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jpg" ContentType="image/jpeg"/>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1.xml" ContentType="application/vnd.openxmlformats-officedocument.presentationml.slide+xml"/>
  <Override PartName="/ppt/slides/slide37.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0.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3.xml" ContentType="application/vnd.openxmlformats-officedocument.presentationml.slideLayout+xml"/>
  <Override PartName="/ppt/slideLayouts/slideLayout8.xml" ContentType="application/vnd.openxmlformats-officedocument.presentationml.slideLayout+xml"/>
  <Override PartName="/ppt/diagrams/layout1.xml" ContentType="application/vnd.openxmlformats-officedocument.drawingml.diagramLayout+xml"/>
  <Override PartName="/ppt/theme/theme1.xml" ContentType="application/vnd.openxmlformats-officedocument.theme+xml"/>
  <Override PartName="/ppt/theme/theme2.xml" ContentType="application/vnd.openxmlformats-officedocument.theme+xml"/>
  <Override PartName="/ppt/diagrams/quickStyle1.xml" ContentType="application/vnd.openxmlformats-officedocument.drawingml.diagramStyle+xml"/>
  <Override PartName="/ppt/theme/theme3.xml" ContentType="application/vnd.openxmlformats-officedocument.theme+xml"/>
  <Override PartName="/ppt/diagrams/drawing1.xml" ContentType="application/vnd.ms-office.drawingml.diagramDrawing+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diagrams/colors1.xml" ContentType="application/vnd.openxmlformats-officedocument.drawingml.diagramColors+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handoutMasterIdLst>
    <p:handoutMasterId r:id="rId40"/>
  </p:handoutMasterIdLst>
  <p:sldIdLst>
    <p:sldId id="511" r:id="rId2"/>
    <p:sldId id="628" r:id="rId3"/>
    <p:sldId id="522" r:id="rId4"/>
    <p:sldId id="518" r:id="rId5"/>
    <p:sldId id="538" r:id="rId6"/>
    <p:sldId id="539" r:id="rId7"/>
    <p:sldId id="629" r:id="rId8"/>
    <p:sldId id="636" r:id="rId9"/>
    <p:sldId id="637" r:id="rId10"/>
    <p:sldId id="638" r:id="rId11"/>
    <p:sldId id="639" r:id="rId12"/>
    <p:sldId id="640" r:id="rId13"/>
    <p:sldId id="641" r:id="rId14"/>
    <p:sldId id="642" r:id="rId15"/>
    <p:sldId id="643" r:id="rId16"/>
    <p:sldId id="644" r:id="rId17"/>
    <p:sldId id="645" r:id="rId18"/>
    <p:sldId id="646" r:id="rId19"/>
    <p:sldId id="647" r:id="rId20"/>
    <p:sldId id="649" r:id="rId21"/>
    <p:sldId id="650" r:id="rId22"/>
    <p:sldId id="651" r:id="rId23"/>
    <p:sldId id="652" r:id="rId24"/>
    <p:sldId id="653" r:id="rId25"/>
    <p:sldId id="654" r:id="rId26"/>
    <p:sldId id="655" r:id="rId27"/>
    <p:sldId id="656" r:id="rId28"/>
    <p:sldId id="657" r:id="rId29"/>
    <p:sldId id="658" r:id="rId30"/>
    <p:sldId id="659" r:id="rId31"/>
    <p:sldId id="660" r:id="rId32"/>
    <p:sldId id="661" r:id="rId33"/>
    <p:sldId id="662" r:id="rId34"/>
    <p:sldId id="663" r:id="rId35"/>
    <p:sldId id="552" r:id="rId36"/>
    <p:sldId id="554" r:id="rId37"/>
    <p:sldId id="259" r:id="rId38"/>
  </p:sldIdLst>
  <p:sldSz cx="9144000" cy="6858000" type="screen4x3"/>
  <p:notesSz cx="6669088" cy="9926638"/>
  <p:defaultTextStyle>
    <a:defPPr>
      <a:defRPr lang="en-US"/>
    </a:defPPr>
    <a:lvl1pPr algn="l" rtl="0" fontAlgn="base">
      <a:spcBef>
        <a:spcPct val="20000"/>
      </a:spcBef>
      <a:spcAft>
        <a:spcPct val="0"/>
      </a:spcAft>
      <a:defRPr kern="1200">
        <a:solidFill>
          <a:srgbClr val="002C6C"/>
        </a:solidFill>
        <a:latin typeface="Arial" charset="0"/>
        <a:ea typeface="ＭＳ Ｐゴシック" charset="0"/>
        <a:cs typeface="+mn-cs"/>
      </a:defRPr>
    </a:lvl1pPr>
    <a:lvl2pPr marL="457200" algn="l" rtl="0" fontAlgn="base">
      <a:spcBef>
        <a:spcPct val="20000"/>
      </a:spcBef>
      <a:spcAft>
        <a:spcPct val="0"/>
      </a:spcAft>
      <a:defRPr kern="1200">
        <a:solidFill>
          <a:srgbClr val="002C6C"/>
        </a:solidFill>
        <a:latin typeface="Arial" charset="0"/>
        <a:ea typeface="ＭＳ Ｐゴシック" charset="0"/>
        <a:cs typeface="+mn-cs"/>
      </a:defRPr>
    </a:lvl2pPr>
    <a:lvl3pPr marL="914400" algn="l" rtl="0" fontAlgn="base">
      <a:spcBef>
        <a:spcPct val="20000"/>
      </a:spcBef>
      <a:spcAft>
        <a:spcPct val="0"/>
      </a:spcAft>
      <a:defRPr kern="1200">
        <a:solidFill>
          <a:srgbClr val="002C6C"/>
        </a:solidFill>
        <a:latin typeface="Arial" charset="0"/>
        <a:ea typeface="ＭＳ Ｐゴシック" charset="0"/>
        <a:cs typeface="+mn-cs"/>
      </a:defRPr>
    </a:lvl3pPr>
    <a:lvl4pPr marL="1371600" algn="l" rtl="0" fontAlgn="base">
      <a:spcBef>
        <a:spcPct val="20000"/>
      </a:spcBef>
      <a:spcAft>
        <a:spcPct val="0"/>
      </a:spcAft>
      <a:defRPr kern="1200">
        <a:solidFill>
          <a:srgbClr val="002C6C"/>
        </a:solidFill>
        <a:latin typeface="Arial" charset="0"/>
        <a:ea typeface="ＭＳ Ｐゴシック" charset="0"/>
        <a:cs typeface="+mn-cs"/>
      </a:defRPr>
    </a:lvl4pPr>
    <a:lvl5pPr marL="1828800" algn="l" rtl="0" fontAlgn="base">
      <a:spcBef>
        <a:spcPct val="20000"/>
      </a:spcBef>
      <a:spcAft>
        <a:spcPct val="0"/>
      </a:spcAft>
      <a:defRPr kern="1200">
        <a:solidFill>
          <a:srgbClr val="002C6C"/>
        </a:solidFill>
        <a:latin typeface="Arial" charset="0"/>
        <a:ea typeface="ＭＳ Ｐゴシック" charset="0"/>
        <a:cs typeface="+mn-cs"/>
      </a:defRPr>
    </a:lvl5pPr>
    <a:lvl6pPr marL="2286000" algn="l" defTabSz="457200" rtl="0" eaLnBrk="1" latinLnBrk="0" hangingPunct="1">
      <a:defRPr kern="1200">
        <a:solidFill>
          <a:srgbClr val="002C6C"/>
        </a:solidFill>
        <a:latin typeface="Arial" charset="0"/>
        <a:ea typeface="ＭＳ Ｐゴシック" charset="0"/>
        <a:cs typeface="+mn-cs"/>
      </a:defRPr>
    </a:lvl6pPr>
    <a:lvl7pPr marL="2743200" algn="l" defTabSz="457200" rtl="0" eaLnBrk="1" latinLnBrk="0" hangingPunct="1">
      <a:defRPr kern="1200">
        <a:solidFill>
          <a:srgbClr val="002C6C"/>
        </a:solidFill>
        <a:latin typeface="Arial" charset="0"/>
        <a:ea typeface="ＭＳ Ｐゴシック" charset="0"/>
        <a:cs typeface="+mn-cs"/>
      </a:defRPr>
    </a:lvl7pPr>
    <a:lvl8pPr marL="3200400" algn="l" defTabSz="457200" rtl="0" eaLnBrk="1" latinLnBrk="0" hangingPunct="1">
      <a:defRPr kern="1200">
        <a:solidFill>
          <a:srgbClr val="002C6C"/>
        </a:solidFill>
        <a:latin typeface="Arial" charset="0"/>
        <a:ea typeface="ＭＳ Ｐゴシック" charset="0"/>
        <a:cs typeface="+mn-cs"/>
      </a:defRPr>
    </a:lvl8pPr>
    <a:lvl9pPr marL="3657600" algn="l" defTabSz="457200" rtl="0" eaLnBrk="1" latinLnBrk="0" hangingPunct="1">
      <a:defRPr kern="1200">
        <a:solidFill>
          <a:srgbClr val="002C6C"/>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334"/>
    <a:srgbClr val="002C6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56" autoAdjust="0"/>
    <p:restoredTop sz="73045" autoAdjust="0"/>
  </p:normalViewPr>
  <p:slideViewPr>
    <p:cSldViewPr snapToGrid="0" showGuides="1">
      <p:cViewPr>
        <p:scale>
          <a:sx n="66" d="100"/>
          <a:sy n="66" d="100"/>
        </p:scale>
        <p:origin x="-1786" y="-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536"/>
    </p:cViewPr>
  </p:sorterViewPr>
  <p:notesViewPr>
    <p:cSldViewPr snapToGrid="0" showGuides="1">
      <p:cViewPr varScale="1">
        <p:scale>
          <a:sx n="92" d="100"/>
          <a:sy n="92" d="100"/>
        </p:scale>
        <p:origin x="-3780" y="-120"/>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48" Type="http://schemas.openxmlformats.org/officeDocument/2006/relationships/customXml" Target="../customXml/item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image" Target="../media/image23.jpg"/></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ACB3E1-38C3-4839-A830-6007AE618E79}" type="doc">
      <dgm:prSet loTypeId="urn:microsoft.com/office/officeart/2005/8/layout/arrow2" loCatId="process" qsTypeId="urn:microsoft.com/office/officeart/2005/8/quickstyle/3d2" qsCatId="3D" csTypeId="urn:microsoft.com/office/officeart/2005/8/colors/accent4_4" csCatId="accent4" phldr="1"/>
      <dgm:spPr/>
    </dgm:pt>
    <dgm:pt modelId="{F2CCCBDD-AFAB-45EF-ADA6-A1219E0C498D}">
      <dgm:prSet phldrT="[Text]" custT="1"/>
      <dgm:spPr/>
      <dgm:t>
        <a:bodyPr/>
        <a:lstStyle/>
        <a:p>
          <a:r>
            <a:rPr lang="en-AU" sz="2000" dirty="0" smtClean="0"/>
            <a:t>1996 - 4 Principles</a:t>
          </a:r>
        </a:p>
      </dgm:t>
    </dgm:pt>
    <dgm:pt modelId="{196D828D-4D2E-4834-AE55-E0F26BE0E805}" type="parTrans" cxnId="{C2E8801E-F1DF-4458-BE3D-85DCBC29402B}">
      <dgm:prSet/>
      <dgm:spPr/>
      <dgm:t>
        <a:bodyPr/>
        <a:lstStyle/>
        <a:p>
          <a:endParaRPr lang="en-AU"/>
        </a:p>
      </dgm:t>
    </dgm:pt>
    <dgm:pt modelId="{15AF782E-8A36-43BF-9737-FC648DE8267D}" type="sibTrans" cxnId="{C2E8801E-F1DF-4458-BE3D-85DCBC29402B}">
      <dgm:prSet/>
      <dgm:spPr/>
      <dgm:t>
        <a:bodyPr/>
        <a:lstStyle/>
        <a:p>
          <a:endParaRPr lang="en-AU"/>
        </a:p>
      </dgm:t>
    </dgm:pt>
    <dgm:pt modelId="{EAE69253-B23E-4B91-9DA1-DF6F7B19E811}">
      <dgm:prSet phldrT="[Text]" custT="1"/>
      <dgm:spPr/>
      <dgm:t>
        <a:bodyPr/>
        <a:lstStyle/>
        <a:p>
          <a:r>
            <a:rPr lang="en-AU" sz="2000" dirty="0" smtClean="0"/>
            <a:t>2008 - 19 Principles</a:t>
          </a:r>
          <a:endParaRPr lang="en-AU" sz="2000" dirty="0"/>
        </a:p>
      </dgm:t>
    </dgm:pt>
    <dgm:pt modelId="{AB5DB0E6-1597-433A-BA6D-C7CCA747F5DE}" type="parTrans" cxnId="{B2167D9E-2B3A-4F34-9917-C6A7229929E0}">
      <dgm:prSet/>
      <dgm:spPr/>
      <dgm:t>
        <a:bodyPr/>
        <a:lstStyle/>
        <a:p>
          <a:endParaRPr lang="en-AU"/>
        </a:p>
      </dgm:t>
    </dgm:pt>
    <dgm:pt modelId="{B35BFF8C-E8DD-485B-9208-BAF026D2EE4D}" type="sibTrans" cxnId="{B2167D9E-2B3A-4F34-9917-C6A7229929E0}">
      <dgm:prSet/>
      <dgm:spPr/>
      <dgm:t>
        <a:bodyPr/>
        <a:lstStyle/>
        <a:p>
          <a:endParaRPr lang="en-AU"/>
        </a:p>
      </dgm:t>
    </dgm:pt>
    <dgm:pt modelId="{34DD47B5-640C-43A0-93E0-C3D94BDA96BA}">
      <dgm:prSet phldrT="[Text]" custT="1"/>
      <dgm:spPr/>
      <dgm:t>
        <a:bodyPr/>
        <a:lstStyle/>
        <a:p>
          <a:r>
            <a:rPr lang="en-AU" sz="2000" dirty="0" smtClean="0"/>
            <a:t>2014 - 22 Principles</a:t>
          </a:r>
          <a:endParaRPr lang="en-AU" sz="2000" dirty="0"/>
        </a:p>
      </dgm:t>
    </dgm:pt>
    <dgm:pt modelId="{EA9F6433-D738-40D5-A95D-A76A3AFBF3E0}" type="parTrans" cxnId="{1C9DF7A1-EF29-4E67-89C6-E7E9311D1AC8}">
      <dgm:prSet/>
      <dgm:spPr/>
      <dgm:t>
        <a:bodyPr/>
        <a:lstStyle/>
        <a:p>
          <a:endParaRPr lang="en-AU"/>
        </a:p>
      </dgm:t>
    </dgm:pt>
    <dgm:pt modelId="{9F69ED5A-4C03-4096-9C8F-E0FC414385D0}" type="sibTrans" cxnId="{1C9DF7A1-EF29-4E67-89C6-E7E9311D1AC8}">
      <dgm:prSet/>
      <dgm:spPr/>
      <dgm:t>
        <a:bodyPr/>
        <a:lstStyle/>
        <a:p>
          <a:endParaRPr lang="en-AU"/>
        </a:p>
      </dgm:t>
    </dgm:pt>
    <dgm:pt modelId="{44ECE45A-CF16-4FDA-9B0E-6E8F712E4E68}" type="pres">
      <dgm:prSet presAssocID="{1EACB3E1-38C3-4839-A830-6007AE618E79}" presName="arrowDiagram" presStyleCnt="0">
        <dgm:presLayoutVars>
          <dgm:chMax val="5"/>
          <dgm:dir/>
          <dgm:resizeHandles val="exact"/>
        </dgm:presLayoutVars>
      </dgm:prSet>
      <dgm:spPr/>
    </dgm:pt>
    <dgm:pt modelId="{E98A7A9E-7B42-4825-ACBF-C7B30AE850A3}" type="pres">
      <dgm:prSet presAssocID="{1EACB3E1-38C3-4839-A830-6007AE618E79}" presName="arrow" presStyleLbl="bgShp" presStyleIdx="0" presStyleCnt="1" custScaleX="85039" custScaleY="80368" custLinFactNeighborX="-4026" custLinFactNeighborY="15925"/>
      <dgm:spPr/>
    </dgm:pt>
    <dgm:pt modelId="{CAC33870-5FC0-4926-ADB1-227CAA637916}" type="pres">
      <dgm:prSet presAssocID="{1EACB3E1-38C3-4839-A830-6007AE618E79}" presName="arrowDiagram3" presStyleCnt="0"/>
      <dgm:spPr/>
    </dgm:pt>
    <dgm:pt modelId="{DEF05316-5E13-441A-846B-31E772912D23}" type="pres">
      <dgm:prSet presAssocID="{F2CCCBDD-AFAB-45EF-ADA6-A1219E0C498D}" presName="bullet3a" presStyleLbl="node1" presStyleIdx="0" presStyleCnt="3" custLinFactY="87657" custLinFactNeighborX="31713" custLinFactNeighborY="100000"/>
      <dgm:spPr/>
    </dgm:pt>
    <dgm:pt modelId="{51209A2F-5AE2-499A-813F-55C5B43D60CB}" type="pres">
      <dgm:prSet presAssocID="{F2CCCBDD-AFAB-45EF-ADA6-A1219E0C498D}" presName="textBox3a" presStyleLbl="revTx" presStyleIdx="0" presStyleCnt="3" custScaleX="149686" custScaleY="27524" custLinFactNeighborX="28078" custLinFactNeighborY="-1074">
        <dgm:presLayoutVars>
          <dgm:bulletEnabled val="1"/>
        </dgm:presLayoutVars>
      </dgm:prSet>
      <dgm:spPr/>
      <dgm:t>
        <a:bodyPr/>
        <a:lstStyle/>
        <a:p>
          <a:endParaRPr lang="en-AU"/>
        </a:p>
      </dgm:t>
    </dgm:pt>
    <dgm:pt modelId="{82DF2A3D-D88C-4E2F-AED2-08C448C3516D}" type="pres">
      <dgm:prSet presAssocID="{EAE69253-B23E-4B91-9DA1-DF6F7B19E811}" presName="bullet3b" presStyleLbl="node1" presStyleIdx="1" presStyleCnt="3" custLinFactX="37912" custLinFactNeighborX="100000" custLinFactNeighborY="67042"/>
      <dgm:spPr/>
    </dgm:pt>
    <dgm:pt modelId="{150BDAA8-3ECA-4AC4-BAAF-0B593666199A}" type="pres">
      <dgm:prSet presAssocID="{EAE69253-B23E-4B91-9DA1-DF6F7B19E811}" presName="textBox3b" presStyleLbl="revTx" presStyleIdx="1" presStyleCnt="3" custScaleX="143751" custScaleY="12162" custLinFactNeighborX="44404" custLinFactNeighborY="-11298">
        <dgm:presLayoutVars>
          <dgm:bulletEnabled val="1"/>
        </dgm:presLayoutVars>
      </dgm:prSet>
      <dgm:spPr/>
      <dgm:t>
        <a:bodyPr/>
        <a:lstStyle/>
        <a:p>
          <a:endParaRPr lang="en-AU"/>
        </a:p>
      </dgm:t>
    </dgm:pt>
    <dgm:pt modelId="{44E9D1D6-AF73-4175-9724-04FBBDAC7D94}" type="pres">
      <dgm:prSet presAssocID="{34DD47B5-640C-43A0-93E0-C3D94BDA96BA}" presName="bullet3c" presStyleLbl="node1" presStyleIdx="2" presStyleCnt="3" custLinFactX="36233" custLinFactNeighborX="100000" custLinFactNeighborY="87845"/>
      <dgm:spPr/>
    </dgm:pt>
    <dgm:pt modelId="{BC8AA9D4-04C7-4067-82E3-7540C61DA2A2}" type="pres">
      <dgm:prSet presAssocID="{34DD47B5-640C-43A0-93E0-C3D94BDA96BA}" presName="textBox3c" presStyleLbl="revTx" presStyleIdx="2" presStyleCnt="3" custScaleX="143785" custScaleY="8359" custLinFactNeighborX="37498" custLinFactNeighborY="-25162">
        <dgm:presLayoutVars>
          <dgm:bulletEnabled val="1"/>
        </dgm:presLayoutVars>
      </dgm:prSet>
      <dgm:spPr/>
      <dgm:t>
        <a:bodyPr/>
        <a:lstStyle/>
        <a:p>
          <a:endParaRPr lang="en-AU"/>
        </a:p>
      </dgm:t>
    </dgm:pt>
  </dgm:ptLst>
  <dgm:cxnLst>
    <dgm:cxn modelId="{C7229498-47D5-45FA-A54B-87B8A1EBC6E3}" type="presOf" srcId="{34DD47B5-640C-43A0-93E0-C3D94BDA96BA}" destId="{BC8AA9D4-04C7-4067-82E3-7540C61DA2A2}" srcOrd="0" destOrd="0" presId="urn:microsoft.com/office/officeart/2005/8/layout/arrow2"/>
    <dgm:cxn modelId="{A079FA1B-01AD-471F-A9F1-AD30570B3592}" type="presOf" srcId="{1EACB3E1-38C3-4839-A830-6007AE618E79}" destId="{44ECE45A-CF16-4FDA-9B0E-6E8F712E4E68}" srcOrd="0" destOrd="0" presId="urn:microsoft.com/office/officeart/2005/8/layout/arrow2"/>
    <dgm:cxn modelId="{73A2A454-F0F8-4A4A-9A90-D9CD964120F8}" type="presOf" srcId="{EAE69253-B23E-4B91-9DA1-DF6F7B19E811}" destId="{150BDAA8-3ECA-4AC4-BAAF-0B593666199A}" srcOrd="0" destOrd="0" presId="urn:microsoft.com/office/officeart/2005/8/layout/arrow2"/>
    <dgm:cxn modelId="{1C9DF7A1-EF29-4E67-89C6-E7E9311D1AC8}" srcId="{1EACB3E1-38C3-4839-A830-6007AE618E79}" destId="{34DD47B5-640C-43A0-93E0-C3D94BDA96BA}" srcOrd="2" destOrd="0" parTransId="{EA9F6433-D738-40D5-A95D-A76A3AFBF3E0}" sibTransId="{9F69ED5A-4C03-4096-9C8F-E0FC414385D0}"/>
    <dgm:cxn modelId="{B2167D9E-2B3A-4F34-9917-C6A7229929E0}" srcId="{1EACB3E1-38C3-4839-A830-6007AE618E79}" destId="{EAE69253-B23E-4B91-9DA1-DF6F7B19E811}" srcOrd="1" destOrd="0" parTransId="{AB5DB0E6-1597-433A-BA6D-C7CCA747F5DE}" sibTransId="{B35BFF8C-E8DD-485B-9208-BAF026D2EE4D}"/>
    <dgm:cxn modelId="{C2E8801E-F1DF-4458-BE3D-85DCBC29402B}" srcId="{1EACB3E1-38C3-4839-A830-6007AE618E79}" destId="{F2CCCBDD-AFAB-45EF-ADA6-A1219E0C498D}" srcOrd="0" destOrd="0" parTransId="{196D828D-4D2E-4834-AE55-E0F26BE0E805}" sibTransId="{15AF782E-8A36-43BF-9737-FC648DE8267D}"/>
    <dgm:cxn modelId="{D3B8988F-5B96-4571-9157-60B1BEDD3C8C}" type="presOf" srcId="{F2CCCBDD-AFAB-45EF-ADA6-A1219E0C498D}" destId="{51209A2F-5AE2-499A-813F-55C5B43D60CB}" srcOrd="0" destOrd="0" presId="urn:microsoft.com/office/officeart/2005/8/layout/arrow2"/>
    <dgm:cxn modelId="{A7994EC3-91F8-4981-A9F4-7873103A1934}" type="presParOf" srcId="{44ECE45A-CF16-4FDA-9B0E-6E8F712E4E68}" destId="{E98A7A9E-7B42-4825-ACBF-C7B30AE850A3}" srcOrd="0" destOrd="0" presId="urn:microsoft.com/office/officeart/2005/8/layout/arrow2"/>
    <dgm:cxn modelId="{83C63CE7-A795-4F2B-A800-D1EF1261C89B}" type="presParOf" srcId="{44ECE45A-CF16-4FDA-9B0E-6E8F712E4E68}" destId="{CAC33870-5FC0-4926-ADB1-227CAA637916}" srcOrd="1" destOrd="0" presId="urn:microsoft.com/office/officeart/2005/8/layout/arrow2"/>
    <dgm:cxn modelId="{E9BA211C-5F44-4257-9F9E-29DB55B565D6}" type="presParOf" srcId="{CAC33870-5FC0-4926-ADB1-227CAA637916}" destId="{DEF05316-5E13-441A-846B-31E772912D23}" srcOrd="0" destOrd="0" presId="urn:microsoft.com/office/officeart/2005/8/layout/arrow2"/>
    <dgm:cxn modelId="{2DB6F691-E199-45BE-B5EB-3F918FD7E151}" type="presParOf" srcId="{CAC33870-5FC0-4926-ADB1-227CAA637916}" destId="{51209A2F-5AE2-499A-813F-55C5B43D60CB}" srcOrd="1" destOrd="0" presId="urn:microsoft.com/office/officeart/2005/8/layout/arrow2"/>
    <dgm:cxn modelId="{3B35F7CF-23E6-4863-BD31-530CCCFD9071}" type="presParOf" srcId="{CAC33870-5FC0-4926-ADB1-227CAA637916}" destId="{82DF2A3D-D88C-4E2F-AED2-08C448C3516D}" srcOrd="2" destOrd="0" presId="urn:microsoft.com/office/officeart/2005/8/layout/arrow2"/>
    <dgm:cxn modelId="{CAEE2CB4-942A-4765-BA07-0A2D43CDEAC7}" type="presParOf" srcId="{CAC33870-5FC0-4926-ADB1-227CAA637916}" destId="{150BDAA8-3ECA-4AC4-BAAF-0B593666199A}" srcOrd="3" destOrd="0" presId="urn:microsoft.com/office/officeart/2005/8/layout/arrow2"/>
    <dgm:cxn modelId="{90C9BFF5-4345-406A-A7AB-CFF39FC26D62}" type="presParOf" srcId="{CAC33870-5FC0-4926-ADB1-227CAA637916}" destId="{44E9D1D6-AF73-4175-9724-04FBBDAC7D94}" srcOrd="4" destOrd="0" presId="urn:microsoft.com/office/officeart/2005/8/layout/arrow2"/>
    <dgm:cxn modelId="{A6127196-A2BB-4CE4-9375-EA05307A9A2E}" type="presParOf" srcId="{CAC33870-5FC0-4926-ADB1-227CAA637916}" destId="{BC8AA9D4-04C7-4067-82E3-7540C61DA2A2}"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77C7F2-F511-4C83-90AC-4A06A28D337C}" type="doc">
      <dgm:prSet loTypeId="urn:microsoft.com/office/officeart/2005/8/layout/hList7" loCatId="list" qsTypeId="urn:microsoft.com/office/officeart/2005/8/quickstyle/simple1" qsCatId="simple" csTypeId="urn:microsoft.com/office/officeart/2005/8/colors/colorful4" csCatId="colorful" phldr="1"/>
      <dgm:spPr/>
    </dgm:pt>
    <dgm:pt modelId="{38D4346F-C966-42EB-A14D-698E1D114FBE}">
      <dgm:prSet phldrT="[Text]"/>
      <dgm:spPr/>
      <dgm:t>
        <a:bodyPr/>
        <a:lstStyle/>
        <a:p>
          <a:pPr algn="l"/>
          <a:r>
            <a:rPr lang="en-AU" dirty="0" smtClean="0"/>
            <a:t>Get to know the principles</a:t>
          </a:r>
        </a:p>
        <a:p>
          <a:pPr algn="l"/>
          <a:r>
            <a:rPr lang="en-AU" dirty="0" smtClean="0"/>
            <a:t>Apply them in your standards development work</a:t>
          </a:r>
        </a:p>
        <a:p>
          <a:pPr algn="l"/>
          <a:r>
            <a:rPr lang="en-AU" dirty="0" smtClean="0"/>
            <a:t>Socialise them and seek clarification from Architecture Group members</a:t>
          </a:r>
          <a:endParaRPr lang="en-AU" dirty="0"/>
        </a:p>
      </dgm:t>
    </dgm:pt>
    <dgm:pt modelId="{DBD06F60-111C-457E-BD07-E18E6C7F10F8}" type="parTrans" cxnId="{E23C739C-E618-4833-A86B-FFFE1F668BE2}">
      <dgm:prSet/>
      <dgm:spPr/>
      <dgm:t>
        <a:bodyPr/>
        <a:lstStyle/>
        <a:p>
          <a:endParaRPr lang="en-AU"/>
        </a:p>
      </dgm:t>
    </dgm:pt>
    <dgm:pt modelId="{81F2AFE5-3E98-4D8E-B047-7F9DCB8F7BB9}" type="sibTrans" cxnId="{E23C739C-E618-4833-A86B-FFFE1F668BE2}">
      <dgm:prSet/>
      <dgm:spPr/>
      <dgm:t>
        <a:bodyPr/>
        <a:lstStyle/>
        <a:p>
          <a:endParaRPr lang="en-AU"/>
        </a:p>
      </dgm:t>
    </dgm:pt>
    <dgm:pt modelId="{FAA7A542-81EF-483C-A0BB-22FC0A6DC697}">
      <dgm:prSet phldrT="[Text]"/>
      <dgm:spPr/>
      <dgm:t>
        <a:bodyPr/>
        <a:lstStyle/>
        <a:p>
          <a:pPr algn="l"/>
          <a:r>
            <a:rPr lang="en-AU" dirty="0" smtClean="0"/>
            <a:t>Architecture Group appoints a liaison to each GSMP Work Group</a:t>
          </a:r>
        </a:p>
        <a:p>
          <a:pPr algn="l"/>
          <a:r>
            <a:rPr lang="en-AU" dirty="0" smtClean="0"/>
            <a:t>Liaison identifies potential divergences to the principles and raises within group and in Architecture Group</a:t>
          </a:r>
          <a:endParaRPr lang="en-AU" dirty="0"/>
        </a:p>
      </dgm:t>
    </dgm:pt>
    <dgm:pt modelId="{E69D4730-C60F-415E-A17F-5798F8A82B33}" type="parTrans" cxnId="{653D4D4C-5FD1-42EF-A312-FBA7627C7002}">
      <dgm:prSet/>
      <dgm:spPr/>
      <dgm:t>
        <a:bodyPr/>
        <a:lstStyle/>
        <a:p>
          <a:endParaRPr lang="en-AU"/>
        </a:p>
      </dgm:t>
    </dgm:pt>
    <dgm:pt modelId="{ED4CE371-9E23-4795-A3CF-8CEE1F24BD75}" type="sibTrans" cxnId="{653D4D4C-5FD1-42EF-A312-FBA7627C7002}">
      <dgm:prSet/>
      <dgm:spPr/>
      <dgm:t>
        <a:bodyPr/>
        <a:lstStyle/>
        <a:p>
          <a:endParaRPr lang="en-AU"/>
        </a:p>
      </dgm:t>
    </dgm:pt>
    <dgm:pt modelId="{5D513549-62C9-49DD-A39B-269F2C6764FD}">
      <dgm:prSet phldrT="[Text]"/>
      <dgm:spPr>
        <a:solidFill>
          <a:schemeClr val="accent1">
            <a:lumMod val="90000"/>
          </a:schemeClr>
        </a:solidFill>
        <a:ln>
          <a:solidFill>
            <a:schemeClr val="accent1">
              <a:lumMod val="75000"/>
            </a:schemeClr>
          </a:solidFill>
        </a:ln>
      </dgm:spPr>
      <dgm:t>
        <a:bodyPr/>
        <a:lstStyle/>
        <a:p>
          <a:pPr algn="l"/>
          <a:r>
            <a:rPr lang="en-AU" dirty="0" smtClean="0"/>
            <a:t>All Draft deliverables are assessed against the principles as part of the GS1 System development process</a:t>
          </a:r>
          <a:endParaRPr lang="en-AU" dirty="0"/>
        </a:p>
      </dgm:t>
    </dgm:pt>
    <dgm:pt modelId="{35BDDEE1-7262-4016-A6EA-F76691C55D18}" type="parTrans" cxnId="{B487E0E2-5361-4286-97D6-B668C95C4406}">
      <dgm:prSet/>
      <dgm:spPr/>
      <dgm:t>
        <a:bodyPr/>
        <a:lstStyle/>
        <a:p>
          <a:endParaRPr lang="en-AU"/>
        </a:p>
      </dgm:t>
    </dgm:pt>
    <dgm:pt modelId="{056790EE-3BC0-4987-A44F-AF06C39AD9FC}" type="sibTrans" cxnId="{B487E0E2-5361-4286-97D6-B668C95C4406}">
      <dgm:prSet/>
      <dgm:spPr/>
      <dgm:t>
        <a:bodyPr/>
        <a:lstStyle/>
        <a:p>
          <a:endParaRPr lang="en-AU"/>
        </a:p>
      </dgm:t>
    </dgm:pt>
    <dgm:pt modelId="{9D767FF9-A7B5-4A86-A993-903D6A0923D3}" type="pres">
      <dgm:prSet presAssocID="{CA77C7F2-F511-4C83-90AC-4A06A28D337C}" presName="Name0" presStyleCnt="0">
        <dgm:presLayoutVars>
          <dgm:dir/>
          <dgm:resizeHandles val="exact"/>
        </dgm:presLayoutVars>
      </dgm:prSet>
      <dgm:spPr/>
    </dgm:pt>
    <dgm:pt modelId="{30C75F6A-BF82-40E0-BF5F-B7F40F968940}" type="pres">
      <dgm:prSet presAssocID="{CA77C7F2-F511-4C83-90AC-4A06A28D337C}" presName="fgShape" presStyleLbl="fgShp" presStyleIdx="0" presStyleCnt="1"/>
      <dgm:spPr/>
    </dgm:pt>
    <dgm:pt modelId="{2977F82C-18AE-4D12-B7C9-A739B8568F14}" type="pres">
      <dgm:prSet presAssocID="{CA77C7F2-F511-4C83-90AC-4A06A28D337C}" presName="linComp" presStyleCnt="0"/>
      <dgm:spPr/>
    </dgm:pt>
    <dgm:pt modelId="{30DF7D23-7F04-4236-BAA5-FCC5A2536DED}" type="pres">
      <dgm:prSet presAssocID="{38D4346F-C966-42EB-A14D-698E1D114FBE}" presName="compNode" presStyleCnt="0"/>
      <dgm:spPr/>
    </dgm:pt>
    <dgm:pt modelId="{6D519059-2797-4190-9A0B-60872BF8E153}" type="pres">
      <dgm:prSet presAssocID="{38D4346F-C966-42EB-A14D-698E1D114FBE}" presName="bkgdShape" presStyleLbl="node1" presStyleIdx="0" presStyleCnt="3"/>
      <dgm:spPr/>
      <dgm:t>
        <a:bodyPr/>
        <a:lstStyle/>
        <a:p>
          <a:endParaRPr lang="en-AU"/>
        </a:p>
      </dgm:t>
    </dgm:pt>
    <dgm:pt modelId="{77152F7B-53C4-4C0F-A89E-0E3F651FB49E}" type="pres">
      <dgm:prSet presAssocID="{38D4346F-C966-42EB-A14D-698E1D114FBE}" presName="nodeTx" presStyleLbl="node1" presStyleIdx="0" presStyleCnt="3">
        <dgm:presLayoutVars>
          <dgm:bulletEnabled val="1"/>
        </dgm:presLayoutVars>
      </dgm:prSet>
      <dgm:spPr/>
      <dgm:t>
        <a:bodyPr/>
        <a:lstStyle/>
        <a:p>
          <a:endParaRPr lang="en-AU"/>
        </a:p>
      </dgm:t>
    </dgm:pt>
    <dgm:pt modelId="{DC6D7BAF-BBA0-4105-8C83-A89983859A28}" type="pres">
      <dgm:prSet presAssocID="{38D4346F-C966-42EB-A14D-698E1D114FBE}" presName="invisiNode" presStyleLbl="node1" presStyleIdx="0" presStyleCnt="3"/>
      <dgm:spPr/>
    </dgm:pt>
    <dgm:pt modelId="{A4EC24FE-4693-462E-B290-8DF4F1C7C1BA}" type="pres">
      <dgm:prSet presAssocID="{38D4346F-C966-42EB-A14D-698E1D114FBE}"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8C3C5DC6-3625-4C74-8698-177C2FEA2C08}" type="pres">
      <dgm:prSet presAssocID="{81F2AFE5-3E98-4D8E-B047-7F9DCB8F7BB9}" presName="sibTrans" presStyleLbl="sibTrans2D1" presStyleIdx="0" presStyleCnt="0"/>
      <dgm:spPr/>
      <dgm:t>
        <a:bodyPr/>
        <a:lstStyle/>
        <a:p>
          <a:endParaRPr lang="en-GB"/>
        </a:p>
      </dgm:t>
    </dgm:pt>
    <dgm:pt modelId="{DF08A18F-BB37-475F-8FB1-A4FEFF4E69C4}" type="pres">
      <dgm:prSet presAssocID="{FAA7A542-81EF-483C-A0BB-22FC0A6DC697}" presName="compNode" presStyleCnt="0"/>
      <dgm:spPr/>
    </dgm:pt>
    <dgm:pt modelId="{EDA1BCB7-63EE-4432-97F4-9CFA28B9E822}" type="pres">
      <dgm:prSet presAssocID="{FAA7A542-81EF-483C-A0BB-22FC0A6DC697}" presName="bkgdShape" presStyleLbl="node1" presStyleIdx="1" presStyleCnt="3"/>
      <dgm:spPr/>
      <dgm:t>
        <a:bodyPr/>
        <a:lstStyle/>
        <a:p>
          <a:endParaRPr lang="en-AU"/>
        </a:p>
      </dgm:t>
    </dgm:pt>
    <dgm:pt modelId="{AA0B1C2B-8EB3-477B-9714-6071707C9C69}" type="pres">
      <dgm:prSet presAssocID="{FAA7A542-81EF-483C-A0BB-22FC0A6DC697}" presName="nodeTx" presStyleLbl="node1" presStyleIdx="1" presStyleCnt="3">
        <dgm:presLayoutVars>
          <dgm:bulletEnabled val="1"/>
        </dgm:presLayoutVars>
      </dgm:prSet>
      <dgm:spPr/>
      <dgm:t>
        <a:bodyPr/>
        <a:lstStyle/>
        <a:p>
          <a:endParaRPr lang="en-AU"/>
        </a:p>
      </dgm:t>
    </dgm:pt>
    <dgm:pt modelId="{470A7992-41D2-437A-9D09-F1B7380ADEF7}" type="pres">
      <dgm:prSet presAssocID="{FAA7A542-81EF-483C-A0BB-22FC0A6DC697}" presName="invisiNode" presStyleLbl="node1" presStyleIdx="1" presStyleCnt="3"/>
      <dgm:spPr/>
    </dgm:pt>
    <dgm:pt modelId="{3357867B-ED9A-48C4-A311-CAABEB90C849}" type="pres">
      <dgm:prSet presAssocID="{FAA7A542-81EF-483C-A0BB-22FC0A6DC697}"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0000" r="-20000"/>
          </a:stretch>
        </a:blipFill>
      </dgm:spPr>
    </dgm:pt>
    <dgm:pt modelId="{557FF895-7245-49E7-B094-9A9A10DA3C54}" type="pres">
      <dgm:prSet presAssocID="{ED4CE371-9E23-4795-A3CF-8CEE1F24BD75}" presName="sibTrans" presStyleLbl="sibTrans2D1" presStyleIdx="0" presStyleCnt="0"/>
      <dgm:spPr/>
      <dgm:t>
        <a:bodyPr/>
        <a:lstStyle/>
        <a:p>
          <a:endParaRPr lang="en-GB"/>
        </a:p>
      </dgm:t>
    </dgm:pt>
    <dgm:pt modelId="{37DC5024-8245-4B91-A852-C839D2DFD60C}" type="pres">
      <dgm:prSet presAssocID="{5D513549-62C9-49DD-A39B-269F2C6764FD}" presName="compNode" presStyleCnt="0"/>
      <dgm:spPr/>
    </dgm:pt>
    <dgm:pt modelId="{67DC4924-577E-429A-9BD7-7520EDF564F7}" type="pres">
      <dgm:prSet presAssocID="{5D513549-62C9-49DD-A39B-269F2C6764FD}" presName="bkgdShape" presStyleLbl="node1" presStyleIdx="2" presStyleCnt="3"/>
      <dgm:spPr/>
      <dgm:t>
        <a:bodyPr/>
        <a:lstStyle/>
        <a:p>
          <a:endParaRPr lang="en-GB"/>
        </a:p>
      </dgm:t>
    </dgm:pt>
    <dgm:pt modelId="{70523A9A-183B-4909-9124-66C76047BB41}" type="pres">
      <dgm:prSet presAssocID="{5D513549-62C9-49DD-A39B-269F2C6764FD}" presName="nodeTx" presStyleLbl="node1" presStyleIdx="2" presStyleCnt="3">
        <dgm:presLayoutVars>
          <dgm:bulletEnabled val="1"/>
        </dgm:presLayoutVars>
      </dgm:prSet>
      <dgm:spPr/>
      <dgm:t>
        <a:bodyPr/>
        <a:lstStyle/>
        <a:p>
          <a:endParaRPr lang="en-GB"/>
        </a:p>
      </dgm:t>
    </dgm:pt>
    <dgm:pt modelId="{5A478E26-A6A3-4B36-9FE9-EC61C3C89891}" type="pres">
      <dgm:prSet presAssocID="{5D513549-62C9-49DD-A39B-269F2C6764FD}" presName="invisiNode" presStyleLbl="node1" presStyleIdx="2" presStyleCnt="3"/>
      <dgm:spPr/>
    </dgm:pt>
    <dgm:pt modelId="{3C9EAD03-863B-49AE-AF5E-9230BCE41696}" type="pres">
      <dgm:prSet presAssocID="{5D513549-62C9-49DD-A39B-269F2C6764FD}"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dgm:spPr>
    </dgm:pt>
  </dgm:ptLst>
  <dgm:cxnLst>
    <dgm:cxn modelId="{DA4C1366-A7E1-44AD-82F9-0147FEB904C3}" type="presOf" srcId="{FAA7A542-81EF-483C-A0BB-22FC0A6DC697}" destId="{AA0B1C2B-8EB3-477B-9714-6071707C9C69}" srcOrd="1" destOrd="0" presId="urn:microsoft.com/office/officeart/2005/8/layout/hList7"/>
    <dgm:cxn modelId="{653D4D4C-5FD1-42EF-A312-FBA7627C7002}" srcId="{CA77C7F2-F511-4C83-90AC-4A06A28D337C}" destId="{FAA7A542-81EF-483C-A0BB-22FC0A6DC697}" srcOrd="1" destOrd="0" parTransId="{E69D4730-C60F-415E-A17F-5798F8A82B33}" sibTransId="{ED4CE371-9E23-4795-A3CF-8CEE1F24BD75}"/>
    <dgm:cxn modelId="{317A19AE-DF0F-422B-9C65-61DFA41387A3}" type="presOf" srcId="{5D513549-62C9-49DD-A39B-269F2C6764FD}" destId="{67DC4924-577E-429A-9BD7-7520EDF564F7}" srcOrd="0" destOrd="0" presId="urn:microsoft.com/office/officeart/2005/8/layout/hList7"/>
    <dgm:cxn modelId="{4E822FF7-30E1-4A6F-BD31-0D751C8F727E}" type="presOf" srcId="{ED4CE371-9E23-4795-A3CF-8CEE1F24BD75}" destId="{557FF895-7245-49E7-B094-9A9A10DA3C54}" srcOrd="0" destOrd="0" presId="urn:microsoft.com/office/officeart/2005/8/layout/hList7"/>
    <dgm:cxn modelId="{9038EC50-15C0-4293-A9A5-35287E243F5F}" type="presOf" srcId="{38D4346F-C966-42EB-A14D-698E1D114FBE}" destId="{6D519059-2797-4190-9A0B-60872BF8E153}" srcOrd="0" destOrd="0" presId="urn:microsoft.com/office/officeart/2005/8/layout/hList7"/>
    <dgm:cxn modelId="{34F3F3A6-6E13-4FE9-960B-DD7F67D7CF07}" type="presOf" srcId="{FAA7A542-81EF-483C-A0BB-22FC0A6DC697}" destId="{EDA1BCB7-63EE-4432-97F4-9CFA28B9E822}" srcOrd="0" destOrd="0" presId="urn:microsoft.com/office/officeart/2005/8/layout/hList7"/>
    <dgm:cxn modelId="{50E2E15A-F6A2-4BBE-9CE8-07C389688642}" type="presOf" srcId="{5D513549-62C9-49DD-A39B-269F2C6764FD}" destId="{70523A9A-183B-4909-9124-66C76047BB41}" srcOrd="1" destOrd="0" presId="urn:microsoft.com/office/officeart/2005/8/layout/hList7"/>
    <dgm:cxn modelId="{E23C739C-E618-4833-A86B-FFFE1F668BE2}" srcId="{CA77C7F2-F511-4C83-90AC-4A06A28D337C}" destId="{38D4346F-C966-42EB-A14D-698E1D114FBE}" srcOrd="0" destOrd="0" parTransId="{DBD06F60-111C-457E-BD07-E18E6C7F10F8}" sibTransId="{81F2AFE5-3E98-4D8E-B047-7F9DCB8F7BB9}"/>
    <dgm:cxn modelId="{10A23F48-314C-44DF-BACC-33A24C3AC09D}" type="presOf" srcId="{CA77C7F2-F511-4C83-90AC-4A06A28D337C}" destId="{9D767FF9-A7B5-4A86-A993-903D6A0923D3}" srcOrd="0" destOrd="0" presId="urn:microsoft.com/office/officeart/2005/8/layout/hList7"/>
    <dgm:cxn modelId="{44C8D44C-F204-4EC8-A073-BDAB7C55BEFA}" type="presOf" srcId="{81F2AFE5-3E98-4D8E-B047-7F9DCB8F7BB9}" destId="{8C3C5DC6-3625-4C74-8698-177C2FEA2C08}" srcOrd="0" destOrd="0" presId="urn:microsoft.com/office/officeart/2005/8/layout/hList7"/>
    <dgm:cxn modelId="{B487E0E2-5361-4286-97D6-B668C95C4406}" srcId="{CA77C7F2-F511-4C83-90AC-4A06A28D337C}" destId="{5D513549-62C9-49DD-A39B-269F2C6764FD}" srcOrd="2" destOrd="0" parTransId="{35BDDEE1-7262-4016-A6EA-F76691C55D18}" sibTransId="{056790EE-3BC0-4987-A44F-AF06C39AD9FC}"/>
    <dgm:cxn modelId="{35A8F167-CBE8-4BDD-B0DC-1898D5E80BFF}" type="presOf" srcId="{38D4346F-C966-42EB-A14D-698E1D114FBE}" destId="{77152F7B-53C4-4C0F-A89E-0E3F651FB49E}" srcOrd="1" destOrd="0" presId="urn:microsoft.com/office/officeart/2005/8/layout/hList7"/>
    <dgm:cxn modelId="{E3D51558-DB24-46ED-B1DA-7F9C9C035FA0}" type="presParOf" srcId="{9D767FF9-A7B5-4A86-A993-903D6A0923D3}" destId="{30C75F6A-BF82-40E0-BF5F-B7F40F968940}" srcOrd="0" destOrd="0" presId="urn:microsoft.com/office/officeart/2005/8/layout/hList7"/>
    <dgm:cxn modelId="{0F1F93D4-BD19-4F98-94FE-77D7A68BF276}" type="presParOf" srcId="{9D767FF9-A7B5-4A86-A993-903D6A0923D3}" destId="{2977F82C-18AE-4D12-B7C9-A739B8568F14}" srcOrd="1" destOrd="0" presId="urn:microsoft.com/office/officeart/2005/8/layout/hList7"/>
    <dgm:cxn modelId="{0AB6FE6D-BD68-49CD-AE83-E9886442D7DF}" type="presParOf" srcId="{2977F82C-18AE-4D12-B7C9-A739B8568F14}" destId="{30DF7D23-7F04-4236-BAA5-FCC5A2536DED}" srcOrd="0" destOrd="0" presId="urn:microsoft.com/office/officeart/2005/8/layout/hList7"/>
    <dgm:cxn modelId="{A6246AAF-66F8-4C79-8C05-C49ECD4D3639}" type="presParOf" srcId="{30DF7D23-7F04-4236-BAA5-FCC5A2536DED}" destId="{6D519059-2797-4190-9A0B-60872BF8E153}" srcOrd="0" destOrd="0" presId="urn:microsoft.com/office/officeart/2005/8/layout/hList7"/>
    <dgm:cxn modelId="{DEB3A23E-34FA-4F85-9E64-B86EFDEE4819}" type="presParOf" srcId="{30DF7D23-7F04-4236-BAA5-FCC5A2536DED}" destId="{77152F7B-53C4-4C0F-A89E-0E3F651FB49E}" srcOrd="1" destOrd="0" presId="urn:microsoft.com/office/officeart/2005/8/layout/hList7"/>
    <dgm:cxn modelId="{9BE0C37C-2450-4932-BB71-3EE87E842710}" type="presParOf" srcId="{30DF7D23-7F04-4236-BAA5-FCC5A2536DED}" destId="{DC6D7BAF-BBA0-4105-8C83-A89983859A28}" srcOrd="2" destOrd="0" presId="urn:microsoft.com/office/officeart/2005/8/layout/hList7"/>
    <dgm:cxn modelId="{0FD2B109-BC4E-48C7-B453-7E67066F0A9C}" type="presParOf" srcId="{30DF7D23-7F04-4236-BAA5-FCC5A2536DED}" destId="{A4EC24FE-4693-462E-B290-8DF4F1C7C1BA}" srcOrd="3" destOrd="0" presId="urn:microsoft.com/office/officeart/2005/8/layout/hList7"/>
    <dgm:cxn modelId="{667F0946-AEDD-4941-B05E-B4315F24B5E0}" type="presParOf" srcId="{2977F82C-18AE-4D12-B7C9-A739B8568F14}" destId="{8C3C5DC6-3625-4C74-8698-177C2FEA2C08}" srcOrd="1" destOrd="0" presId="urn:microsoft.com/office/officeart/2005/8/layout/hList7"/>
    <dgm:cxn modelId="{CB1C6208-CF39-4280-9FB9-595069D0ABC0}" type="presParOf" srcId="{2977F82C-18AE-4D12-B7C9-A739B8568F14}" destId="{DF08A18F-BB37-475F-8FB1-A4FEFF4E69C4}" srcOrd="2" destOrd="0" presId="urn:microsoft.com/office/officeart/2005/8/layout/hList7"/>
    <dgm:cxn modelId="{BB11F69A-B1CF-40B2-99BA-D12AE894F48D}" type="presParOf" srcId="{DF08A18F-BB37-475F-8FB1-A4FEFF4E69C4}" destId="{EDA1BCB7-63EE-4432-97F4-9CFA28B9E822}" srcOrd="0" destOrd="0" presId="urn:microsoft.com/office/officeart/2005/8/layout/hList7"/>
    <dgm:cxn modelId="{C90284B7-02B0-4525-81CC-C583AED1E151}" type="presParOf" srcId="{DF08A18F-BB37-475F-8FB1-A4FEFF4E69C4}" destId="{AA0B1C2B-8EB3-477B-9714-6071707C9C69}" srcOrd="1" destOrd="0" presId="urn:microsoft.com/office/officeart/2005/8/layout/hList7"/>
    <dgm:cxn modelId="{9344B061-FDBC-4039-84BF-D24ACAB7127A}" type="presParOf" srcId="{DF08A18F-BB37-475F-8FB1-A4FEFF4E69C4}" destId="{470A7992-41D2-437A-9D09-F1B7380ADEF7}" srcOrd="2" destOrd="0" presId="urn:microsoft.com/office/officeart/2005/8/layout/hList7"/>
    <dgm:cxn modelId="{B440084F-ED80-4D1A-B29D-CF2DE5755798}" type="presParOf" srcId="{DF08A18F-BB37-475F-8FB1-A4FEFF4E69C4}" destId="{3357867B-ED9A-48C4-A311-CAABEB90C849}" srcOrd="3" destOrd="0" presId="urn:microsoft.com/office/officeart/2005/8/layout/hList7"/>
    <dgm:cxn modelId="{4E177332-C615-40AA-B387-C6E8B686E8F2}" type="presParOf" srcId="{2977F82C-18AE-4D12-B7C9-A739B8568F14}" destId="{557FF895-7245-49E7-B094-9A9A10DA3C54}" srcOrd="3" destOrd="0" presId="urn:microsoft.com/office/officeart/2005/8/layout/hList7"/>
    <dgm:cxn modelId="{93AFA825-A8E6-4C57-8F69-B018E93435B3}" type="presParOf" srcId="{2977F82C-18AE-4D12-B7C9-A739B8568F14}" destId="{37DC5024-8245-4B91-A852-C839D2DFD60C}" srcOrd="4" destOrd="0" presId="urn:microsoft.com/office/officeart/2005/8/layout/hList7"/>
    <dgm:cxn modelId="{DE0B9105-1BA6-45E2-B7D8-D466A59ACE69}" type="presParOf" srcId="{37DC5024-8245-4B91-A852-C839D2DFD60C}" destId="{67DC4924-577E-429A-9BD7-7520EDF564F7}" srcOrd="0" destOrd="0" presId="urn:microsoft.com/office/officeart/2005/8/layout/hList7"/>
    <dgm:cxn modelId="{41DE81C3-CB4A-4948-B502-26A80872FC98}" type="presParOf" srcId="{37DC5024-8245-4B91-A852-C839D2DFD60C}" destId="{70523A9A-183B-4909-9124-66C76047BB41}" srcOrd="1" destOrd="0" presId="urn:microsoft.com/office/officeart/2005/8/layout/hList7"/>
    <dgm:cxn modelId="{000EB336-A4D0-45F4-B258-7D69DF028F6D}" type="presParOf" srcId="{37DC5024-8245-4B91-A852-C839D2DFD60C}" destId="{5A478E26-A6A3-4B36-9FE9-EC61C3C89891}" srcOrd="2" destOrd="0" presId="urn:microsoft.com/office/officeart/2005/8/layout/hList7"/>
    <dgm:cxn modelId="{9B34DE9F-D176-47B0-BFBE-B4A190C9906C}" type="presParOf" srcId="{37DC5024-8245-4B91-A852-C839D2DFD60C}" destId="{3C9EAD03-863B-49AE-AF5E-9230BCE41696}"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8A7A9E-7B42-4825-ACBF-C7B30AE850A3}">
      <dsp:nvSpPr>
        <dsp:cNvPr id="0" name=""/>
        <dsp:cNvSpPr/>
      </dsp:nvSpPr>
      <dsp:spPr>
        <a:xfrm>
          <a:off x="558953" y="979496"/>
          <a:ext cx="6788542" cy="4009789"/>
        </a:xfrm>
        <a:prstGeom prst="swooshArrow">
          <a:avLst>
            <a:gd name="adj1" fmla="val 25000"/>
            <a:gd name="adj2" fmla="val 25000"/>
          </a:avLst>
        </a:prstGeom>
        <a:gradFill rotWithShape="0">
          <a:gsLst>
            <a:gs pos="0">
              <a:schemeClr val="accent4">
                <a:tint val="55000"/>
                <a:hueOff val="0"/>
                <a:satOff val="0"/>
                <a:lumOff val="0"/>
                <a:alphaOff val="0"/>
                <a:shade val="51000"/>
                <a:satMod val="130000"/>
              </a:schemeClr>
            </a:gs>
            <a:gs pos="80000">
              <a:schemeClr val="accent4">
                <a:tint val="55000"/>
                <a:hueOff val="0"/>
                <a:satOff val="0"/>
                <a:lumOff val="0"/>
                <a:alphaOff val="0"/>
                <a:shade val="93000"/>
                <a:satMod val="130000"/>
              </a:schemeClr>
            </a:gs>
            <a:gs pos="100000">
              <a:schemeClr val="accent4">
                <a:tint val="55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DEF05316-5E13-441A-846B-31E772912D23}">
      <dsp:nvSpPr>
        <dsp:cNvPr id="0" name=""/>
        <dsp:cNvSpPr/>
      </dsp:nvSpPr>
      <dsp:spPr>
        <a:xfrm>
          <a:off x="1362830" y="3833095"/>
          <a:ext cx="207554" cy="207554"/>
        </a:xfrm>
        <a:prstGeom prst="ellipse">
          <a:avLst/>
        </a:prstGeom>
        <a:gradFill rotWithShape="0">
          <a:gsLst>
            <a:gs pos="0">
              <a:schemeClr val="accent4">
                <a:shade val="50000"/>
                <a:hueOff val="0"/>
                <a:satOff val="0"/>
                <a:lumOff val="0"/>
                <a:alphaOff val="0"/>
                <a:shade val="51000"/>
                <a:satMod val="130000"/>
              </a:schemeClr>
            </a:gs>
            <a:gs pos="80000">
              <a:schemeClr val="accent4">
                <a:shade val="50000"/>
                <a:hueOff val="0"/>
                <a:satOff val="0"/>
                <a:lumOff val="0"/>
                <a:alphaOff val="0"/>
                <a:shade val="93000"/>
                <a:satMod val="130000"/>
              </a:schemeClr>
            </a:gs>
            <a:gs pos="100000">
              <a:schemeClr val="accent4">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1209A2F-5AE2-499A-813F-55C5B43D60CB}">
      <dsp:nvSpPr>
        <dsp:cNvPr id="0" name=""/>
        <dsp:cNvSpPr/>
      </dsp:nvSpPr>
      <dsp:spPr>
        <a:xfrm>
          <a:off x="1460956" y="4054413"/>
          <a:ext cx="2784168" cy="396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979" tIns="0" rIns="0" bIns="0" numCol="1" spcCol="1270" anchor="t" anchorCtr="0">
          <a:noAutofit/>
        </a:bodyPr>
        <a:lstStyle/>
        <a:p>
          <a:pPr lvl="0" algn="l" defTabSz="889000">
            <a:lnSpc>
              <a:spcPct val="90000"/>
            </a:lnSpc>
            <a:spcBef>
              <a:spcPct val="0"/>
            </a:spcBef>
            <a:spcAft>
              <a:spcPct val="35000"/>
            </a:spcAft>
          </a:pPr>
          <a:r>
            <a:rPr lang="en-AU" sz="2000" kern="1200" dirty="0" smtClean="0"/>
            <a:t>1996 - 4 Principles</a:t>
          </a:r>
        </a:p>
      </dsp:txBody>
      <dsp:txXfrm>
        <a:off x="1460956" y="4054413"/>
        <a:ext cx="2784168" cy="396869"/>
      </dsp:txXfrm>
    </dsp:sp>
    <dsp:sp modelId="{82DF2A3D-D88C-4E2F-AED2-08C448C3516D}">
      <dsp:nvSpPr>
        <dsp:cNvPr id="0" name=""/>
        <dsp:cNvSpPr/>
      </dsp:nvSpPr>
      <dsp:spPr>
        <a:xfrm>
          <a:off x="3646512" y="2339055"/>
          <a:ext cx="375194" cy="375194"/>
        </a:xfrm>
        <a:prstGeom prst="ellipse">
          <a:avLst/>
        </a:prstGeom>
        <a:gradFill rotWithShape="0">
          <a:gsLst>
            <a:gs pos="0">
              <a:schemeClr val="accent4">
                <a:shade val="50000"/>
                <a:hueOff val="453801"/>
                <a:satOff val="-62023"/>
                <a:lumOff val="39605"/>
                <a:alphaOff val="0"/>
                <a:shade val="51000"/>
                <a:satMod val="130000"/>
              </a:schemeClr>
            </a:gs>
            <a:gs pos="80000">
              <a:schemeClr val="accent4">
                <a:shade val="50000"/>
                <a:hueOff val="453801"/>
                <a:satOff val="-62023"/>
                <a:lumOff val="39605"/>
                <a:alphaOff val="0"/>
                <a:shade val="93000"/>
                <a:satMod val="130000"/>
              </a:schemeClr>
            </a:gs>
            <a:gs pos="100000">
              <a:schemeClr val="accent4">
                <a:shade val="50000"/>
                <a:hueOff val="453801"/>
                <a:satOff val="-62023"/>
                <a:lumOff val="3960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50BDAA8-3ECA-4AC4-BAAF-0B593666199A}">
      <dsp:nvSpPr>
        <dsp:cNvPr id="0" name=""/>
        <dsp:cNvSpPr/>
      </dsp:nvSpPr>
      <dsp:spPr>
        <a:xfrm>
          <a:off x="3748291" y="3160504"/>
          <a:ext cx="2754105" cy="330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08" tIns="0" rIns="0" bIns="0" numCol="1" spcCol="1270" anchor="t" anchorCtr="0">
          <a:noAutofit/>
        </a:bodyPr>
        <a:lstStyle/>
        <a:p>
          <a:pPr lvl="0" algn="l" defTabSz="889000">
            <a:lnSpc>
              <a:spcPct val="90000"/>
            </a:lnSpc>
            <a:spcBef>
              <a:spcPct val="0"/>
            </a:spcBef>
            <a:spcAft>
              <a:spcPct val="35000"/>
            </a:spcAft>
          </a:pPr>
          <a:r>
            <a:rPr lang="en-AU" sz="2000" kern="1200" dirty="0" smtClean="0"/>
            <a:t>2008 - 19 Principles</a:t>
          </a:r>
          <a:endParaRPr lang="en-AU" sz="2000" kern="1200" dirty="0"/>
        </a:p>
      </dsp:txBody>
      <dsp:txXfrm>
        <a:off x="3748291" y="3160504"/>
        <a:ext cx="2754105" cy="330097"/>
      </dsp:txXfrm>
    </dsp:sp>
    <dsp:sp modelId="{44E9D1D6-AF73-4175-9724-04FBBDAC7D94}">
      <dsp:nvSpPr>
        <dsp:cNvPr id="0" name=""/>
        <dsp:cNvSpPr/>
      </dsp:nvSpPr>
      <dsp:spPr>
        <a:xfrm>
          <a:off x="6039236" y="1718104"/>
          <a:ext cx="518885" cy="518885"/>
        </a:xfrm>
        <a:prstGeom prst="ellipse">
          <a:avLst/>
        </a:prstGeom>
        <a:gradFill rotWithShape="0">
          <a:gsLst>
            <a:gs pos="0">
              <a:schemeClr val="accent4">
                <a:shade val="50000"/>
                <a:hueOff val="453801"/>
                <a:satOff val="-62023"/>
                <a:lumOff val="39605"/>
                <a:alphaOff val="0"/>
                <a:shade val="51000"/>
                <a:satMod val="130000"/>
              </a:schemeClr>
            </a:gs>
            <a:gs pos="80000">
              <a:schemeClr val="accent4">
                <a:shade val="50000"/>
                <a:hueOff val="453801"/>
                <a:satOff val="-62023"/>
                <a:lumOff val="39605"/>
                <a:alphaOff val="0"/>
                <a:shade val="93000"/>
                <a:satMod val="130000"/>
              </a:schemeClr>
            </a:gs>
            <a:gs pos="100000">
              <a:schemeClr val="accent4">
                <a:shade val="50000"/>
                <a:hueOff val="453801"/>
                <a:satOff val="-62023"/>
                <a:lumOff val="3960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C8AA9D4-04C7-4067-82E3-7540C61DA2A2}">
      <dsp:nvSpPr>
        <dsp:cNvPr id="0" name=""/>
        <dsp:cNvSpPr/>
      </dsp:nvSpPr>
      <dsp:spPr>
        <a:xfrm>
          <a:off x="5890769" y="2238076"/>
          <a:ext cx="2754756" cy="289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947" tIns="0" rIns="0" bIns="0" numCol="1" spcCol="1270" anchor="t" anchorCtr="0">
          <a:noAutofit/>
        </a:bodyPr>
        <a:lstStyle/>
        <a:p>
          <a:pPr lvl="0" algn="l" defTabSz="889000">
            <a:lnSpc>
              <a:spcPct val="90000"/>
            </a:lnSpc>
            <a:spcBef>
              <a:spcPct val="0"/>
            </a:spcBef>
            <a:spcAft>
              <a:spcPct val="35000"/>
            </a:spcAft>
          </a:pPr>
          <a:r>
            <a:rPr lang="en-AU" sz="2000" kern="1200" dirty="0" smtClean="0"/>
            <a:t>2014 - 22 Principles</a:t>
          </a:r>
          <a:endParaRPr lang="en-AU" sz="2000" kern="1200" dirty="0"/>
        </a:p>
      </dsp:txBody>
      <dsp:txXfrm>
        <a:off x="5890769" y="2238076"/>
        <a:ext cx="2754756" cy="2898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889938" cy="496332"/>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spcBef>
                <a:spcPct val="0"/>
              </a:spcBef>
              <a:defRPr sz="1300">
                <a:solidFill>
                  <a:schemeClr val="tx1"/>
                </a:solidFill>
                <a:ea typeface="+mn-ea"/>
              </a:defRPr>
            </a:lvl1pPr>
          </a:lstStyle>
          <a:p>
            <a:pPr>
              <a:defRPr/>
            </a:pPr>
            <a:endParaRPr lang="en-GB"/>
          </a:p>
        </p:txBody>
      </p:sp>
      <p:sp>
        <p:nvSpPr>
          <p:cNvPr id="30723" name="Rectangle 3"/>
          <p:cNvSpPr>
            <a:spLocks noGrp="1" noChangeArrowheads="1"/>
          </p:cNvSpPr>
          <p:nvPr>
            <p:ph type="dt" sz="quarter" idx="1"/>
          </p:nvPr>
        </p:nvSpPr>
        <p:spPr bwMode="auto">
          <a:xfrm>
            <a:off x="3777606" y="0"/>
            <a:ext cx="2889938" cy="496332"/>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spcBef>
                <a:spcPct val="0"/>
              </a:spcBef>
              <a:defRPr sz="1300">
                <a:solidFill>
                  <a:schemeClr val="tx1"/>
                </a:solidFill>
                <a:ea typeface="+mn-ea"/>
              </a:defRPr>
            </a:lvl1pPr>
          </a:lstStyle>
          <a:p>
            <a:pPr>
              <a:defRPr/>
            </a:pPr>
            <a:endParaRPr lang="en-GB"/>
          </a:p>
        </p:txBody>
      </p:sp>
      <p:sp>
        <p:nvSpPr>
          <p:cNvPr id="30724" name="Rectangle 4"/>
          <p:cNvSpPr>
            <a:spLocks noGrp="1" noChangeArrowheads="1"/>
          </p:cNvSpPr>
          <p:nvPr>
            <p:ph type="ftr" sz="quarter" idx="2"/>
          </p:nvPr>
        </p:nvSpPr>
        <p:spPr bwMode="auto">
          <a:xfrm>
            <a:off x="0" y="9428584"/>
            <a:ext cx="2889938" cy="496332"/>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spcBef>
                <a:spcPct val="0"/>
              </a:spcBef>
              <a:defRPr sz="1300">
                <a:solidFill>
                  <a:schemeClr val="tx1"/>
                </a:solidFill>
                <a:ea typeface="+mn-ea"/>
              </a:defRPr>
            </a:lvl1pPr>
          </a:lstStyle>
          <a:p>
            <a:pPr>
              <a:defRPr/>
            </a:pPr>
            <a:endParaRPr lang="en-GB"/>
          </a:p>
        </p:txBody>
      </p:sp>
      <p:sp>
        <p:nvSpPr>
          <p:cNvPr id="30725" name="Rectangle 5"/>
          <p:cNvSpPr>
            <a:spLocks noGrp="1" noChangeArrowheads="1"/>
          </p:cNvSpPr>
          <p:nvPr>
            <p:ph type="sldNum" sz="quarter" idx="3"/>
          </p:nvPr>
        </p:nvSpPr>
        <p:spPr bwMode="auto">
          <a:xfrm>
            <a:off x="3777606" y="9428584"/>
            <a:ext cx="2889938" cy="496332"/>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spcBef>
                <a:spcPct val="0"/>
              </a:spcBef>
              <a:defRPr sz="1300">
                <a:solidFill>
                  <a:schemeClr val="tx1"/>
                </a:solidFill>
              </a:defRPr>
            </a:lvl1pPr>
          </a:lstStyle>
          <a:p>
            <a:fld id="{A6AA16F7-E748-8D47-B12A-B6A8AF856ED4}" type="slidenum">
              <a:rPr lang="en-US"/>
              <a:pPr/>
              <a:t>‹#›</a:t>
            </a:fld>
            <a:endParaRPr lang="en-US"/>
          </a:p>
        </p:txBody>
      </p:sp>
    </p:spTree>
    <p:extLst>
      <p:ext uri="{BB962C8B-B14F-4D97-AF65-F5344CB8AC3E}">
        <p14:creationId xmlns:p14="http://schemas.microsoft.com/office/powerpoint/2010/main" val="28086159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889938" cy="496332"/>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spcBef>
                <a:spcPct val="0"/>
              </a:spcBef>
              <a:defRPr sz="1300">
                <a:solidFill>
                  <a:schemeClr val="tx1"/>
                </a:solidFill>
                <a:ea typeface="+mn-ea"/>
              </a:defRPr>
            </a:lvl1pPr>
          </a:lstStyle>
          <a:p>
            <a:pPr>
              <a:defRPr/>
            </a:pPr>
            <a:endParaRPr lang="en-GB"/>
          </a:p>
        </p:txBody>
      </p:sp>
      <p:sp>
        <p:nvSpPr>
          <p:cNvPr id="3075" name="Rectangle 3"/>
          <p:cNvSpPr>
            <a:spLocks noGrp="1" noChangeArrowheads="1"/>
          </p:cNvSpPr>
          <p:nvPr>
            <p:ph type="dt" idx="1"/>
          </p:nvPr>
        </p:nvSpPr>
        <p:spPr bwMode="auto">
          <a:xfrm>
            <a:off x="3777606" y="0"/>
            <a:ext cx="2889938" cy="496332"/>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spcBef>
                <a:spcPct val="0"/>
              </a:spcBef>
              <a:defRPr sz="1300">
                <a:solidFill>
                  <a:schemeClr val="tx1"/>
                </a:solidFill>
                <a:ea typeface="+mn-ea"/>
              </a:defRPr>
            </a:lvl1pPr>
          </a:lstStyle>
          <a:p>
            <a:pPr>
              <a:defRPr/>
            </a:pPr>
            <a:endParaRPr lang="en-GB"/>
          </a:p>
        </p:txBody>
      </p:sp>
      <p:sp>
        <p:nvSpPr>
          <p:cNvPr id="9220"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7" name="Rectangle 5"/>
          <p:cNvSpPr>
            <a:spLocks noGrp="1" noChangeArrowheads="1"/>
          </p:cNvSpPr>
          <p:nvPr>
            <p:ph type="body" sz="quarter" idx="3"/>
          </p:nvPr>
        </p:nvSpPr>
        <p:spPr bwMode="auto">
          <a:xfrm>
            <a:off x="666909" y="4715153"/>
            <a:ext cx="5335270" cy="44669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9428584"/>
            <a:ext cx="2889938" cy="496332"/>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spcBef>
                <a:spcPct val="0"/>
              </a:spcBef>
              <a:defRPr sz="1300">
                <a:solidFill>
                  <a:schemeClr val="tx1"/>
                </a:solidFill>
                <a:ea typeface="+mn-ea"/>
              </a:defRPr>
            </a:lvl1pPr>
          </a:lstStyle>
          <a:p>
            <a:pPr>
              <a:defRPr/>
            </a:pPr>
            <a:endParaRPr lang="en-GB"/>
          </a:p>
        </p:txBody>
      </p:sp>
      <p:sp>
        <p:nvSpPr>
          <p:cNvPr id="3079" name="Rectangle 7"/>
          <p:cNvSpPr>
            <a:spLocks noGrp="1" noChangeArrowheads="1"/>
          </p:cNvSpPr>
          <p:nvPr>
            <p:ph type="sldNum" sz="quarter" idx="5"/>
          </p:nvPr>
        </p:nvSpPr>
        <p:spPr bwMode="auto">
          <a:xfrm>
            <a:off x="3777606" y="9428584"/>
            <a:ext cx="2889938" cy="496332"/>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spcBef>
                <a:spcPct val="0"/>
              </a:spcBef>
              <a:defRPr sz="1300">
                <a:solidFill>
                  <a:schemeClr val="tx1"/>
                </a:solidFill>
              </a:defRPr>
            </a:lvl1pPr>
          </a:lstStyle>
          <a:p>
            <a:fld id="{AF7B2957-CF1F-CD46-A189-F8AD9629F84A}" type="slidenum">
              <a:rPr lang="en-US"/>
              <a:pPr/>
              <a:t>‹#›</a:t>
            </a:fld>
            <a:endParaRPr lang="en-US"/>
          </a:p>
        </p:txBody>
      </p:sp>
    </p:spTree>
    <p:extLst>
      <p:ext uri="{BB962C8B-B14F-4D97-AF65-F5344CB8AC3E}">
        <p14:creationId xmlns:p14="http://schemas.microsoft.com/office/powerpoint/2010/main" val="46811318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7B2957-CF1F-CD46-A189-F8AD9629F84A}" type="slidenum">
              <a:rPr lang="en-US" smtClean="0"/>
              <a:pPr/>
              <a:t>3</a:t>
            </a:fld>
            <a:endParaRPr lang="en-US"/>
          </a:p>
        </p:txBody>
      </p:sp>
    </p:spTree>
    <p:extLst>
      <p:ext uri="{BB962C8B-B14F-4D97-AF65-F5344CB8AC3E}">
        <p14:creationId xmlns:p14="http://schemas.microsoft.com/office/powerpoint/2010/main" val="3844672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eaLnBrk="1" fontAlgn="auto" hangingPunct="1">
              <a:spcBef>
                <a:spcPts val="0"/>
              </a:spcBef>
              <a:spcAft>
                <a:spcPts val="0"/>
              </a:spcAft>
              <a:defRPr/>
            </a:pPr>
            <a:r>
              <a:rPr lang="en-GB" sz="1300" dirty="0">
                <a:latin typeface="+mn-lt"/>
                <a:ea typeface="+mn-ea"/>
              </a:rPr>
              <a:t>The most effective way of achieving value from </a:t>
            </a:r>
            <a:r>
              <a:rPr lang="en-GB" sz="1300" dirty="0" smtClean="0">
                <a:latin typeface="+mn-lt"/>
                <a:ea typeface="+mn-ea"/>
              </a:rPr>
              <a:t>the GS1 System </a:t>
            </a:r>
            <a:r>
              <a:rPr lang="en-GB" sz="1300" dirty="0">
                <a:latin typeface="+mn-lt"/>
                <a:ea typeface="+mn-ea"/>
              </a:rPr>
              <a:t>is for all involved in its development to understand the architecture principles and how the GS1 </a:t>
            </a:r>
            <a:r>
              <a:rPr lang="en-GB" sz="1300" dirty="0" smtClean="0">
                <a:latin typeface="+mn-lt"/>
                <a:ea typeface="+mn-ea"/>
              </a:rPr>
              <a:t>System </a:t>
            </a:r>
            <a:r>
              <a:rPr lang="en-GB" sz="1300" dirty="0">
                <a:latin typeface="+mn-lt"/>
                <a:ea typeface="+mn-ea"/>
              </a:rPr>
              <a:t>benefits from abiding by them. </a:t>
            </a:r>
            <a:endParaRPr lang="en-GB" sz="1300" dirty="0" smtClean="0">
              <a:latin typeface="+mn-lt"/>
              <a:ea typeface="+mn-ea"/>
            </a:endParaRPr>
          </a:p>
          <a:p>
            <a:pPr defTabSz="966612" eaLnBrk="1" fontAlgn="auto" hangingPunct="1">
              <a:spcBef>
                <a:spcPts val="0"/>
              </a:spcBef>
              <a:spcAft>
                <a:spcPts val="0"/>
              </a:spcAft>
              <a:defRPr/>
            </a:pPr>
            <a:endParaRPr lang="en-GB" sz="1300" dirty="0" smtClean="0">
              <a:latin typeface="+mn-lt"/>
              <a:ea typeface="+mn-ea"/>
            </a:endParaRPr>
          </a:p>
          <a:p>
            <a:pPr defTabSz="966612" eaLnBrk="1" fontAlgn="auto" hangingPunct="1">
              <a:spcBef>
                <a:spcPts val="0"/>
              </a:spcBef>
              <a:spcAft>
                <a:spcPts val="0"/>
              </a:spcAft>
              <a:defRPr/>
            </a:pPr>
            <a:r>
              <a:rPr lang="en-GB" sz="1300" dirty="0" smtClean="0">
                <a:latin typeface="+mn-lt"/>
                <a:ea typeface="+mn-ea"/>
              </a:rPr>
              <a:t>Draft </a:t>
            </a:r>
            <a:r>
              <a:rPr lang="en-GB" sz="1300" dirty="0">
                <a:latin typeface="+mn-lt"/>
                <a:ea typeface="+mn-ea"/>
              </a:rPr>
              <a:t>deliverables are reviewed against the principles as an integral part of the systems development processes. </a:t>
            </a:r>
            <a:endParaRPr lang="en-GB" sz="1300" dirty="0" smtClean="0">
              <a:latin typeface="+mn-lt"/>
              <a:ea typeface="+mn-ea"/>
            </a:endParaRPr>
          </a:p>
          <a:p>
            <a:pPr defTabSz="966612" eaLnBrk="1" fontAlgn="auto" hangingPunct="1">
              <a:spcBef>
                <a:spcPts val="0"/>
              </a:spcBef>
              <a:spcAft>
                <a:spcPts val="0"/>
              </a:spcAft>
              <a:defRPr/>
            </a:pPr>
            <a:endParaRPr lang="en-GB" sz="1300" dirty="0" smtClean="0">
              <a:latin typeface="+mn-lt"/>
              <a:ea typeface="+mn-ea"/>
            </a:endParaRPr>
          </a:p>
          <a:p>
            <a:pPr defTabSz="966612" eaLnBrk="1" fontAlgn="auto" hangingPunct="1">
              <a:spcBef>
                <a:spcPts val="0"/>
              </a:spcBef>
              <a:spcAft>
                <a:spcPts val="0"/>
              </a:spcAft>
              <a:defRPr/>
            </a:pPr>
            <a:r>
              <a:rPr lang="en-GB" sz="1300" dirty="0" smtClean="0">
                <a:latin typeface="+mn-lt"/>
                <a:ea typeface="+mn-ea"/>
              </a:rPr>
              <a:t>Deviation </a:t>
            </a:r>
            <a:r>
              <a:rPr lang="en-GB" sz="1300" dirty="0">
                <a:latin typeface="+mn-lt"/>
                <a:ea typeface="+mn-ea"/>
              </a:rPr>
              <a:t>from one or more of the architecture principles does not disqualify a development </a:t>
            </a:r>
            <a:r>
              <a:rPr lang="en-GB" sz="1300" dirty="0" smtClean="0">
                <a:latin typeface="+mn-lt"/>
                <a:ea typeface="+mn-ea"/>
              </a:rPr>
              <a:t>because </a:t>
            </a:r>
            <a:r>
              <a:rPr lang="en-GB" sz="1300" dirty="0">
                <a:latin typeface="+mn-lt"/>
                <a:ea typeface="+mn-ea"/>
              </a:rPr>
              <a:t>other factors, commercial or geopolitical for example, may be more important. However it is the responsibility of the </a:t>
            </a:r>
            <a:r>
              <a:rPr lang="en-GB" sz="1300" dirty="0" smtClean="0">
                <a:latin typeface="+mn-lt"/>
                <a:ea typeface="+mn-ea"/>
              </a:rPr>
              <a:t>all to be </a:t>
            </a:r>
            <a:r>
              <a:rPr lang="en-GB" sz="1300" dirty="0">
                <a:latin typeface="+mn-lt"/>
                <a:ea typeface="+mn-ea"/>
              </a:rPr>
              <a:t>aware of any deviations from the principles </a:t>
            </a:r>
            <a:r>
              <a:rPr lang="en-GB" sz="1300" dirty="0" smtClean="0">
                <a:latin typeface="+mn-lt"/>
                <a:ea typeface="+mn-ea"/>
              </a:rPr>
              <a:t>before proposing ratification.</a:t>
            </a:r>
            <a:endParaRPr lang="en-GB" dirty="0"/>
          </a:p>
        </p:txBody>
      </p:sp>
      <p:sp>
        <p:nvSpPr>
          <p:cNvPr id="4" name="Slide Number Placeholder 3"/>
          <p:cNvSpPr>
            <a:spLocks noGrp="1"/>
          </p:cNvSpPr>
          <p:nvPr>
            <p:ph type="sldNum" sz="quarter" idx="10"/>
          </p:nvPr>
        </p:nvSpPr>
        <p:spPr/>
        <p:txBody>
          <a:bodyPr/>
          <a:lstStyle/>
          <a:p>
            <a:fld id="{157D80FD-D6EE-4975-9937-D73D4D524F40}" type="slidenum">
              <a:rPr lang="en-GB" smtClean="0"/>
              <a:pPr/>
              <a:t>17</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Arial" charset="0"/>
                <a:ea typeface="ＭＳ Ｐゴシック" charset="0"/>
                <a:cs typeface="+mn-cs"/>
              </a:rPr>
              <a:t>The full benefits of the GS1 System can only be obtained when the GS1 standards, guidelines, solutions and services, respect the architecture and the principles. Setting the target any lower, or diluting it, diminishes the value of the system. </a:t>
            </a:r>
            <a:endParaRPr lang="en-GB" dirty="0" smtClean="0"/>
          </a:p>
          <a:p>
            <a:endParaRPr lang="en-US" dirty="0"/>
          </a:p>
        </p:txBody>
      </p:sp>
      <p:sp>
        <p:nvSpPr>
          <p:cNvPr id="4" name="Slide Number Placeholder 3"/>
          <p:cNvSpPr>
            <a:spLocks noGrp="1"/>
          </p:cNvSpPr>
          <p:nvPr>
            <p:ph type="sldNum" sz="quarter" idx="10"/>
          </p:nvPr>
        </p:nvSpPr>
        <p:spPr/>
        <p:txBody>
          <a:bodyPr/>
          <a:lstStyle/>
          <a:p>
            <a:fld id="{AF7B2957-CF1F-CD46-A189-F8AD9629F84A}" type="slidenum">
              <a:rPr lang="en-US" smtClean="0"/>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71EB1438-C54F-4662-98ED-89A96F4793D4}" type="slidenum">
              <a:rPr lang="en-US" smtClean="0"/>
              <a:pPr/>
              <a:t>20</a:t>
            </a:fld>
            <a:endParaRPr lang="en-US" smtClean="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GB" smtClean="0">
              <a:ea typeface="ＭＳ Ｐゴシック" pitchFamily="34" charset="-128"/>
            </a:endParaRPr>
          </a:p>
        </p:txBody>
      </p:sp>
      <p:sp>
        <p:nvSpPr>
          <p:cNvPr id="108548" name="Slide Number Placeholder 3"/>
          <p:cNvSpPr txBox="1">
            <a:spLocks noGrp="1"/>
          </p:cNvSpPr>
          <p:nvPr/>
        </p:nvSpPr>
        <p:spPr bwMode="auto">
          <a:xfrm>
            <a:off x="3778250" y="9428163"/>
            <a:ext cx="2889250" cy="496887"/>
          </a:xfrm>
          <a:prstGeom prst="rect">
            <a:avLst/>
          </a:prstGeom>
          <a:noFill/>
          <a:ln w="9525">
            <a:noFill/>
            <a:miter lim="800000"/>
            <a:headEnd/>
            <a:tailEnd/>
          </a:ln>
        </p:spPr>
        <p:txBody>
          <a:bodyPr lIns="96661" tIns="48331" rIns="96661" bIns="48331" anchor="b"/>
          <a:lstStyle/>
          <a:p>
            <a:pPr algn="r"/>
            <a:fld id="{094CC767-4B8D-4470-B3A1-7427CC3B65D5}" type="slidenum">
              <a:rPr lang="en-US" sz="1300">
                <a:solidFill>
                  <a:schemeClr val="tx1"/>
                </a:solidFill>
              </a:rPr>
              <a:pPr algn="r"/>
              <a:t>27</a:t>
            </a:fld>
            <a:endParaRPr lang="en-US" sz="1300">
              <a:solidFill>
                <a:schemeClr val="tx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EC0EA269-89D1-49FF-81A4-67F6AC532AE9}" type="slidenum">
              <a:rPr lang="en-US" smtClean="0">
                <a:ea typeface="ＭＳ Ｐゴシック" pitchFamily="34" charset="-128"/>
              </a:rPr>
              <a:pPr/>
              <a:t>32</a:t>
            </a:fld>
            <a:endParaRPr lang="en-US" smtClean="0">
              <a:ea typeface="ＭＳ Ｐゴシック" pitchFamily="34" charset="-128"/>
            </a:endParaRP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endParaRPr lang="en-US"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r>
              <a:rPr lang="en-US" smtClean="0">
                <a:ea typeface="ＭＳ Ｐゴシック" pitchFamily="34" charset="-128"/>
              </a:rPr>
              <a:t>Speak about RFF in high-level detail</a:t>
            </a:r>
          </a:p>
          <a:p>
            <a:pPr lvl="1"/>
            <a:r>
              <a:rPr lang="en-US" b="1" smtClean="0">
                <a:ea typeface="ＭＳ Ｐゴシック" pitchFamily="34" charset="-128"/>
              </a:rPr>
              <a:t>Use of GRAI in eCOM Trade Messages  </a:t>
            </a:r>
            <a:r>
              <a:rPr lang="en-US" smtClean="0">
                <a:ea typeface="ＭＳ Ｐゴシック" pitchFamily="34" charset="-128"/>
              </a:rPr>
              <a:t>- GSMP team developing guidelines for Management of Reusable Transport Items (RTIs) submitted to AG as some countries used GRAI for orders and others insisted on GTIN </a:t>
            </a:r>
          </a:p>
          <a:p>
            <a:pPr lvl="1"/>
            <a:r>
              <a:rPr lang="en-US" b="1" smtClean="0">
                <a:ea typeface="ＭＳ Ｐゴシック" pitchFamily="34" charset="-128"/>
              </a:rPr>
              <a:t>Compatibility of GS1 EANCOM and GS1 XML </a:t>
            </a:r>
            <a:r>
              <a:rPr lang="en-US" smtClean="0">
                <a:ea typeface="ＭＳ Ｐゴシック" pitchFamily="34" charset="-128"/>
              </a:rPr>
              <a:t>-  When to use GS1 EANCOM and when to use GS1 XML and ensuring comptiblity</a:t>
            </a:r>
          </a:p>
          <a:p>
            <a:pPr lvl="1"/>
            <a:r>
              <a:rPr lang="en-GB" b="1" smtClean="0">
                <a:ea typeface="ＭＳ Ｐゴシック" pitchFamily="34" charset="-128"/>
              </a:rPr>
              <a:t>GTIN Allocation &amp; Importers – </a:t>
            </a:r>
            <a:r>
              <a:rPr lang="en-GB" smtClean="0">
                <a:ea typeface="ＭＳ Ｐゴシック" pitchFamily="34" charset="-128"/>
              </a:rPr>
              <a:t>major issue, partly led to GTIN on the web, when same product sold by multiple suppliers (typically on web). Source marking</a:t>
            </a:r>
            <a:endParaRPr lang="en-GB" b="1" smtClean="0">
              <a:ea typeface="ＭＳ Ｐゴシック" pitchFamily="34" charset="-128"/>
            </a:endParaRPr>
          </a:p>
          <a:p>
            <a:pPr lvl="1"/>
            <a:r>
              <a:rPr lang="en-US" b="1" smtClean="0">
                <a:ea typeface="ＭＳ Ｐゴシック" pitchFamily="34" charset="-128"/>
              </a:rPr>
              <a:t>Attributes Association with GS1 keys </a:t>
            </a:r>
            <a:r>
              <a:rPr lang="en-US" smtClean="0">
                <a:ea typeface="ＭＳ Ｐゴシック" pitchFamily="34" charset="-128"/>
              </a:rPr>
              <a:t>– new from the ID SMG. Can, say, a Expiry Date be on a Trade Item, A Coupon and an Asset? Same AI or different AI </a:t>
            </a:r>
          </a:p>
          <a:p>
            <a:pPr lvl="1"/>
            <a:r>
              <a:rPr lang="en-US" b="1" smtClean="0">
                <a:ea typeface="ＭＳ Ｐゴシック" pitchFamily="34" charset="-128"/>
              </a:rPr>
              <a:t>External identifiers embedded in GS1 Keys for transport equipment</a:t>
            </a:r>
            <a:r>
              <a:rPr lang="en-US" smtClean="0">
                <a:ea typeface="ＭＳ Ｐゴシック" pitchFamily="34" charset="-128"/>
              </a:rPr>
              <a:t>– new from the T&amp;L IE group. When creating GS1 ID Keys, especially GIAI, some users are embedding a BIC code or other structure. Have to balance rules for ‘issues or the number’ and ‘processer of the number’</a:t>
            </a:r>
          </a:p>
          <a:p>
            <a:pPr lvl="1"/>
            <a:endParaRPr lang="en-US" smtClean="0">
              <a:ea typeface="ＭＳ Ｐゴシック" pitchFamily="34" charset="-128"/>
            </a:endParaRPr>
          </a:p>
          <a:p>
            <a:pPr lvl="1"/>
            <a:r>
              <a:rPr lang="en-US" smtClean="0">
                <a:ea typeface="ＭＳ Ｐゴシック" pitchFamily="34" charset="-128"/>
              </a:rPr>
              <a:t>None are easy simple questions: often balancing one principle against another.</a:t>
            </a:r>
            <a:endParaRPr lang="en-GB" b="1" smtClean="0">
              <a:ea typeface="ＭＳ Ｐゴシック" pitchFamily="34" charset="-128"/>
            </a:endParaRPr>
          </a:p>
          <a:p>
            <a:endParaRPr lang="en-GB" smtClean="0">
              <a:ea typeface="ＭＳ Ｐゴシック" pitchFamily="34" charset="-128"/>
            </a:endParaRPr>
          </a:p>
        </p:txBody>
      </p:sp>
      <p:sp>
        <p:nvSpPr>
          <p:cNvPr id="110596" name="Slide Number Placeholder 3"/>
          <p:cNvSpPr txBox="1">
            <a:spLocks noGrp="1"/>
          </p:cNvSpPr>
          <p:nvPr/>
        </p:nvSpPr>
        <p:spPr bwMode="auto">
          <a:xfrm>
            <a:off x="3778250" y="9428163"/>
            <a:ext cx="2889250" cy="496887"/>
          </a:xfrm>
          <a:prstGeom prst="rect">
            <a:avLst/>
          </a:prstGeom>
          <a:noFill/>
          <a:ln w="9525">
            <a:noFill/>
            <a:miter lim="800000"/>
            <a:headEnd/>
            <a:tailEnd/>
          </a:ln>
        </p:spPr>
        <p:txBody>
          <a:bodyPr lIns="96661" tIns="48331" rIns="96661" bIns="48331" anchor="b"/>
          <a:lstStyle/>
          <a:p>
            <a:pPr algn="r"/>
            <a:fld id="{6447CF1B-AFCB-454E-B8C8-92F60DF3C11B}" type="slidenum">
              <a:rPr lang="en-US" sz="1300">
                <a:solidFill>
                  <a:schemeClr val="tx1"/>
                </a:solidFill>
              </a:rPr>
              <a:pPr algn="r"/>
              <a:t>34</a:t>
            </a:fld>
            <a:endParaRPr lang="en-US" sz="1300">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Arial" charset="0"/>
                <a:ea typeface="ＭＳ Ｐゴシック" charset="0"/>
                <a:cs typeface="+mn-cs"/>
              </a:rPr>
              <a:t>The GS1 Architecture Group is a formal part of the GS1 Governance Structure. It is important to stress that it is an advisory body.</a:t>
            </a:r>
          </a:p>
          <a:p>
            <a:endParaRPr lang="en-US" sz="1200" b="0" i="0" u="none" strike="noStrike" kern="1200" baseline="0" dirty="0" smtClean="0">
              <a:solidFill>
                <a:schemeClr val="tx1"/>
              </a:solidFill>
              <a:latin typeface="Arial" charset="0"/>
              <a:ea typeface="ＭＳ Ｐゴシック" charset="0"/>
              <a:cs typeface="+mn-cs"/>
            </a:endParaRPr>
          </a:p>
          <a:p>
            <a:r>
              <a:rPr lang="en-US" sz="1200" b="0" i="0" u="none" strike="noStrike" kern="1200" baseline="0" dirty="0" smtClean="0">
                <a:solidFill>
                  <a:schemeClr val="tx1"/>
                </a:solidFill>
                <a:latin typeface="Arial" charset="0"/>
                <a:ea typeface="ＭＳ Ｐゴシック" charset="0"/>
                <a:cs typeface="+mn-cs"/>
              </a:rPr>
              <a:t>Central Operations is a governance support entity which represents the staff function and reports to the Vice President of Global Standards.</a:t>
            </a:r>
            <a:endParaRPr lang="en-US" dirty="0"/>
          </a:p>
        </p:txBody>
      </p:sp>
      <p:sp>
        <p:nvSpPr>
          <p:cNvPr id="4" name="Slide Number Placeholder 3"/>
          <p:cNvSpPr>
            <a:spLocks noGrp="1"/>
          </p:cNvSpPr>
          <p:nvPr>
            <p:ph type="sldNum" sz="quarter" idx="10"/>
          </p:nvPr>
        </p:nvSpPr>
        <p:spPr/>
        <p:txBody>
          <a:bodyPr/>
          <a:lstStyle/>
          <a:p>
            <a:fld id="{AF7B2957-CF1F-CD46-A189-F8AD9629F84A}" type="slidenum">
              <a:rPr lang="en-US" smtClean="0"/>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Key</a:t>
            </a:r>
            <a:r>
              <a:rPr lang="en-US" baseline="0" dirty="0" smtClean="0"/>
              <a:t> Point: you can apply to join AG. Want a diverse group: skills, sectors, countries, … and </a:t>
            </a:r>
            <a:r>
              <a:rPr lang="en-US" sz="1200" b="1" i="1" u="none" strike="noStrike" kern="1200" baseline="0" dirty="0" smtClean="0">
                <a:solidFill>
                  <a:schemeClr val="tx1"/>
                </a:solidFill>
                <a:latin typeface="Arial" charset="0"/>
                <a:ea typeface="ＭＳ Ｐゴシック" charset="0"/>
                <a:cs typeface="+mn-cs"/>
              </a:rPr>
              <a:t>Must be an active participant in the standards process</a:t>
            </a:r>
          </a:p>
          <a:p>
            <a:endParaRPr lang="en-US" baseline="0" dirty="0" smtClean="0"/>
          </a:p>
          <a:p>
            <a:r>
              <a:rPr lang="en-US" sz="1200" b="1" i="0" u="none" strike="noStrike" kern="1200" baseline="0" dirty="0" smtClean="0">
                <a:solidFill>
                  <a:schemeClr val="tx1"/>
                </a:solidFill>
                <a:latin typeface="Arial" charset="0"/>
                <a:ea typeface="ＭＳ Ｐゴシック" charset="0"/>
                <a:cs typeface="+mn-cs"/>
              </a:rPr>
              <a:t>The qualifications of AG members:</a:t>
            </a:r>
          </a:p>
          <a:p>
            <a:r>
              <a:rPr lang="en-US" sz="1200" b="0" i="0" u="none" strike="noStrike" kern="1200" baseline="0" dirty="0" smtClean="0">
                <a:solidFill>
                  <a:schemeClr val="tx1"/>
                </a:solidFill>
                <a:latin typeface="Arial" charset="0"/>
                <a:ea typeface="ＭＳ Ｐゴシック" charset="0"/>
                <a:cs typeface="+mn-cs"/>
              </a:rPr>
              <a:t>■ Members must have extensive knowledge of the overall GS1 System, GS1 Standards and</a:t>
            </a:r>
          </a:p>
          <a:p>
            <a:r>
              <a:rPr lang="en-US" sz="1200" b="0" i="0" u="none" strike="noStrike" kern="1200" baseline="0" dirty="0" smtClean="0">
                <a:solidFill>
                  <a:schemeClr val="tx1"/>
                </a:solidFill>
                <a:latin typeface="Arial" charset="0"/>
                <a:ea typeface="ＭＳ Ｐゴシック" charset="0"/>
                <a:cs typeface="+mn-cs"/>
              </a:rPr>
              <a:t>Guidelines, IT infrastructure/networks, and Supply Chain</a:t>
            </a:r>
          </a:p>
          <a:p>
            <a:r>
              <a:rPr lang="en-US" sz="1200" b="0" i="0" u="none" strike="noStrike" kern="1200" baseline="0" dirty="0" smtClean="0">
                <a:solidFill>
                  <a:schemeClr val="tx1"/>
                </a:solidFill>
                <a:latin typeface="Arial" charset="0"/>
                <a:ea typeface="ＭＳ Ｐゴシック" charset="0"/>
                <a:cs typeface="+mn-cs"/>
              </a:rPr>
              <a:t>■ Prior working knowledge of standards bodies is helpful, but not required</a:t>
            </a:r>
          </a:p>
          <a:p>
            <a:r>
              <a:rPr lang="en-US" sz="1200" b="0" i="0" u="none" strike="noStrike" kern="1200" baseline="0" dirty="0" smtClean="0">
                <a:solidFill>
                  <a:schemeClr val="tx1"/>
                </a:solidFill>
                <a:latin typeface="Arial" charset="0"/>
                <a:ea typeface="ＭＳ Ｐゴシック" charset="0"/>
                <a:cs typeface="+mn-cs"/>
              </a:rPr>
              <a:t>■  Must have current knowledge of architecture and input to their own system architecture of</a:t>
            </a:r>
          </a:p>
          <a:p>
            <a:r>
              <a:rPr lang="en-GB" sz="1200" b="0" i="0" u="none" strike="noStrike" kern="1200" baseline="0" dirty="0" smtClean="0">
                <a:solidFill>
                  <a:schemeClr val="tx1"/>
                </a:solidFill>
                <a:latin typeface="Arial" charset="0"/>
                <a:ea typeface="ＭＳ Ｐゴシック" charset="0"/>
                <a:cs typeface="+mn-cs"/>
              </a:rPr>
              <a:t>their organisation</a:t>
            </a:r>
          </a:p>
          <a:p>
            <a:r>
              <a:rPr lang="en-US" sz="1200" b="0" i="0" u="none" strike="noStrike" kern="1200" baseline="0" dirty="0" smtClean="0">
                <a:solidFill>
                  <a:schemeClr val="tx1"/>
                </a:solidFill>
                <a:latin typeface="Arial" charset="0"/>
                <a:ea typeface="ＭＳ Ｐゴシック" charset="0"/>
                <a:cs typeface="+mn-cs"/>
              </a:rPr>
              <a:t>■ Experience in technical system design or architecture design</a:t>
            </a:r>
            <a:endParaRPr lang="en-GB" dirty="0"/>
          </a:p>
        </p:txBody>
      </p:sp>
      <p:sp>
        <p:nvSpPr>
          <p:cNvPr id="4" name="Slide Number Placeholder 3"/>
          <p:cNvSpPr>
            <a:spLocks noGrp="1"/>
          </p:cNvSpPr>
          <p:nvPr>
            <p:ph type="sldNum" sz="quarter" idx="10"/>
          </p:nvPr>
        </p:nvSpPr>
        <p:spPr/>
        <p:txBody>
          <a:bodyPr/>
          <a:lstStyle/>
          <a:p>
            <a:fld id="{AF7B2957-CF1F-CD46-A189-F8AD9629F84A}" type="slidenum">
              <a:rPr lang="en-US" smtClean="0"/>
              <a:pPr/>
              <a:t>7</a:t>
            </a:fld>
            <a:endParaRPr lang="en-US"/>
          </a:p>
        </p:txBody>
      </p:sp>
    </p:spTree>
    <p:extLst>
      <p:ext uri="{BB962C8B-B14F-4D97-AF65-F5344CB8AC3E}">
        <p14:creationId xmlns:p14="http://schemas.microsoft.com/office/powerpoint/2010/main" val="3582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 about RFF in high-level</a:t>
            </a:r>
            <a:r>
              <a:rPr lang="en-US" baseline="0" dirty="0" smtClean="0"/>
              <a:t> detail</a:t>
            </a:r>
          </a:p>
          <a:p>
            <a:pPr lvl="1"/>
            <a:r>
              <a:rPr lang="en-US" b="1" dirty="0" smtClean="0"/>
              <a:t>Use of GRAI in </a:t>
            </a:r>
            <a:r>
              <a:rPr lang="en-US" b="1" dirty="0" err="1" smtClean="0"/>
              <a:t>eCOM</a:t>
            </a:r>
            <a:r>
              <a:rPr lang="en-US" b="1" dirty="0" smtClean="0"/>
              <a:t> Trade Messages  </a:t>
            </a:r>
            <a:r>
              <a:rPr lang="en-US" dirty="0" smtClean="0"/>
              <a:t>- GSMP team</a:t>
            </a:r>
            <a:r>
              <a:rPr lang="en-US" baseline="0" dirty="0" smtClean="0"/>
              <a:t> </a:t>
            </a:r>
            <a:r>
              <a:rPr lang="en-US" dirty="0" smtClean="0">
                <a:effectLst/>
              </a:rPr>
              <a:t>developing guidelines for Management of Reusable Transport Items (RTIs) submitted to AG as some countries</a:t>
            </a:r>
            <a:r>
              <a:rPr lang="en-US" baseline="0" dirty="0" smtClean="0">
                <a:effectLst/>
              </a:rPr>
              <a:t> used GRAI for orders and others insisted on GTIN</a:t>
            </a:r>
            <a:r>
              <a:rPr lang="en-US" dirty="0" smtClean="0">
                <a:effectLst/>
              </a:rPr>
              <a:t> </a:t>
            </a:r>
            <a:endParaRPr lang="en-US" dirty="0" smtClean="0"/>
          </a:p>
          <a:p>
            <a:pPr lvl="1"/>
            <a:r>
              <a:rPr lang="en-US" b="1" dirty="0" smtClean="0"/>
              <a:t>Compatibility of GS1 EANCOM and GS1 XML </a:t>
            </a:r>
            <a:r>
              <a:rPr lang="en-US" dirty="0" smtClean="0"/>
              <a:t>-  When to use GS1 EANCOM and when</a:t>
            </a:r>
            <a:r>
              <a:rPr lang="en-US" baseline="0" dirty="0" smtClean="0"/>
              <a:t> to use GS1 XML and ensuring </a:t>
            </a:r>
            <a:r>
              <a:rPr lang="en-US" baseline="0" dirty="0" err="1" smtClean="0"/>
              <a:t>comptiblity</a:t>
            </a:r>
            <a:endParaRPr lang="en-US" dirty="0" smtClean="0"/>
          </a:p>
          <a:p>
            <a:pPr lvl="1"/>
            <a:r>
              <a:rPr lang="en-GB" b="1" dirty="0" smtClean="0"/>
              <a:t>GTIN Allocation &amp; Importers – </a:t>
            </a:r>
            <a:r>
              <a:rPr lang="en-GB" b="0" dirty="0" smtClean="0"/>
              <a:t>major issue, partly led to GTIN on the web, when same</a:t>
            </a:r>
            <a:r>
              <a:rPr lang="en-GB" b="0" baseline="0" dirty="0" smtClean="0"/>
              <a:t> product sold by multiple suppliers (typically on web). Source marking</a:t>
            </a:r>
            <a:endParaRPr lang="en-GB" b="1" dirty="0" smtClean="0"/>
          </a:p>
          <a:p>
            <a:pPr lvl="1"/>
            <a:r>
              <a:rPr lang="en-US" b="1" dirty="0" smtClean="0"/>
              <a:t>Attributes Association with GS1 keys </a:t>
            </a:r>
            <a:r>
              <a:rPr lang="en-US" b="0" dirty="0" smtClean="0"/>
              <a:t>– new from</a:t>
            </a:r>
            <a:r>
              <a:rPr lang="en-US" b="0" baseline="0" dirty="0" smtClean="0"/>
              <a:t> the ID SMG. Can, say, a Expiry Date be on a Trade Item, A Coupon and an Asset? Same AI or different AI </a:t>
            </a:r>
            <a:endParaRPr lang="en-US" b="0" dirty="0" smtClean="0"/>
          </a:p>
          <a:p>
            <a:pPr lvl="1"/>
            <a:r>
              <a:rPr lang="en-US" b="1" dirty="0" smtClean="0"/>
              <a:t>External identifiers embedded in GS1 Keys for transport equipment</a:t>
            </a:r>
            <a:r>
              <a:rPr lang="en-US" b="0" dirty="0" smtClean="0"/>
              <a:t>– new from</a:t>
            </a:r>
            <a:r>
              <a:rPr lang="en-US" b="0" baseline="0" dirty="0" smtClean="0"/>
              <a:t> the T&amp;L IE group. When creating GS1 ID Keys, especially GIAI, some users are embedding a BIC code or other structure. Have to balance rules for ‘issues or the number’ and ‘processer of the number’</a:t>
            </a:r>
          </a:p>
          <a:p>
            <a:pPr lvl="1"/>
            <a:endParaRPr lang="en-US" b="0" baseline="0" dirty="0" smtClean="0"/>
          </a:p>
          <a:p>
            <a:pPr lvl="1"/>
            <a:r>
              <a:rPr lang="en-US" b="0" baseline="0" dirty="0" smtClean="0"/>
              <a:t>None are easy simple questions: often balancing one principle against another.</a:t>
            </a:r>
            <a:endParaRPr lang="en-GB" b="1" dirty="0" smtClean="0"/>
          </a:p>
          <a:p>
            <a:endParaRPr lang="en-GB" dirty="0"/>
          </a:p>
        </p:txBody>
      </p:sp>
      <p:sp>
        <p:nvSpPr>
          <p:cNvPr id="4" name="Slide Number Placeholder 3"/>
          <p:cNvSpPr>
            <a:spLocks noGrp="1"/>
          </p:cNvSpPr>
          <p:nvPr>
            <p:ph type="sldNum" sz="quarter" idx="10"/>
          </p:nvPr>
        </p:nvSpPr>
        <p:spPr/>
        <p:txBody>
          <a:bodyPr/>
          <a:lstStyle/>
          <a:p>
            <a:fld id="{AF7B2957-CF1F-CD46-A189-F8AD9629F84A}" type="slidenum">
              <a:rPr lang="en-US" smtClean="0"/>
              <a:pPr/>
              <a:t>8</a:t>
            </a:fld>
            <a:endParaRPr lang="en-US"/>
          </a:p>
        </p:txBody>
      </p:sp>
    </p:spTree>
    <p:extLst>
      <p:ext uri="{BB962C8B-B14F-4D97-AF65-F5344CB8AC3E}">
        <p14:creationId xmlns:p14="http://schemas.microsoft.com/office/powerpoint/2010/main" val="1744837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Our System</a:t>
            </a:r>
            <a:r>
              <a:rPr lang="en-GB" baseline="0" dirty="0" smtClean="0"/>
              <a:t> has always had principles, they may not have been identified specifically as “principles” but we have always had them.  I</a:t>
            </a:r>
            <a:r>
              <a:rPr lang="en-GB" dirty="0" smtClean="0"/>
              <a:t>n 1996 we had four principles,</a:t>
            </a:r>
            <a:r>
              <a:rPr lang="en-GB" baseline="0" dirty="0" smtClean="0"/>
              <a:t> b</a:t>
            </a:r>
            <a:r>
              <a:rPr lang="en-GB" dirty="0" smtClean="0"/>
              <a:t>y</a:t>
            </a:r>
            <a:r>
              <a:rPr lang="en-GB" baseline="0" dirty="0" smtClean="0"/>
              <a:t> 2008 we had 19</a:t>
            </a:r>
          </a:p>
          <a:p>
            <a:r>
              <a:rPr lang="en-GB" baseline="0" dirty="0" smtClean="0"/>
              <a:t>Now after a process of rationalisation and simplification we have………22</a:t>
            </a:r>
          </a:p>
          <a:p>
            <a:r>
              <a:rPr lang="en-GB" baseline="0" dirty="0" smtClean="0"/>
              <a:t>It is also a reflection of the evolution of the GS1 System, from the humble number and bar code scanned at POS 40 years ago to standards that support the capture, storage and retrieval of events and the management of information to support consumer choice, knowledge and in many cases life saving decisions, the GS1 System provides a comprehensive set of standards that support many complex processes within supply, demand and consumer interactions.</a:t>
            </a:r>
            <a:endParaRPr lang="en-GB" dirty="0" smtClean="0"/>
          </a:p>
          <a:p>
            <a:endParaRPr lang="en-GB" dirty="0"/>
          </a:p>
        </p:txBody>
      </p:sp>
      <p:sp>
        <p:nvSpPr>
          <p:cNvPr id="4" name="Slide Number Placeholder 3"/>
          <p:cNvSpPr>
            <a:spLocks noGrp="1"/>
          </p:cNvSpPr>
          <p:nvPr>
            <p:ph type="sldNum" sz="quarter" idx="10"/>
          </p:nvPr>
        </p:nvSpPr>
        <p:spPr/>
        <p:txBody>
          <a:bodyPr/>
          <a:lstStyle/>
          <a:p>
            <a:fld id="{157D80FD-D6EE-4975-9937-D73D4D524F40}" type="slidenum">
              <a:rPr lang="en-GB" smtClean="0"/>
              <a:pPr/>
              <a:t>10</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57D80FD-D6EE-4975-9937-D73D4D524F40}" type="slidenum">
              <a:rPr lang="en-GB" smtClean="0"/>
              <a:pPr/>
              <a:t>11</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ea typeface="ＭＳ Ｐゴシック" charset="-128"/>
              </a:rPr>
              <a:t>The principles were reviewed and enhanced under the auspices of the GS1 Architecture Group and were put into GSMP community review. </a:t>
            </a:r>
          </a:p>
          <a:p>
            <a:endParaRPr lang="en-GB" dirty="0" smtClean="0">
              <a:ea typeface="ＭＳ Ｐゴシック" charset="-128"/>
            </a:endParaRPr>
          </a:p>
          <a:p>
            <a:r>
              <a:rPr lang="en-GB" dirty="0" smtClean="0">
                <a:ea typeface="ＭＳ Ｐゴシック" charset="-128"/>
              </a:rPr>
              <a:t>The collaborative and open approach to development does not always produce crystalline prose, but should improve clarity.</a:t>
            </a:r>
          </a:p>
          <a:p>
            <a:endParaRPr lang="en-GB" dirty="0" smtClean="0">
              <a:ea typeface="ＭＳ Ｐゴシック" charset="-128"/>
            </a:endParaRPr>
          </a:p>
          <a:p>
            <a:r>
              <a:rPr lang="en-GB" dirty="0" smtClean="0">
                <a:ea typeface="ＭＳ Ｐゴシック" charset="-128"/>
              </a:rPr>
              <a:t>You are urged to read the principles in full and, if you are part of the standards development community, to have them in mind when you participate in GSMP groups.</a:t>
            </a: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2C6C"/>
                </a:solidFill>
                <a:latin typeface="Arial" charset="0"/>
                <a:ea typeface="ＭＳ Ｐゴシック" charset="-128"/>
              </a:defRPr>
            </a:lvl1pPr>
            <a:lvl2pPr marL="742950" indent="-285750" eaLnBrk="0" hangingPunct="0">
              <a:defRPr sz="2400">
                <a:solidFill>
                  <a:srgbClr val="002C6C"/>
                </a:solidFill>
                <a:latin typeface="Arial" charset="0"/>
                <a:ea typeface="ＭＳ Ｐゴシック" charset="-128"/>
              </a:defRPr>
            </a:lvl2pPr>
            <a:lvl3pPr marL="1143000" indent="-228600" eaLnBrk="0" hangingPunct="0">
              <a:defRPr sz="2400">
                <a:solidFill>
                  <a:srgbClr val="002C6C"/>
                </a:solidFill>
                <a:latin typeface="Arial" charset="0"/>
                <a:ea typeface="ＭＳ Ｐゴシック" charset="-128"/>
              </a:defRPr>
            </a:lvl3pPr>
            <a:lvl4pPr marL="1600200" indent="-228600" eaLnBrk="0" hangingPunct="0">
              <a:defRPr sz="2400">
                <a:solidFill>
                  <a:srgbClr val="002C6C"/>
                </a:solidFill>
                <a:latin typeface="Arial" charset="0"/>
                <a:ea typeface="ＭＳ Ｐゴシック" charset="-128"/>
              </a:defRPr>
            </a:lvl4pPr>
            <a:lvl5pPr marL="2057400" indent="-228600" eaLnBrk="0" hangingPunct="0">
              <a:defRPr sz="2400">
                <a:solidFill>
                  <a:srgbClr val="002C6C"/>
                </a:solidFill>
                <a:latin typeface="Arial" charset="0"/>
                <a:ea typeface="ＭＳ Ｐゴシック" charset="-128"/>
              </a:defRPr>
            </a:lvl5pPr>
            <a:lvl6pPr marL="2514600" indent="-228600" eaLnBrk="0" fontAlgn="base" hangingPunct="0">
              <a:spcBef>
                <a:spcPct val="0"/>
              </a:spcBef>
              <a:spcAft>
                <a:spcPct val="0"/>
              </a:spcAft>
              <a:defRPr sz="2400">
                <a:solidFill>
                  <a:srgbClr val="002C6C"/>
                </a:solidFill>
                <a:latin typeface="Arial" charset="0"/>
                <a:ea typeface="ＭＳ Ｐゴシック" charset="-128"/>
              </a:defRPr>
            </a:lvl6pPr>
            <a:lvl7pPr marL="2971800" indent="-228600" eaLnBrk="0" fontAlgn="base" hangingPunct="0">
              <a:spcBef>
                <a:spcPct val="0"/>
              </a:spcBef>
              <a:spcAft>
                <a:spcPct val="0"/>
              </a:spcAft>
              <a:defRPr sz="2400">
                <a:solidFill>
                  <a:srgbClr val="002C6C"/>
                </a:solidFill>
                <a:latin typeface="Arial" charset="0"/>
                <a:ea typeface="ＭＳ Ｐゴシック" charset="-128"/>
              </a:defRPr>
            </a:lvl7pPr>
            <a:lvl8pPr marL="3429000" indent="-228600" eaLnBrk="0" fontAlgn="base" hangingPunct="0">
              <a:spcBef>
                <a:spcPct val="0"/>
              </a:spcBef>
              <a:spcAft>
                <a:spcPct val="0"/>
              </a:spcAft>
              <a:defRPr sz="2400">
                <a:solidFill>
                  <a:srgbClr val="002C6C"/>
                </a:solidFill>
                <a:latin typeface="Arial" charset="0"/>
                <a:ea typeface="ＭＳ Ｐゴシック" charset="-128"/>
              </a:defRPr>
            </a:lvl8pPr>
            <a:lvl9pPr marL="3886200" indent="-228600" eaLnBrk="0" fontAlgn="base" hangingPunct="0">
              <a:spcBef>
                <a:spcPct val="0"/>
              </a:spcBef>
              <a:spcAft>
                <a:spcPct val="0"/>
              </a:spcAft>
              <a:defRPr sz="2400">
                <a:solidFill>
                  <a:srgbClr val="002C6C"/>
                </a:solidFill>
                <a:latin typeface="Arial" charset="0"/>
                <a:ea typeface="ＭＳ Ｐゴシック" charset="-128"/>
              </a:defRPr>
            </a:lvl9pPr>
          </a:lstStyle>
          <a:p>
            <a:pPr eaLnBrk="1" hangingPunct="1"/>
            <a:fld id="{6660E6A4-1831-4DD1-81C6-7DE7509EAC28}" type="slidenum">
              <a:rPr lang="en-GB" sz="1300" smtClean="0">
                <a:solidFill>
                  <a:schemeClr val="tx1"/>
                </a:solidFill>
              </a:rPr>
              <a:pPr eaLnBrk="1" hangingPunct="1"/>
              <a:t>12</a:t>
            </a:fld>
            <a:endParaRPr lang="en-GB" sz="1300" smtClean="0">
              <a:solidFill>
                <a:schemeClr val="tx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The GS1 Architecture</a:t>
            </a:r>
            <a:r>
              <a:rPr lang="en-GB" baseline="0" dirty="0" smtClean="0"/>
              <a:t> Group did not</a:t>
            </a:r>
            <a:r>
              <a:rPr lang="en-GB" dirty="0" smtClean="0"/>
              <a:t> find a useful and accurate way to categorise the principles.</a:t>
            </a:r>
            <a:r>
              <a:rPr lang="en-GB" baseline="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However, for the purposes of this presentation the following break-down is given to help explain usage:</a:t>
            </a:r>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	These are the four new principles</a:t>
            </a:r>
            <a:r>
              <a:rPr lang="en-GB" baseline="0" dirty="0" smtClean="0"/>
              <a:t> in 2012. There were added based upon the usage of the former 2008 version of the principles.</a:t>
            </a:r>
            <a:endParaRPr lang="en-GB" dirty="0" smtClean="0"/>
          </a:p>
          <a:p>
            <a:endParaRPr lang="en-GB" dirty="0"/>
          </a:p>
        </p:txBody>
      </p:sp>
      <p:sp>
        <p:nvSpPr>
          <p:cNvPr id="4" name="Slide Number Placeholder 3"/>
          <p:cNvSpPr>
            <a:spLocks noGrp="1"/>
          </p:cNvSpPr>
          <p:nvPr>
            <p:ph type="sldNum" sz="quarter" idx="10"/>
          </p:nvPr>
        </p:nvSpPr>
        <p:spPr/>
        <p:txBody>
          <a:bodyPr/>
          <a:lstStyle/>
          <a:p>
            <a:fld id="{157D80FD-D6EE-4975-9937-D73D4D524F40}" type="slidenum">
              <a:rPr lang="en-GB" smtClean="0"/>
              <a:pPr/>
              <a:t>13</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300" dirty="0">
                <a:latin typeface="+mn-lt"/>
                <a:ea typeface="+mn-ea"/>
              </a:rPr>
              <a:t>If divergences remain in the final proposals, the deliverables may still be put to the Board Committee for Standards for ratification. </a:t>
            </a:r>
            <a:endParaRPr lang="en-GB" sz="1300" dirty="0" smtClean="0">
              <a:latin typeface="+mn-lt"/>
              <a:ea typeface="+mn-ea"/>
            </a:endParaRPr>
          </a:p>
          <a:p>
            <a:endParaRPr lang="en-GB" sz="1300" dirty="0" smtClean="0">
              <a:latin typeface="+mn-lt"/>
              <a:ea typeface="+mn-ea"/>
            </a:endParaRPr>
          </a:p>
        </p:txBody>
      </p:sp>
      <p:sp>
        <p:nvSpPr>
          <p:cNvPr id="4" name="Slide Number Placeholder 3"/>
          <p:cNvSpPr>
            <a:spLocks noGrp="1"/>
          </p:cNvSpPr>
          <p:nvPr>
            <p:ph type="sldNum" sz="quarter" idx="10"/>
          </p:nvPr>
        </p:nvSpPr>
        <p:spPr/>
        <p:txBody>
          <a:bodyPr/>
          <a:lstStyle/>
          <a:p>
            <a:fld id="{157D80FD-D6EE-4975-9937-D73D4D524F40}" type="slidenum">
              <a:rPr lang="en-GB" smtClean="0"/>
              <a:pPr/>
              <a:t>15</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gs1.org/" TargetMode="External"/><Relationship Id="rId2" Type="http://schemas.openxmlformats.org/officeDocument/2006/relationships/image" Target="../media/image3.jpe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www.gs1.org/" TargetMode="External"/><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www.gs1.org/" TargetMode="External"/><Relationship Id="rId2" Type="http://schemas.openxmlformats.org/officeDocument/2006/relationships/image" Target="../media/image3.jpe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9" descr="GS1-Corp-templates-TITL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49" y="-3175"/>
            <a:ext cx="9151938"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10">
            <a:hlinkClick r:id="rId3" highlightClick="1"/>
          </p:cNvPr>
          <p:cNvSpPr>
            <a:spLocks noChangeArrowheads="1"/>
          </p:cNvSpPr>
          <p:nvPr/>
        </p:nvSpPr>
        <p:spPr bwMode="auto">
          <a:xfrm>
            <a:off x="7696200" y="6324600"/>
            <a:ext cx="1219200" cy="304800"/>
          </a:xfrm>
          <a:prstGeom prst="actionButtonBlank">
            <a:avLst/>
          </a:prstGeom>
          <a:noFill/>
          <a:ln w="9525">
            <a:noFill/>
            <a:miter lim="800000"/>
            <a:headEnd/>
            <a:tailEnd/>
          </a:ln>
          <a:effectLst/>
        </p:spPr>
        <p:txBody>
          <a:bodyPr wrap="none" anchor="ctr"/>
          <a:lstStyle/>
          <a:p>
            <a:pPr>
              <a:defRPr/>
            </a:pPr>
            <a:endParaRPr lang="en-GB">
              <a:ea typeface="+mn-ea"/>
            </a:endParaRPr>
          </a:p>
        </p:txBody>
      </p:sp>
      <p:sp>
        <p:nvSpPr>
          <p:cNvPr id="5122" name="Rectangle 2"/>
          <p:cNvSpPr>
            <a:spLocks noGrp="1" noChangeArrowheads="1"/>
          </p:cNvSpPr>
          <p:nvPr>
            <p:ph type="ctrTitle"/>
          </p:nvPr>
        </p:nvSpPr>
        <p:spPr>
          <a:xfrm>
            <a:off x="3639200" y="1447800"/>
            <a:ext cx="4819000" cy="990600"/>
          </a:xfrm>
        </p:spPr>
        <p:txBody>
          <a:bodyPr anchor="b"/>
          <a:lstStyle>
            <a:lvl1pPr>
              <a:defRPr sz="3600"/>
            </a:lvl1pPr>
          </a:lstStyle>
          <a:p>
            <a:r>
              <a:rPr lang="en-US" smtClean="0"/>
              <a:t>Click to edit Master title style</a:t>
            </a:r>
            <a:endParaRPr lang="en-GB" dirty="0"/>
          </a:p>
        </p:txBody>
      </p:sp>
      <p:sp>
        <p:nvSpPr>
          <p:cNvPr id="5123" name="Rectangle 3"/>
          <p:cNvSpPr>
            <a:spLocks noGrp="1" noChangeArrowheads="1"/>
          </p:cNvSpPr>
          <p:nvPr>
            <p:ph type="subTitle" idx="1"/>
          </p:nvPr>
        </p:nvSpPr>
        <p:spPr>
          <a:xfrm>
            <a:off x="3640208" y="2566530"/>
            <a:ext cx="3694567" cy="1295400"/>
          </a:xfrm>
          <a:prstGeom prst="rect">
            <a:avLst/>
          </a:prstGeom>
        </p:spPr>
        <p:txBody>
          <a:bodyPr/>
          <a:lstStyle>
            <a:lvl1pPr marL="0" indent="0">
              <a:buNone/>
              <a:defRPr b="1">
                <a:solidFill>
                  <a:srgbClr val="F26334"/>
                </a:solidFill>
              </a:defRPr>
            </a:lvl1pPr>
          </a:lstStyle>
          <a:p>
            <a:r>
              <a:rPr lang="en-US" smtClean="0"/>
              <a:t>Click to edit Master subtitle style</a:t>
            </a:r>
            <a:endParaRPr lang="en-GB" dirty="0"/>
          </a:p>
        </p:txBody>
      </p:sp>
      <p:pic>
        <p:nvPicPr>
          <p:cNvPr id="8" name="Content Placeholder 1"/>
          <p:cNvPicPr>
            <a:picLocks noChangeAspect="1"/>
          </p:cNvPicPr>
          <p:nvPr userDrawn="1"/>
        </p:nvPicPr>
        <p:blipFill>
          <a:blip r:embed="rId4" cstate="email">
            <a:extLst>
              <a:ext uri="{BEBA8EAE-BF5A-486C-A8C5-ECC9F3942E4B}">
                <a14:imgProps xmlns:a14="http://schemas.microsoft.com/office/drawing/2010/main">
                  <a14:imgLayer r:embed="rId5">
                    <a14:imgEffect>
                      <a14:sharpenSoften amount="1000"/>
                    </a14:imgEffect>
                  </a14:imgLayer>
                </a14:imgProps>
              </a:ext>
              <a:ext uri="{28A0092B-C50C-407E-A947-70E740481C1C}">
                <a14:useLocalDpi xmlns:a14="http://schemas.microsoft.com/office/drawing/2010/main" val="0"/>
              </a:ext>
            </a:extLst>
          </a:blip>
          <a:stretch>
            <a:fillRect/>
          </a:stretch>
        </p:blipFill>
        <p:spPr>
          <a:xfrm>
            <a:off x="380458" y="406163"/>
            <a:ext cx="991142" cy="882763"/>
          </a:xfrm>
          <a:prstGeom prst="rect">
            <a:avLst/>
          </a:prstGeom>
        </p:spPr>
      </p:pic>
    </p:spTree>
    <p:extLst>
      <p:ext uri="{BB962C8B-B14F-4D97-AF65-F5344CB8AC3E}">
        <p14:creationId xmlns:p14="http://schemas.microsoft.com/office/powerpoint/2010/main" val="273710790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Divider Slide">
    <p:spTree>
      <p:nvGrpSpPr>
        <p:cNvPr id="1" name=""/>
        <p:cNvGrpSpPr/>
        <p:nvPr/>
      </p:nvGrpSpPr>
      <p:grpSpPr>
        <a:xfrm>
          <a:off x="0" y="0"/>
          <a:ext cx="0" cy="0"/>
          <a:chOff x="0" y="0"/>
          <a:chExt cx="0" cy="0"/>
        </a:xfrm>
      </p:grpSpPr>
      <p:pic>
        <p:nvPicPr>
          <p:cNvPr id="9" name="Picture 8" descr="Untitled.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 y="-1"/>
            <a:ext cx="9143391" cy="6857543"/>
          </a:xfrm>
          <a:prstGeom prst="rect">
            <a:avLst/>
          </a:prstGeom>
        </p:spPr>
      </p:pic>
      <p:sp>
        <p:nvSpPr>
          <p:cNvPr id="5" name="AutoShape 10">
            <a:hlinkClick r:id="rId3" highlightClick="1"/>
          </p:cNvPr>
          <p:cNvSpPr>
            <a:spLocks noChangeArrowheads="1"/>
          </p:cNvSpPr>
          <p:nvPr/>
        </p:nvSpPr>
        <p:spPr bwMode="auto">
          <a:xfrm>
            <a:off x="7696200" y="6324600"/>
            <a:ext cx="1219200" cy="304800"/>
          </a:xfrm>
          <a:prstGeom prst="actionButtonBlank">
            <a:avLst/>
          </a:prstGeom>
          <a:noFill/>
          <a:ln w="9525">
            <a:noFill/>
            <a:miter lim="800000"/>
            <a:headEnd/>
            <a:tailEnd/>
          </a:ln>
          <a:effectLst/>
        </p:spPr>
        <p:txBody>
          <a:bodyPr wrap="none" anchor="ctr"/>
          <a:lstStyle/>
          <a:p>
            <a:pPr>
              <a:defRPr/>
            </a:pPr>
            <a:endParaRPr lang="en-GB">
              <a:ea typeface="+mn-ea"/>
            </a:endParaRPr>
          </a:p>
        </p:txBody>
      </p:sp>
      <p:sp>
        <p:nvSpPr>
          <p:cNvPr id="5122" name="Rectangle 2"/>
          <p:cNvSpPr>
            <a:spLocks noGrp="1" noChangeArrowheads="1"/>
          </p:cNvSpPr>
          <p:nvPr>
            <p:ph type="ctrTitle"/>
          </p:nvPr>
        </p:nvSpPr>
        <p:spPr>
          <a:xfrm>
            <a:off x="3639200" y="1447800"/>
            <a:ext cx="4819000" cy="990600"/>
          </a:xfrm>
        </p:spPr>
        <p:txBody>
          <a:bodyPr anchor="b"/>
          <a:lstStyle>
            <a:lvl1pPr>
              <a:defRPr sz="3200"/>
            </a:lvl1pPr>
          </a:lstStyle>
          <a:p>
            <a:r>
              <a:rPr lang="en-US" smtClean="0"/>
              <a:t>Click to edit Master title style</a:t>
            </a:r>
            <a:endParaRPr lang="en-GB" dirty="0"/>
          </a:p>
        </p:txBody>
      </p:sp>
      <p:sp>
        <p:nvSpPr>
          <p:cNvPr id="5123" name="Rectangle 3"/>
          <p:cNvSpPr>
            <a:spLocks noGrp="1" noChangeArrowheads="1"/>
          </p:cNvSpPr>
          <p:nvPr>
            <p:ph type="subTitle" idx="1"/>
          </p:nvPr>
        </p:nvSpPr>
        <p:spPr>
          <a:xfrm>
            <a:off x="3640208" y="2566530"/>
            <a:ext cx="3694567" cy="1295400"/>
          </a:xfrm>
          <a:prstGeom prst="rect">
            <a:avLst/>
          </a:prstGeom>
        </p:spPr>
        <p:txBody>
          <a:bodyPr/>
          <a:lstStyle>
            <a:lvl1pPr marL="0" indent="0">
              <a:buNone/>
              <a:defRPr b="1">
                <a:solidFill>
                  <a:srgbClr val="F26334"/>
                </a:solidFill>
              </a:defRPr>
            </a:lvl1pPr>
          </a:lstStyle>
          <a:p>
            <a:r>
              <a:rPr lang="en-US" smtClean="0"/>
              <a:t>Click to edit Master subtitle style</a:t>
            </a:r>
            <a:endParaRPr lang="en-GB" dirty="0"/>
          </a:p>
        </p:txBody>
      </p:sp>
      <p:pic>
        <p:nvPicPr>
          <p:cNvPr id="7" name="Content Placeholder 1"/>
          <p:cNvPicPr>
            <a:picLocks noChangeAspect="1"/>
          </p:cNvPicPr>
          <p:nvPr userDrawn="1"/>
        </p:nvPicPr>
        <p:blipFill>
          <a:blip r:embed="rId4" cstate="email">
            <a:extLst>
              <a:ext uri="{BEBA8EAE-BF5A-486C-A8C5-ECC9F3942E4B}">
                <a14:imgProps xmlns:a14="http://schemas.microsoft.com/office/drawing/2010/main">
                  <a14:imgLayer r:embed="rId5">
                    <a14:imgEffect>
                      <a14:sharpenSoften amount="1000"/>
                    </a14:imgEffect>
                  </a14:imgLayer>
                </a14:imgProps>
              </a:ext>
              <a:ext uri="{28A0092B-C50C-407E-A947-70E740481C1C}">
                <a14:useLocalDpi xmlns:a14="http://schemas.microsoft.com/office/drawing/2010/main" val="0"/>
              </a:ext>
            </a:extLst>
          </a:blip>
          <a:stretch>
            <a:fillRect/>
          </a:stretch>
        </p:blipFill>
        <p:spPr>
          <a:xfrm>
            <a:off x="380458" y="406163"/>
            <a:ext cx="991142" cy="882763"/>
          </a:xfrm>
          <a:prstGeom prst="rect">
            <a:avLst/>
          </a:prstGeom>
        </p:spPr>
      </p:pic>
    </p:spTree>
    <p:extLst>
      <p:ext uri="{BB962C8B-B14F-4D97-AF65-F5344CB8AC3E}">
        <p14:creationId xmlns:p14="http://schemas.microsoft.com/office/powerpoint/2010/main" val="19929818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09750" y="384392"/>
            <a:ext cx="6877050" cy="935998"/>
          </a:xfrm>
        </p:spPr>
        <p:txBody>
          <a:bodyPr/>
          <a:lstStyle/>
          <a:p>
            <a:r>
              <a:rPr lang="en-US" smtClean="0"/>
              <a:t>Click to edit Master title style</a:t>
            </a:r>
            <a:endParaRPr lang="en-GB" dirty="0"/>
          </a:p>
        </p:txBody>
      </p:sp>
      <p:sp>
        <p:nvSpPr>
          <p:cNvPr id="4" name="Rectangle 12"/>
          <p:cNvSpPr>
            <a:spLocks noGrp="1" noChangeArrowheads="1"/>
          </p:cNvSpPr>
          <p:nvPr>
            <p:ph type="sldNum" sz="quarter" idx="10"/>
          </p:nvPr>
        </p:nvSpPr>
        <p:spPr>
          <a:ln/>
        </p:spPr>
        <p:txBody>
          <a:bodyPr/>
          <a:lstStyle>
            <a:lvl1pPr>
              <a:defRPr/>
            </a:lvl1pPr>
          </a:lstStyle>
          <a:p>
            <a:fld id="{128BF9BD-1E52-D64C-B18B-359DD3253BCC}" type="slidenum">
              <a:rPr lang="en-US"/>
              <a:pPr/>
              <a:t>‹#›</a:t>
            </a:fld>
            <a:endParaRPr lang="en-US"/>
          </a:p>
        </p:txBody>
      </p:sp>
      <p:sp>
        <p:nvSpPr>
          <p:cNvPr id="8" name="Content Placeholder 2"/>
          <p:cNvSpPr>
            <a:spLocks noGrp="1"/>
          </p:cNvSpPr>
          <p:nvPr>
            <p:ph sz="half" idx="1"/>
          </p:nvPr>
        </p:nvSpPr>
        <p:spPr>
          <a:xfrm>
            <a:off x="514800" y="1602000"/>
            <a:ext cx="8172000" cy="4572000"/>
          </a:xfrm>
          <a:prstGeom prst="rect">
            <a:avLst/>
          </a:prstGeo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64661496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none"/>
            </a:lvl1pPr>
          </a:lstStyle>
          <a:p>
            <a:r>
              <a:rPr lang="en-US" smtClean="0"/>
              <a:t>Click to edit Master title style</a:t>
            </a:r>
            <a:endParaRPr lang="en-GB"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sldNum" sz="quarter" idx="10"/>
          </p:nvPr>
        </p:nvSpPr>
        <p:spPr>
          <a:ln/>
        </p:spPr>
        <p:txBody>
          <a:bodyPr/>
          <a:lstStyle>
            <a:lvl1pPr>
              <a:defRPr/>
            </a:lvl1pPr>
          </a:lstStyle>
          <a:p>
            <a:fld id="{1BEF5F10-9F25-7D49-9767-F650606EECC9}" type="slidenum">
              <a:rPr lang="en-US"/>
              <a:pPr/>
              <a:t>‹#›</a:t>
            </a:fld>
            <a:endParaRPr lang="en-US"/>
          </a:p>
        </p:txBody>
      </p:sp>
    </p:spTree>
    <p:extLst>
      <p:ext uri="{BB962C8B-B14F-4D97-AF65-F5344CB8AC3E}">
        <p14:creationId xmlns:p14="http://schemas.microsoft.com/office/powerpoint/2010/main" val="72671362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533400" y="1543050"/>
            <a:ext cx="4032000" cy="4552950"/>
          </a:xfrm>
          <a:prstGeom prst="rect">
            <a:avLst/>
          </a:prstGeo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83734" y="1543050"/>
            <a:ext cx="4000967" cy="4552950"/>
          </a:xfrm>
          <a:prstGeom prst="rect">
            <a:avLst/>
          </a:prstGeo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Rectangle 12"/>
          <p:cNvSpPr>
            <a:spLocks noGrp="1" noChangeArrowheads="1"/>
          </p:cNvSpPr>
          <p:nvPr>
            <p:ph type="sldNum" sz="quarter" idx="10"/>
          </p:nvPr>
        </p:nvSpPr>
        <p:spPr>
          <a:ln/>
        </p:spPr>
        <p:txBody>
          <a:bodyPr/>
          <a:lstStyle>
            <a:lvl1pPr>
              <a:defRPr/>
            </a:lvl1pPr>
          </a:lstStyle>
          <a:p>
            <a:fld id="{5534046F-A009-9142-887B-3C1E2AA1E3DE}" type="slidenum">
              <a:rPr lang="en-US"/>
              <a:pPr/>
              <a:t>‹#›</a:t>
            </a:fld>
            <a:endParaRPr lang="en-US"/>
          </a:p>
        </p:txBody>
      </p:sp>
    </p:spTree>
    <p:extLst>
      <p:ext uri="{BB962C8B-B14F-4D97-AF65-F5344CB8AC3E}">
        <p14:creationId xmlns:p14="http://schemas.microsoft.com/office/powerpoint/2010/main" val="38718422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Rectangle 12"/>
          <p:cNvSpPr>
            <a:spLocks noGrp="1" noChangeArrowheads="1"/>
          </p:cNvSpPr>
          <p:nvPr>
            <p:ph type="sldNum" sz="quarter" idx="10"/>
          </p:nvPr>
        </p:nvSpPr>
        <p:spPr>
          <a:ln/>
        </p:spPr>
        <p:txBody>
          <a:bodyPr/>
          <a:lstStyle>
            <a:lvl1pPr>
              <a:defRPr/>
            </a:lvl1pPr>
          </a:lstStyle>
          <a:p>
            <a:fld id="{90F2C98D-51BB-AB43-AF4C-89FAA7CC7AC8}" type="slidenum">
              <a:rPr lang="en-US"/>
              <a:pPr/>
              <a:t>‹#›</a:t>
            </a:fld>
            <a:endParaRPr lang="en-US"/>
          </a:p>
        </p:txBody>
      </p:sp>
    </p:spTree>
    <p:extLst>
      <p:ext uri="{BB962C8B-B14F-4D97-AF65-F5344CB8AC3E}">
        <p14:creationId xmlns:p14="http://schemas.microsoft.com/office/powerpoint/2010/main" val="271204633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808089" y="1502637"/>
            <a:ext cx="55440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smtClean="0"/>
          </a:p>
        </p:txBody>
      </p:sp>
      <p:sp>
        <p:nvSpPr>
          <p:cNvPr id="4" name="Text Placeholder 3"/>
          <p:cNvSpPr>
            <a:spLocks noGrp="1"/>
          </p:cNvSpPr>
          <p:nvPr>
            <p:ph type="body" sz="half" idx="2"/>
          </p:nvPr>
        </p:nvSpPr>
        <p:spPr>
          <a:xfrm>
            <a:off x="1808089" y="5626207"/>
            <a:ext cx="55440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sldNum" sz="quarter" idx="10"/>
          </p:nvPr>
        </p:nvSpPr>
        <p:spPr>
          <a:ln/>
        </p:spPr>
        <p:txBody>
          <a:bodyPr/>
          <a:lstStyle>
            <a:lvl1pPr>
              <a:defRPr/>
            </a:lvl1pPr>
          </a:lstStyle>
          <a:p>
            <a:fld id="{17B48733-5C11-D947-91FF-3142124DB91B}" type="slidenum">
              <a:rPr lang="en-US"/>
              <a:pPr/>
              <a:t>‹#›</a:t>
            </a:fld>
            <a:endParaRPr lang="en-US"/>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45475916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act details">
    <p:spTree>
      <p:nvGrpSpPr>
        <p:cNvPr id="1" name=""/>
        <p:cNvGrpSpPr/>
        <p:nvPr/>
      </p:nvGrpSpPr>
      <p:grpSpPr>
        <a:xfrm>
          <a:off x="0" y="0"/>
          <a:ext cx="0" cy="0"/>
          <a:chOff x="0" y="0"/>
          <a:chExt cx="0" cy="0"/>
        </a:xfrm>
      </p:grpSpPr>
      <p:pic>
        <p:nvPicPr>
          <p:cNvPr id="4" name="Picture 19" descr="GS1-Corp-templates-TITL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700" y="-3175"/>
            <a:ext cx="9151938"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10">
            <a:hlinkClick r:id="rId3" highlightClick="1"/>
          </p:cNvPr>
          <p:cNvSpPr>
            <a:spLocks noChangeArrowheads="1"/>
          </p:cNvSpPr>
          <p:nvPr/>
        </p:nvSpPr>
        <p:spPr bwMode="auto">
          <a:xfrm>
            <a:off x="7696200" y="6324600"/>
            <a:ext cx="1219200" cy="304800"/>
          </a:xfrm>
          <a:prstGeom prst="actionButtonBlank">
            <a:avLst/>
          </a:prstGeom>
          <a:noFill/>
          <a:ln w="9525">
            <a:noFill/>
            <a:miter lim="800000"/>
            <a:headEnd/>
            <a:tailEnd/>
          </a:ln>
          <a:effectLst/>
        </p:spPr>
        <p:txBody>
          <a:bodyPr wrap="none" anchor="ctr"/>
          <a:lstStyle/>
          <a:p>
            <a:pPr>
              <a:defRPr/>
            </a:pPr>
            <a:endParaRPr lang="en-GB">
              <a:ea typeface="+mn-ea"/>
            </a:endParaRPr>
          </a:p>
        </p:txBody>
      </p:sp>
      <p:sp>
        <p:nvSpPr>
          <p:cNvPr id="5123" name="Rectangle 3"/>
          <p:cNvSpPr>
            <a:spLocks noGrp="1" noChangeArrowheads="1"/>
          </p:cNvSpPr>
          <p:nvPr>
            <p:ph type="subTitle" idx="1" hasCustomPrompt="1"/>
          </p:nvPr>
        </p:nvSpPr>
        <p:spPr>
          <a:xfrm>
            <a:off x="3640208" y="1676668"/>
            <a:ext cx="5047755" cy="2384335"/>
          </a:xfrm>
          <a:prstGeom prst="rect">
            <a:avLst/>
          </a:prstGeom>
        </p:spPr>
        <p:txBody>
          <a:bodyPr/>
          <a:lstStyle>
            <a:lvl1pPr marL="0" indent="0">
              <a:buNone/>
              <a:defRPr b="0" baseline="0">
                <a:solidFill>
                  <a:srgbClr val="002C6C"/>
                </a:solidFill>
              </a:defRPr>
            </a:lvl1pPr>
          </a:lstStyle>
          <a:p>
            <a:r>
              <a:rPr lang="en-GB" dirty="0" smtClean="0"/>
              <a:t>GS1 Global Office</a:t>
            </a:r>
            <a:br>
              <a:rPr lang="en-GB" dirty="0" smtClean="0"/>
            </a:br>
            <a:r>
              <a:rPr lang="en-GB" dirty="0" smtClean="0"/>
              <a:t>Avenue Louise 326, </a:t>
            </a:r>
            <a:r>
              <a:rPr lang="en-GB" dirty="0" err="1" smtClean="0"/>
              <a:t>bte</a:t>
            </a:r>
            <a:r>
              <a:rPr lang="en-GB" dirty="0" smtClean="0"/>
              <a:t> 10</a:t>
            </a:r>
            <a:br>
              <a:rPr lang="en-GB" dirty="0" smtClean="0"/>
            </a:br>
            <a:r>
              <a:rPr lang="en-GB" dirty="0" smtClean="0"/>
              <a:t>B-1050 Brussels, Belgium</a:t>
            </a:r>
          </a:p>
          <a:p>
            <a:r>
              <a:rPr lang="en-GB" dirty="0" smtClean="0"/>
              <a:t>T +32 3 788 78 00</a:t>
            </a:r>
            <a:br>
              <a:rPr lang="en-GB" dirty="0" smtClean="0"/>
            </a:br>
            <a:r>
              <a:rPr lang="en-GB" dirty="0" smtClean="0"/>
              <a:t>W www.gs1.org</a:t>
            </a:r>
            <a:endParaRPr lang="en-GB" dirty="0"/>
          </a:p>
        </p:txBody>
      </p:sp>
      <p:sp>
        <p:nvSpPr>
          <p:cNvPr id="2" name="Title 1"/>
          <p:cNvSpPr>
            <a:spLocks noGrp="1"/>
          </p:cNvSpPr>
          <p:nvPr>
            <p:ph type="title" hasCustomPrompt="1"/>
          </p:nvPr>
        </p:nvSpPr>
        <p:spPr>
          <a:xfrm>
            <a:off x="3640208" y="384392"/>
            <a:ext cx="5046592" cy="935998"/>
          </a:xfrm>
        </p:spPr>
        <p:txBody>
          <a:bodyPr/>
          <a:lstStyle>
            <a:lvl1pPr>
              <a:defRPr/>
            </a:lvl1pPr>
          </a:lstStyle>
          <a:p>
            <a:r>
              <a:rPr lang="en-US" dirty="0" smtClean="0"/>
              <a:t>Contact details</a:t>
            </a:r>
            <a:endParaRPr lang="en-US" dirty="0"/>
          </a:p>
        </p:txBody>
      </p:sp>
      <p:pic>
        <p:nvPicPr>
          <p:cNvPr id="8" name="Content Placeholder 1"/>
          <p:cNvPicPr>
            <a:picLocks noChangeAspect="1"/>
          </p:cNvPicPr>
          <p:nvPr userDrawn="1"/>
        </p:nvPicPr>
        <p:blipFill>
          <a:blip r:embed="rId4" cstate="email">
            <a:extLst>
              <a:ext uri="{BEBA8EAE-BF5A-486C-A8C5-ECC9F3942E4B}">
                <a14:imgProps xmlns:a14="http://schemas.microsoft.com/office/drawing/2010/main">
                  <a14:imgLayer r:embed="rId5">
                    <a14:imgEffect>
                      <a14:sharpenSoften amount="1000"/>
                    </a14:imgEffect>
                  </a14:imgLayer>
                </a14:imgProps>
              </a:ext>
              <a:ext uri="{28A0092B-C50C-407E-A947-70E740481C1C}">
                <a14:useLocalDpi xmlns:a14="http://schemas.microsoft.com/office/drawing/2010/main" val="0"/>
              </a:ext>
            </a:extLst>
          </a:blip>
          <a:stretch>
            <a:fillRect/>
          </a:stretch>
        </p:blipFill>
        <p:spPr>
          <a:xfrm>
            <a:off x="380458" y="406163"/>
            <a:ext cx="991142" cy="882763"/>
          </a:xfrm>
          <a:prstGeom prst="rect">
            <a:avLst/>
          </a:prstGeom>
        </p:spPr>
      </p:pic>
    </p:spTree>
    <p:extLst>
      <p:ext uri="{BB962C8B-B14F-4D97-AF65-F5344CB8AC3E}">
        <p14:creationId xmlns:p14="http://schemas.microsoft.com/office/powerpoint/2010/main" val="331935229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Tree>
    <p:extLst>
      <p:ext uri="{BB962C8B-B14F-4D97-AF65-F5344CB8AC3E}">
        <p14:creationId xmlns:p14="http://schemas.microsoft.com/office/powerpoint/2010/main" val="3080050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2" descr="GS1us Text 13"/>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0" y="5473700"/>
            <a:ext cx="91440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9"/>
          <p:cNvSpPr>
            <a:spLocks noGrp="1" noChangeArrowheads="1"/>
          </p:cNvSpPr>
          <p:nvPr>
            <p:ph type="title"/>
          </p:nvPr>
        </p:nvSpPr>
        <p:spPr bwMode="auto">
          <a:xfrm>
            <a:off x="1809750" y="384392"/>
            <a:ext cx="6877050" cy="935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endParaRPr lang="fr-FR" dirty="0"/>
          </a:p>
        </p:txBody>
      </p:sp>
      <p:sp>
        <p:nvSpPr>
          <p:cNvPr id="1035" name="Text Box 11"/>
          <p:cNvSpPr txBox="1">
            <a:spLocks noChangeArrowheads="1"/>
          </p:cNvSpPr>
          <p:nvPr/>
        </p:nvSpPr>
        <p:spPr bwMode="auto">
          <a:xfrm>
            <a:off x="0" y="6629400"/>
            <a:ext cx="2219325" cy="228600"/>
          </a:xfrm>
          <a:prstGeom prst="rect">
            <a:avLst/>
          </a:prstGeom>
          <a:noFill/>
          <a:ln w="9525">
            <a:noFill/>
            <a:miter lim="800000"/>
            <a:headEnd/>
            <a:tailEnd/>
          </a:ln>
          <a:effectLst/>
        </p:spPr>
        <p:txBody>
          <a:bodyPr>
            <a:spAutoFit/>
          </a:bodyPr>
          <a:lstStyle>
            <a:lvl1pPr eaLnBrk="0" hangingPunct="0">
              <a:defRPr>
                <a:solidFill>
                  <a:srgbClr val="002C6C"/>
                </a:solidFill>
                <a:latin typeface="Arial" charset="0"/>
                <a:ea typeface="ＭＳ Ｐゴシック" charset="0"/>
              </a:defRPr>
            </a:lvl1pPr>
            <a:lvl2pPr marL="742950" indent="-285750" eaLnBrk="0" hangingPunct="0">
              <a:defRPr>
                <a:solidFill>
                  <a:srgbClr val="002C6C"/>
                </a:solidFill>
                <a:latin typeface="Arial" charset="0"/>
                <a:ea typeface="ＭＳ Ｐゴシック" charset="0"/>
              </a:defRPr>
            </a:lvl2pPr>
            <a:lvl3pPr marL="1143000" indent="-228600" eaLnBrk="0" hangingPunct="0">
              <a:defRPr>
                <a:solidFill>
                  <a:srgbClr val="002C6C"/>
                </a:solidFill>
                <a:latin typeface="Arial" charset="0"/>
                <a:ea typeface="ＭＳ Ｐゴシック" charset="0"/>
              </a:defRPr>
            </a:lvl3pPr>
            <a:lvl4pPr marL="1600200" indent="-228600" eaLnBrk="0" hangingPunct="0">
              <a:defRPr>
                <a:solidFill>
                  <a:srgbClr val="002C6C"/>
                </a:solidFill>
                <a:latin typeface="Arial" charset="0"/>
                <a:ea typeface="ＭＳ Ｐゴシック" charset="0"/>
              </a:defRPr>
            </a:lvl4pPr>
            <a:lvl5pPr marL="2057400" indent="-228600" eaLnBrk="0" hangingPunct="0">
              <a:defRPr>
                <a:solidFill>
                  <a:srgbClr val="002C6C"/>
                </a:solidFill>
                <a:latin typeface="Arial" charset="0"/>
                <a:ea typeface="ＭＳ Ｐゴシック" charset="0"/>
              </a:defRPr>
            </a:lvl5pPr>
            <a:lvl6pPr marL="2514600" indent="-228600" eaLnBrk="0" fontAlgn="base" hangingPunct="0">
              <a:spcBef>
                <a:spcPct val="20000"/>
              </a:spcBef>
              <a:spcAft>
                <a:spcPct val="0"/>
              </a:spcAft>
              <a:defRPr>
                <a:solidFill>
                  <a:srgbClr val="002C6C"/>
                </a:solidFill>
                <a:latin typeface="Arial" charset="0"/>
                <a:ea typeface="ＭＳ Ｐゴシック" charset="0"/>
              </a:defRPr>
            </a:lvl6pPr>
            <a:lvl7pPr marL="2971800" indent="-228600" eaLnBrk="0" fontAlgn="base" hangingPunct="0">
              <a:spcBef>
                <a:spcPct val="20000"/>
              </a:spcBef>
              <a:spcAft>
                <a:spcPct val="0"/>
              </a:spcAft>
              <a:defRPr>
                <a:solidFill>
                  <a:srgbClr val="002C6C"/>
                </a:solidFill>
                <a:latin typeface="Arial" charset="0"/>
                <a:ea typeface="ＭＳ Ｐゴシック" charset="0"/>
              </a:defRPr>
            </a:lvl7pPr>
            <a:lvl8pPr marL="3429000" indent="-228600" eaLnBrk="0" fontAlgn="base" hangingPunct="0">
              <a:spcBef>
                <a:spcPct val="20000"/>
              </a:spcBef>
              <a:spcAft>
                <a:spcPct val="0"/>
              </a:spcAft>
              <a:defRPr>
                <a:solidFill>
                  <a:srgbClr val="002C6C"/>
                </a:solidFill>
                <a:latin typeface="Arial" charset="0"/>
                <a:ea typeface="ＭＳ Ｐゴシック" charset="0"/>
              </a:defRPr>
            </a:lvl8pPr>
            <a:lvl9pPr marL="3886200" indent="-228600" eaLnBrk="0" fontAlgn="base" hangingPunct="0">
              <a:spcBef>
                <a:spcPct val="20000"/>
              </a:spcBef>
              <a:spcAft>
                <a:spcPct val="0"/>
              </a:spcAft>
              <a:defRPr>
                <a:solidFill>
                  <a:srgbClr val="002C6C"/>
                </a:solidFill>
                <a:latin typeface="Arial" charset="0"/>
                <a:ea typeface="ＭＳ Ｐゴシック" charset="0"/>
              </a:defRPr>
            </a:lvl9pPr>
          </a:lstStyle>
          <a:p>
            <a:pPr>
              <a:spcBef>
                <a:spcPct val="50000"/>
              </a:spcBef>
            </a:pPr>
            <a:r>
              <a:rPr lang="fr-FR" sz="900" dirty="0"/>
              <a:t>© </a:t>
            </a:r>
            <a:r>
              <a:rPr lang="fr-FR" sz="900" dirty="0" smtClean="0"/>
              <a:t>2014 </a:t>
            </a:r>
            <a:r>
              <a:rPr lang="fr-FR" sz="900" dirty="0"/>
              <a:t>GS1</a:t>
            </a:r>
          </a:p>
        </p:txBody>
      </p:sp>
      <p:sp>
        <p:nvSpPr>
          <p:cNvPr id="1036" name="Rectangle 12"/>
          <p:cNvSpPr>
            <a:spLocks noGrp="1" noChangeArrowheads="1"/>
          </p:cNvSpPr>
          <p:nvPr>
            <p:ph type="sldNum" sz="quarter" idx="4"/>
          </p:nvPr>
        </p:nvSpPr>
        <p:spPr bwMode="auto">
          <a:xfrm>
            <a:off x="8229600" y="6534150"/>
            <a:ext cx="9144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900">
                <a:solidFill>
                  <a:schemeClr val="tx1"/>
                </a:solidFill>
              </a:defRPr>
            </a:lvl1pPr>
          </a:lstStyle>
          <a:p>
            <a:fld id="{D249112C-79D0-AB48-870C-227D4433F86E}" type="slidenum">
              <a:rPr lang="en-US"/>
              <a:pPr/>
              <a:t>‹#›</a:t>
            </a:fld>
            <a:endParaRPr lang="en-US"/>
          </a:p>
        </p:txBody>
      </p:sp>
      <p:sp>
        <p:nvSpPr>
          <p:cNvPr id="2" name="Text Placeholder 1"/>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dirty="0" smtClean="0"/>
              <a:t>Click to edit Master text styles</a:t>
            </a:r>
          </a:p>
          <a:p>
            <a:pPr lvl="1"/>
            <a:r>
              <a:rPr lang="nl-BE" dirty="0" smtClean="0"/>
              <a:t>Second level</a:t>
            </a:r>
          </a:p>
          <a:p>
            <a:pPr lvl="2"/>
            <a:r>
              <a:rPr lang="nl-BE" dirty="0" smtClean="0"/>
              <a:t>Third level</a:t>
            </a:r>
          </a:p>
          <a:p>
            <a:pPr lvl="3"/>
            <a:r>
              <a:rPr lang="nl-BE" dirty="0" smtClean="0"/>
              <a:t>Fourth level</a:t>
            </a:r>
          </a:p>
        </p:txBody>
      </p:sp>
      <p:pic>
        <p:nvPicPr>
          <p:cNvPr id="10" name="Content Placeholder 1"/>
          <p:cNvPicPr>
            <a:picLocks noChangeAspect="1"/>
          </p:cNvPicPr>
          <p:nvPr userDrawn="1"/>
        </p:nvPicPr>
        <p:blipFill>
          <a:blip r:embed="rId12" cstate="email">
            <a:extLst>
              <a:ext uri="{BEBA8EAE-BF5A-486C-A8C5-ECC9F3942E4B}">
                <a14:imgProps xmlns:a14="http://schemas.microsoft.com/office/drawing/2010/main">
                  <a14:imgLayer r:embed="rId13">
                    <a14:imgEffect>
                      <a14:sharpenSoften amount="1000"/>
                    </a14:imgEffect>
                  </a14:imgLayer>
                </a14:imgProps>
              </a:ext>
              <a:ext uri="{28A0092B-C50C-407E-A947-70E740481C1C}">
                <a14:useLocalDpi xmlns:a14="http://schemas.microsoft.com/office/drawing/2010/main" val="0"/>
              </a:ext>
            </a:extLst>
          </a:blip>
          <a:stretch>
            <a:fillRect/>
          </a:stretch>
        </p:blipFill>
        <p:spPr>
          <a:xfrm>
            <a:off x="524397" y="456966"/>
            <a:ext cx="846312" cy="753770"/>
          </a:xfrm>
          <a:prstGeom prst="rect">
            <a:avLst/>
          </a:prstGeom>
        </p:spPr>
      </p:pic>
    </p:spTree>
  </p:cSld>
  <p:clrMap bg1="lt1" tx1="dk1" bg2="lt2" tx2="dk2" accent1="accent1" accent2="accent2" accent3="accent3" accent4="accent4" accent5="accent5" accent6="accent6" hlink="hlink" folHlink="folHlink"/>
  <p:sldLayoutIdLst>
    <p:sldLayoutId id="2147483741" r:id="rId1"/>
    <p:sldLayoutId id="2147483743" r:id="rId2"/>
    <p:sldLayoutId id="2147483720" r:id="rId3"/>
    <p:sldLayoutId id="2147483721" r:id="rId4"/>
    <p:sldLayoutId id="2147483722" r:id="rId5"/>
    <p:sldLayoutId id="2147483724" r:id="rId6"/>
    <p:sldLayoutId id="2147483727" r:id="rId7"/>
    <p:sldLayoutId id="2147483742" r:id="rId8"/>
    <p:sldLayoutId id="2147483745" r:id="rId9"/>
  </p:sldLayoutIdLst>
  <p:timing>
    <p:tnLst>
      <p:par>
        <p:cTn id="1" dur="indefinite" restart="never" nodeType="tmRoot"/>
      </p:par>
    </p:tnLst>
  </p:timing>
  <p:hf hdr="0"/>
  <p:txStyles>
    <p:titleStyle>
      <a:lvl1pPr algn="l" rtl="0" eaLnBrk="1" fontAlgn="base" hangingPunct="1">
        <a:spcBef>
          <a:spcPct val="0"/>
        </a:spcBef>
        <a:spcAft>
          <a:spcPct val="0"/>
        </a:spcAft>
        <a:defRPr sz="3000" b="1" baseline="0">
          <a:solidFill>
            <a:srgbClr val="002C6C"/>
          </a:solidFill>
          <a:latin typeface="+mj-lt"/>
          <a:ea typeface="ＭＳ Ｐゴシック" charset="0"/>
          <a:cs typeface="+mj-cs"/>
        </a:defRPr>
      </a:lvl1pPr>
      <a:lvl2pPr algn="l" rtl="0" eaLnBrk="1" fontAlgn="base" hangingPunct="1">
        <a:spcBef>
          <a:spcPct val="0"/>
        </a:spcBef>
        <a:spcAft>
          <a:spcPct val="0"/>
        </a:spcAft>
        <a:defRPr sz="3000" b="1">
          <a:solidFill>
            <a:srgbClr val="002C6C"/>
          </a:solidFill>
          <a:latin typeface="Arial" charset="0"/>
          <a:ea typeface="ＭＳ Ｐゴシック" charset="0"/>
        </a:defRPr>
      </a:lvl2pPr>
      <a:lvl3pPr algn="l" rtl="0" eaLnBrk="1" fontAlgn="base" hangingPunct="1">
        <a:spcBef>
          <a:spcPct val="0"/>
        </a:spcBef>
        <a:spcAft>
          <a:spcPct val="0"/>
        </a:spcAft>
        <a:defRPr sz="3000" b="1">
          <a:solidFill>
            <a:srgbClr val="002C6C"/>
          </a:solidFill>
          <a:latin typeface="Arial" charset="0"/>
          <a:ea typeface="ＭＳ Ｐゴシック" charset="0"/>
        </a:defRPr>
      </a:lvl3pPr>
      <a:lvl4pPr algn="l" rtl="0" eaLnBrk="1" fontAlgn="base" hangingPunct="1">
        <a:spcBef>
          <a:spcPct val="0"/>
        </a:spcBef>
        <a:spcAft>
          <a:spcPct val="0"/>
        </a:spcAft>
        <a:defRPr sz="3000" b="1">
          <a:solidFill>
            <a:srgbClr val="002C6C"/>
          </a:solidFill>
          <a:latin typeface="Arial" charset="0"/>
          <a:ea typeface="ＭＳ Ｐゴシック" charset="0"/>
        </a:defRPr>
      </a:lvl4pPr>
      <a:lvl5pPr algn="l" rtl="0" eaLnBrk="1" fontAlgn="base" hangingPunct="1">
        <a:spcBef>
          <a:spcPct val="0"/>
        </a:spcBef>
        <a:spcAft>
          <a:spcPct val="0"/>
        </a:spcAft>
        <a:defRPr sz="3000" b="1">
          <a:solidFill>
            <a:srgbClr val="002C6C"/>
          </a:solidFill>
          <a:latin typeface="Arial" charset="0"/>
          <a:ea typeface="ＭＳ Ｐゴシック" charset="0"/>
        </a:defRPr>
      </a:lvl5pPr>
      <a:lvl6pPr marL="457200" algn="l" rtl="0" eaLnBrk="1" fontAlgn="base" hangingPunct="1">
        <a:spcBef>
          <a:spcPct val="0"/>
        </a:spcBef>
        <a:spcAft>
          <a:spcPct val="0"/>
        </a:spcAft>
        <a:defRPr sz="3000" b="1">
          <a:solidFill>
            <a:srgbClr val="002C6C"/>
          </a:solidFill>
          <a:latin typeface="Arial" charset="0"/>
        </a:defRPr>
      </a:lvl6pPr>
      <a:lvl7pPr marL="914400" algn="l" rtl="0" eaLnBrk="1" fontAlgn="base" hangingPunct="1">
        <a:spcBef>
          <a:spcPct val="0"/>
        </a:spcBef>
        <a:spcAft>
          <a:spcPct val="0"/>
        </a:spcAft>
        <a:defRPr sz="3000" b="1">
          <a:solidFill>
            <a:srgbClr val="002C6C"/>
          </a:solidFill>
          <a:latin typeface="Arial" charset="0"/>
        </a:defRPr>
      </a:lvl7pPr>
      <a:lvl8pPr marL="1371600" algn="l" rtl="0" eaLnBrk="1" fontAlgn="base" hangingPunct="1">
        <a:spcBef>
          <a:spcPct val="0"/>
        </a:spcBef>
        <a:spcAft>
          <a:spcPct val="0"/>
        </a:spcAft>
        <a:defRPr sz="3000" b="1">
          <a:solidFill>
            <a:srgbClr val="002C6C"/>
          </a:solidFill>
          <a:latin typeface="Arial" charset="0"/>
        </a:defRPr>
      </a:lvl8pPr>
      <a:lvl9pPr marL="1828800" algn="l" rtl="0" eaLnBrk="1" fontAlgn="base" hangingPunct="1">
        <a:spcBef>
          <a:spcPct val="0"/>
        </a:spcBef>
        <a:spcAft>
          <a:spcPct val="0"/>
        </a:spcAft>
        <a:defRPr sz="3000" b="1">
          <a:solidFill>
            <a:srgbClr val="002C6C"/>
          </a:solidFill>
          <a:latin typeface="Arial" charset="0"/>
        </a:defRPr>
      </a:lvl9pPr>
    </p:titleStyle>
    <p:bodyStyle>
      <a:lvl1pPr marL="342900" indent="-342900" algn="l" rtl="0" eaLnBrk="1" fontAlgn="base" hangingPunct="1">
        <a:spcBef>
          <a:spcPct val="20000"/>
        </a:spcBef>
        <a:spcAft>
          <a:spcPct val="0"/>
        </a:spcAft>
        <a:buClr>
          <a:srgbClr val="F26334"/>
        </a:buClr>
        <a:buFont typeface="Arial"/>
        <a:buChar char="•"/>
        <a:defRPr sz="2400">
          <a:solidFill>
            <a:srgbClr val="002C6C"/>
          </a:solidFill>
          <a:latin typeface="+mn-lt"/>
          <a:ea typeface="ＭＳ Ｐゴシック" charset="0"/>
          <a:cs typeface="+mn-cs"/>
        </a:defRPr>
      </a:lvl1pPr>
      <a:lvl2pPr marL="742950" indent="-285750" algn="l" rtl="0" eaLnBrk="1" fontAlgn="base" hangingPunct="1">
        <a:spcBef>
          <a:spcPct val="20000"/>
        </a:spcBef>
        <a:spcAft>
          <a:spcPct val="0"/>
        </a:spcAft>
        <a:buClr>
          <a:srgbClr val="F26334"/>
        </a:buClr>
        <a:buChar char="•"/>
        <a:defRPr sz="2000">
          <a:solidFill>
            <a:srgbClr val="002C6C"/>
          </a:solidFill>
          <a:latin typeface="+mn-lt"/>
          <a:ea typeface="ＭＳ Ｐゴシック" charset="0"/>
        </a:defRPr>
      </a:lvl2pPr>
      <a:lvl3pPr marL="1143000" indent="-228600" algn="l" rtl="0" eaLnBrk="1" fontAlgn="base" hangingPunct="1">
        <a:spcBef>
          <a:spcPct val="20000"/>
        </a:spcBef>
        <a:spcAft>
          <a:spcPct val="0"/>
        </a:spcAft>
        <a:buClr>
          <a:srgbClr val="F26334"/>
        </a:buClr>
        <a:buFont typeface="Arial" charset="0"/>
        <a:buChar char="–"/>
        <a:defRPr>
          <a:solidFill>
            <a:srgbClr val="002C6C"/>
          </a:solidFill>
          <a:latin typeface="+mn-lt"/>
          <a:ea typeface="ＭＳ Ｐゴシック" charset="0"/>
        </a:defRPr>
      </a:lvl3pPr>
      <a:lvl4pPr marL="1600200" indent="-228600" algn="l" rtl="0" eaLnBrk="1" fontAlgn="base" hangingPunct="1">
        <a:spcBef>
          <a:spcPct val="20000"/>
        </a:spcBef>
        <a:spcAft>
          <a:spcPct val="0"/>
        </a:spcAft>
        <a:buChar char="–"/>
        <a:defRPr sz="1600">
          <a:solidFill>
            <a:srgbClr val="002C6C"/>
          </a:solidFill>
          <a:latin typeface="+mn-lt"/>
          <a:ea typeface="ＭＳ Ｐゴシック" charset="0"/>
        </a:defRPr>
      </a:lvl4pPr>
      <a:lvl5pPr marL="2057400" indent="-228600" algn="l" rtl="0" eaLnBrk="1" fontAlgn="base" hangingPunct="1">
        <a:spcBef>
          <a:spcPct val="20000"/>
        </a:spcBef>
        <a:spcAft>
          <a:spcPct val="0"/>
        </a:spcAft>
        <a:buChar char="»"/>
        <a:defRPr sz="16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7.png"/><Relationship Id="rId4" Type="http://schemas.openxmlformats.org/officeDocument/2006/relationships/diagramLayout" Target="../diagrams/layout1.xml"/><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0.png"/><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19.w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www.gs1.org/architecture"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36.png"/><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www.gs1.org/architecture" TargetMode="Externa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www.gs1.org/architectur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01926" y="1931739"/>
            <a:ext cx="5994400" cy="990600"/>
          </a:xfrm>
        </p:spPr>
        <p:txBody>
          <a:bodyPr/>
          <a:lstStyle/>
          <a:p>
            <a:pPr lvl="1"/>
            <a:r>
              <a:rPr lang="en-US" dirty="0"/>
              <a:t>Overview of the GS1 Architecture – Lunch &amp; Learn</a:t>
            </a:r>
            <a:r>
              <a:rPr lang="en-GB" sz="2800" dirty="0"/>
              <a:t/>
            </a:r>
            <a:br>
              <a:rPr lang="en-GB" sz="2800" dirty="0"/>
            </a:br>
            <a:endParaRPr lang="en-GB" sz="2400" b="0" i="1" dirty="0"/>
          </a:p>
        </p:txBody>
      </p:sp>
      <p:sp>
        <p:nvSpPr>
          <p:cNvPr id="3" name="Subtitle 2"/>
          <p:cNvSpPr>
            <a:spLocks noGrp="1"/>
          </p:cNvSpPr>
          <p:nvPr>
            <p:ph type="subTitle" idx="1"/>
          </p:nvPr>
        </p:nvSpPr>
        <p:spPr>
          <a:xfrm>
            <a:off x="3460830" y="2661605"/>
            <a:ext cx="5270315" cy="1295400"/>
          </a:xfrm>
        </p:spPr>
        <p:txBody>
          <a:bodyPr>
            <a:normAutofit lnSpcReduction="10000"/>
          </a:bodyPr>
          <a:lstStyle/>
          <a:p>
            <a:r>
              <a:rPr lang="en-GB" b="0" dirty="0" smtClean="0"/>
              <a:t>GS1 Global Standard Event Atlanta</a:t>
            </a:r>
          </a:p>
          <a:p>
            <a:endParaRPr lang="en-GB" b="0" smtClean="0"/>
          </a:p>
          <a:p>
            <a:r>
              <a:rPr lang="en-GB" b="0" dirty="0" smtClean="0"/>
              <a:t>26 March 2014</a:t>
            </a:r>
            <a:endParaRPr lang="en-GB" b="0" dirty="0"/>
          </a:p>
        </p:txBody>
      </p:sp>
    </p:spTree>
    <p:extLst>
      <p:ext uri="{BB962C8B-B14F-4D97-AF65-F5344CB8AC3E}">
        <p14:creationId xmlns:p14="http://schemas.microsoft.com/office/powerpoint/2010/main" val="9441183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bit of history……</a:t>
            </a:r>
            <a:endParaRPr lang="en-GB" dirty="0"/>
          </a:p>
        </p:txBody>
      </p:sp>
      <p:sp>
        <p:nvSpPr>
          <p:cNvPr id="4" name="AutoShape 2" descr="data:image/jpeg;base64,/9j/4AAQSkZJRgABAQAAAQABAAD/2wCEAAkGBxQTEhUUExQUFhUXGBwXGBcXFBccFxwYFxwXFxgYGBccHCggHBwlHBgaITEhJSkrLi4uFx8zODMsNygtLisBCgoKDg0OGxAQGywkICQsLCwsLCwsLCwsLCwsLCwsLCwsLCwsLCwsLCwsLywsLCwsLCwsLCwsLCwsLCwsLCwsLP/AABEIAL0BCwMBEQACEQEDEQH/xAAbAAACAgMBAAAAAAAAAAAAAAABAgADBAUGB//EAEYQAAIBAgQDBQYDBAcFCQAAAAECEQADBBIhMQUiQQYHE1FhFDJxgZGhI0LwUmKxshUzcoKiwdElNJLC4SRDVGODk6Oz0v/EABoBAAMBAQEBAAAAAAAAAAAAAAABAgMEBQb/xAA/EQACAQICBggDBgYCAgMBAAAAAQIDERIhBDFBUWFxE4GRobHB0fAisuEjMlJicvEFFDNCosKS0iSjU2OzNf/aAAwDAQACEQMRAD8A9Kv28zS2p2k6+sV5jjd3kdidtRPAFLAh4mFrIinhQrkS30/yowoLlgw6ncfr4708CYsTFxNsjKFE+vltuaUo6rDi946YeBrqetVg3ixENry+9LDuC4SnoflTsIsCiqSQhgtOwriXEoaC4sUhixRYAgRRqAhH6/1pgNbtwPmfuSaGIgX9TSsMJWgCA07iIRrRcBwadwsI6TSApe3G4160WHcOTypNBcsVKLBcCkyQQPQz/l6UABgKljQnh0rDuOLdPCK4pSgZHBA0+lJpgrDICd6a4iZGzDbak7oFYJ1ouMmWiwXBFPIAilcCyrJJFAEJouIBNJsYVNO4CJcnWlFjaHzVVybAY0AITSuMRjofhU3GQTQBbTERVimBKAITSABoGI1yKLhYdTQIe01UmJkcelDApu6bVLGh7XMNaFcGM602CKDWbZYVE00IumquSLcWaTQ0wDSlqHrIZB9KoRZnqrk2K2WKhqyKTABSGMFoFcdRVJXzE2QUtYDVQgUrgBhSY0FV1prWIxTaYGNxEz0qMMr2NMStcctGlVcmxj3b8VLkUoluG1WTuf4VUc1dilrC2un6j9R96BFxpiItCAYmmIBpDABQAGFJjFxNrMI2NMSZgNgzmBOoHlvUl3MvCADzn1Anp1polmXVEld2I/RpMaKLd+HymddBSvnYdsrmUyjaftVNcSUytrHkanAisTHNrTypuIkxsgp2FcVtKTyGsxGak2UkOFqkSIfhUsAEGNadsgLFt6U1ELlmQU8KFdiHy6UnnlsAlIB1WaaVxDZauwACVOELhZPKm47gTKy1RiKsUPYGpBMmpwlKQiYRY5tT+ulCgrZg5PYWsnkPlVNbibldkbk6f6UkNlsUwCxoEBhNDAbpFADKkChIVwRQAIoGGKQDZaqwrjhaqwrlF7BK3oekVMqaZSm0YrcK83OlZuhvZfS8C7D2WQEe8ANNp09f9TVRi4kykpDW7rk62yBEyWXr0ABPz1+tO8twmlvKcVj1tkZkbU6Eagn5dZrOdTA80y403LUx2xK6c+UkSAd/pVY09pOF7ika9ZqFmXqLFBFUkK4TdIiqQrFiXARNF0xNMipzTr9dPpTtmLYZFWSLSvcYAKWYDgU7XEPVCBFAEoArfes5aylqJFACUDFNIZC8Cad7ZitcUAnSIFLNjyRZ4elPCK4pWnYLjIKBDJSQMYmmAppAAGgZBQIsBqhDTTEEmncBGNJjQFpAGTTAJNAFJsrIlBpsYmKnDHaisT2MqWyuwP6+FThWwrE9o3s+lPCTiMe8LgOm3mf8vrRZjuihGgQdSNJ/h9qwtbJmhtsuldVjAB3pPWMJNK4EFG0B6oRAaAGpiFAoAkUAVsvx+tRhRVysCpQwxTApcS0A7bipebKWSMpVrVIzHinYVzE9pts5th0LqJKBhmA8yu/UfUU8DtitkCkr2vmZB0HwqWhlJIYSpBB6gyPrUuJSYrXgg5iAOkkDy8/jUXa2PqB2LlYEaajzFUIkUAFaYD0xEmi4CzSGQ0ARTQnmDGqhEAoEEigZWbYkmNfOlZXHcD+lFgC5NMRiNhz0issBeIzGNakEApWGMFosK5GpgQUAMFpiJNAEoAU0ACKBlYEGs7WYwgUwPL+3HajFW7121ZJSCseGihyIJ5mdiIP7oBgetb0KMamee3Vw9+8xaRJ0lHjnw26uzXvubvun49cxGHdLzM1y208xYuVuc3MzEkw5cDyXIKmaadnr9297xRzjdcjqe0nEPBw164IDJbZlnbPByA/FoHzrlq1PjUO33yGllc8E4bxG8l1MQt1muG4MxLszczMis2YkTou0CCwiNvUpTcMMZu6kndbre+eRzVYKV3HWn75nrXbrjN21YsgKRcuCWtqQTy5ZQEGYkxI+o3GNOEZy15b9/wC6N7tU3K2at1Ns47uw4xcXGPYXN4DoLihg2kLoUzGeeCcx3iddytJhCDvDV7+pNBykvi1+/VGn7wLzrjr48YqghgpeGmVYgOdRJ2HkI2rWisULyfte+0K/wNRiuN+ffZaraj07svxqzY4VZxFwhUFrM0AasZLBQDqS0wAa5lKU5NSd3drsLUMMfhWWvtNv2f4/YxqG5hnzAGGBVlZSRIBVgNwZnalKDTBSNooqE09QwtTABpAA0nJLNjIBNEZKWoHkDL5b+tO24LllUSGmBJoABpDFigAlaYFPhn0+v/SoaHccUwHWmILGmIWkMcUxBoAAoAU0DBNABFAjhe1nbO5bdEwK277EOzTbuERb1bK4IWI0LSYJAgkwJk1qfu49l0b7sx2js423ntsA4/rLWYF7Z2IYD16xBqY3zv1PegyOa7zuHDw1xEgNaBUiOZwxWEB6dYmdSNKjQ6nR1HT23Vty/cqpeULPNWeW1PeuzPY7b0mq+6W/YPji0jK2bmkyNyGMxuSBO+wgwIHTUxXU3/d3ajOEsnT3Zm37y7efA3EDAF3tAT1y3UePop+lcNBSqV5YVfJ9hVSSjFX3o887vOHNdxFgG2CtoZ7oYAgcrhSR+011ZE9EJ8q7tNqrorLK1rcXq9b9RMKahKzzb18Fu99WrPtu9Tiq2bdgcxdXN2F0OVUeTm2XmiD0OXSnSi4xTWxpevdfqK6SKjOD2rLhmvfM0fdZwF8/tbsIY3IAYk5gWSInlAJfQ6z9azqVoOVtrXUtvpbrJhCS25eJl9pOF2MTfvMt+2HINoqXUEm2GDQNSei9IKtvtR/M1aCcVG6fdf3f0HOFOrZyeava23NvPrMrtBgcnsOGtIt1CVEMk29WFxnuDUBM2Tz94AGs23hcm87dd3f6mzd6VlvS6ksirutwBsX+Jop5VuoqwMq5vx20QaAZXTTpAq6lW1JTtmZSi1Jrl3q5vewNm8qXFuq66r78yXyxcM9dQNesU5yUp5btnPzQ5RjFtR3u3LK3mXX3xC8RWEv+BABhgbRld4mFAMfvEjyOqtFJu+e7P3+/AbXwJrfv1K26+/ctmvMxeCjHDEg3vFIJYODk8ELEqyRrmzQPgTPpcpwl9zV135O+7sJX3U3ryVtmV7vrye+98kjJ4LwhsPi7qg3GtXLZeWnKLniSATtmhjroSAPKs6sXVpNTte6tySfdq4A3BNYFbLPuz682WdnODth8RfAtxaIUJcZgWJA90RrlE/m1mdTOmuKTh8Tu/fv2gajlZLVsVuV97+md72xeAPeXHXkvRmuJ4oEyQqtkVfeIgAnb4+dZulkpwvZZPK2xt9d7FKacErWfPN/TZ7YvbDGOl61mN5bOQkG1nE3ZIAcqJgCDHqa2VKUoYoJN8bZLer+9REasIytUyW/N81lteVmVXMRi24aikXTfuNlBgi5lJJBYqRkJAifWnWwOrhTWq9t+rV1mdCTw/Gtd1ns12btmdjhrZVFBJJCgEnckDc+tYq9szTgNTAhoABWgYhqRhigQy0wJcFAICmmBZTEGgQppDNRxnj1rDAG6TzGFCiSY3PwEj61OjKVeclHUvf7CqTVNK+t7EcPc704vkLZm0ujD84jrIMZiJhY6ROs10zpYctm18+HveVBweUnZvsXPztq4nfniKthzftc4NvOmkzI0kD7/AANYzi4Np7B0cM2rvJnj/tt03bt1Guy7mW8SWygkosgQAA0gDTUkb6+pSo0o00ppb3c86tVnUqNrLZlqR6L2Gwa+AHNlUbMxUFRIHuyv7AIGw018q8KH9WWF3R6c4Ycn7yOA7f4u5e4kyEk28OFICqY0CsM0TqWuGT/5a7EV6Gi04zlnu7d/vnvOWvKUI349x1ndbhjkuMScxyzKkHKM2U6gb8xn4VjpdWVTSFH8KfbdfTruVo9NQp4t9u73flYx+9m6VsIZIVWJYgwYgbesaekmuX+H1JRdRR+80reL7jSvTUsLepfsjlOxGNbD8QsySfaFKOI3IGYQB1Da/Brknau/TaCSgtit2r18TOhXc3Ny1t3M7vbxyvjbFu0yNetqRcBPKsyVU+bEMdBqARO9aaPKVrcb9xFaMc3wt3m07oca2e/ZYGB+IJ3mEDT8ZXb9knXNXFpFNRr3W7xv5m1Opjh72HCcdL23vyq6XDFwAdGBdX66ktr69DXo/eoSyyb18n9LI51T+2jG+dl3xv55nY4ziN3D3MMFHLas4dgGLFvxFVrgM7y1rr1nyFZUKSrJX2p355W7LlVazpwlHZii+xPxzN13YXoTH3HgBsSz5joMmVAsydIgjXyNc0FeMV1dmR01nacrvV5ZFvdpjrht4tb15772r+UFy0hciaBWPKM2cT1j0FTpE+jV7e7kQWI3FniBBwCliTctgmSZP4Q5j5nMR9abTzZdNKV1uV+9eppHxdw8fW34lzwxYYi2txgmZVRpdJgn8Q9P2fKmo3T98CL5mTxfFFsQ0bWsbg10n80gg9CALgOvr1inG+DE9rfZew4q87cPJs22KxVkY1Xe4qNasEc5yjLeaPzQDJs6H0NK7w5Cyua6zxa4cLxK8XLBLt5bQn3VW2gADD98sfnRBY2o6n7Yr2Vzke2vGcR7bayk5bN7lWTBUgNDgGGBC9QYMfPspU4Spwl+JZnPjm5yS2e/fM9C4riGK3HtnV8MSmsCdcv1zj6VxNWbvsOpZpW2mt7rLtx+Ho167cuXC9wMXYsQVcqFBOsAAb9SaqWvISyOtikAl60GEes1Mo4hp2GimBWaljHApgQUAE0xAAM0APNAEmgBLjQDUVJYYNjSuzybt9xFbmIKGctnlkExmaC2bXpyjbTUnpHR/CKL6Nyl91+XkY6XVwtKP3t/DVZHF8SwZbK1sDOSAIYhmjXKRBBiPlFerWp4lfz2HDSnbJnovthtcGtqWKtdzgAa5VDEkeusCf3uleXbpZqL4J9WTfYepL4YzqPq5vO3ief8UdkUlWysqMSRIIGR8oPnzRGnQ+tehXlKVO639yZwqnGlVw68l2uKfi/A9/4eiraWJyhBE7wFET618/oyajKT13PQnJyd2eD3nvNfxF4lJe84JYt7qMyqBHmS2kdFr29Hi8rarenvrOXSJKcG91l24r9TafLKx3fdDiyfag5E5lIXrCl7Zgncco+E+orh0iL6Zytw68maUZfZKF+Pbl5GH3yWycOn712F/tZTH8CPka4v4bFdNJbbeaOiu/sG1sa7LP6Gh7NWQvFcHkUbvmAA2K+9XsaXKKppvL3+5y4HGtNLUpNdn7ozO8CwG4v6raE6RInSIO8s4O23WanR3k2tifbs8R4cU4p6m1fks32LM3PdlhcuKvGOTwto5SWZAfoLY/4jPSY01J1ur34ioL7CMtrcr9VjgeKwEuPq9tjLIdxDRy+jLB9DJ610QhKOjtJ69XBy+rMJyTr6rWfgdN21s3UewSR4wwljOPyO4lSPTUmD0+FRol03bka1YRlB32K/el5mb2RuH+ice5B1urbjrqliZ/8Ad+1Ro6vXXOXiyazSo5bkL2CLI/EdffteIN/yzH8/3rLSYKTV98UaqLpwT3py72vI3+Huhm4S+/4Cj4MfZwR96U1aEv1LwkbUf67S/BPyZTw7m47fPUKfp4eHWP15VzVZOyttivmfkZwzvfY/JCYrGqt3E89sH+kLOhYTCLaM7+6NdfStZK0bL8P+7KjL7T3+A3TW2GMxNzMGD4K3AG3Kb8R5gyx+dZU5ZU1x9CpwtBz591vU5js3db+jcZbyypNw5p1DRb0I6yIgjyM9DXRWlbS6kev/ABM9FV4U+a+Y03axmbEucwUC5bIm2wJCrlO7CQSN4jSuimmqMI3WqXeGhrFWnb8nzxXveudzobmP8TABM0siWrLaRzLdkR8UUGlKm1Vm3ti32p+ZlBqVGEVrxW742MnucvzYvJMgPnn1cuG+6VjOPwQlwt338ylK85dvvsPQqg0FYUgFY0hiF6lsYwpgGgAimIMTQBDQBq+N8ftYVVNzOSxhVtoXYwJJCjoB/EASSBUKpFuyBqxRe47auYNsTYcXE8NnUjqQCQCDsZ0IOxBFRVjiqQpP+5q/IHLDCUlsR4jxO4VW6+d83O8yNTKxMgz74HrXt0mo0U1lk2cmkUnGu4vPUs+SO27E8IF1fERst23lUMVzQjxqknRveOsjYRFeZ/EJyoSwr7ss/p+1t7vkb0HGpBXirrb67y3vSw9u1hsLYLsgLEKQRIK8xJPSSfL/AKVocPiSllrfL3cutO1JpZ5rwZ5zfe9cXLYTxgCfEuC3OqxDMQcqgAqAxicunr1yq3lKirO/ffd1p6jmaulVldWSXK2S7rHpPdTxxzmwV3VVDG2ZJCx79oN1AkkegPUELhXhaLv95a+K3+TLpN3TWp6vTzOQx+BxFi89u5bywXujY5rbEsWEHV0GbTqA2oJWXQ0yEUrO9sn2Wv71doOjKScdV9/O9ve8HZfidzB4u3duEeE3Kw5hoZN4GRuGl9f2ABTlGTTbzu323eF+XW9zHL4MK3JPqau+vzR1fencF25btHVUy3BBiGLFTqNfdI09ax0Cgo/avW5NdX7lTcpydOP4b+vcaTsVhf8AamFyqAec3GGm1q+APXmA3/ZHlVaRGDhFPK6WXHJt+95q7pb85Z9dl1ZFnbe1/tXEPdUZRbTKTBGWBJ9DmU/KK30SCwyfHz/Yzcviw/lm/wDF+jM3sjigpvhVgPZvhSAVOe2EOmg0Gc6/vVhpco3UobUu/K/d3FaJGUkoSWqTz52y7n2mhxXCLTM1pcQIzBAMhGdWhGdWnKpQNM7GDW06lSUXeNvu5X1athlGnBYGndtSerjLyXcdH3qYS8MVaa2bQHh5RmDE8k7x15jUaJKTqSUeBU4/C77n4X7cheyyMODYzNv4yT6kLhAT9qrR79Pnvl5i0lL+XjbcvExOzTsbuIRc3+7GcmSY5C05jopjKY5tDG8grZN/q/2ZUp4oU1ujY3+DB8LhGmUBCu/k2H//ACa59I/p1Hx9Topq1eP6H3wF7IOLnFL1zqxfr0MR8/w1+9FekoOnH8q7n9TKlnQx75yXcvUrFy5cm4jogu8RUrmtFiG8Jcp0uCQI2jWNxUVrRlKL2Qfz+/QcVeonvSf/AKrnStJxeIG5GFQeWp8b6bmsI2vS97EbT/odcvCJx/Z5o4djDuc428itr/U1tpX/APQtvX+phoOcKf6l8wvb+Tdw7CCCi9doS9qfjmEevwqtEmmpJfib7bGujxkqqfCPzrzsU4C3Ni63Tx7P3zH9fGu6tO0sP/1vuUjgpq1OLX/yf9TP7kj+HdXqAsgeee42vkSGBg+dY1UlCK95peholapLs7Gz1CKwNRGEikAj0hlLPrUNlWLVqhDAUxBoAE0AaXtT2ktYROcguwJVJEkDQk+Sgka+oAkkA51ISnaMdut+XN+8i6ccT1rLfqPK+OcXOJbDm9IxFt8yOoIw7IRm/DRxmDhlHK4zaTsMtdWhaJhqOMlZbnr6+avwOfSav2alHtXvL3zG7J4fwxi8+gW2Yb9o3yluypE6n8seYX0NLS6zpx6P81+y97btSfWxU6V5Rm9TXn353XUaq5hFZSviFDkyTIHvFG1nacsfOvUqxSSaeSWdt2/kYU6jqXUvvN3V9Tb1q+/JW2a7nUd3eNNrFZPFWLhA1UGYUlfzDKSAAPX5151X7STcs7ekU7dZ0Q+GEbbb+quZffdgvE9lJ0UMylhEywGUa+Z2+dRSSdRJ8fIdRtRujmOyfB8oZVZlF0QRfGFNvl3zfji5EsBKc2p0Eg1lp14SUUnlnxz3WXD3awUZYo3yz97Tc4fB3OH46w11AlvxCjtaRFtKb7stoxBZbTZWXVjl0GnWqlTHTfBdxuoKMMtsuyyXjz2FOM4+Mbj7VpgFUPdNtwDIY3AllifegZDmAIkXGG1KnoWFOzzSz7Ltcs+7kYdMsm9T9WvLvNFjcN76HUDLy7wys63FkAdZTYbqDXU86bW6LXWrOPXbZzYSlHGknknlyd8SfC93db7Xeza8cBuW8N4gDu2HsgyJBZCQx89fD39a0nHBB/qfermn8PjGpWSf5Pmw+Zf2Af8A2rZUyPwbr6mQSTAgz6Np61x6RFuz3YfC78gUrxi/1fPIt7ybE48gqrnIrAMxURrl2UhoJOh867dFTcbJbURWwKKlL8Mu/JW4ptvqeZmdiMM9609q5bXkS8ocO0RfCqq6oMzKLYBI6FesivN05OnVxX3ZbrNvuu/DUb6K5QhColtvnttttx9Tg7uIRbRDW3YrmEqGKtKkBlYaAGZnSB8RXoObnngebi77rWuufqc84xpTUU08KkndrO7lbuavxR3vb3Gllwr+FeSbakC4FDaqCQwzSGAgEHr51hoja0mViqkorR5J63a3n3C8KuRwjGHX+tQx11NnSOpgVtSTdZN75+MjKs10EV+VeLMPsKwa9eZsoZsPcAXMpYaZSDB3ldttPSstIks29eJfNfzLs8Ed1vJG8tMRh+FH99k+sn/krOsr06vvedMf61P9K+RA4IRY4y9oTDEkf3kuXB9jSlU6SnSl+XPqdvIzpxw0pL8+X/FepDbyCzbHTimX5KlyPsorLSLynOX5L/5I1VlUiuC//I6O1Bx+IBiDYQEHyAP25vvWaWdPr8ETJ/Z25+Rw3Z7BWjhMX+GmdUVgQozAc2gMTEgn+8a6tNi4abG2pvyRloGdODe9eJmdv7WW1hWUald/7NtYrn0Zu81xR2aLZVVfh88CjC4ctgbwBiL2HPyDIDp8669La6W2+E/9mefRi1CK/Mv9UZHdHcVLj2p1ZWMSCZBtkk+Z1Jn0ro0hKz4W77kw/te9Puk14HqVcRqCgZXcqWNGMVrOxZahqySymIgoAo4hihatXLrAlbas5AiSFBMCSBJ21IppXdkJuyuzwPiHHbl7ENdvKVNxfEBMSqj3baiDAVWURuWzEzpXoaOrO7WWzzfX4JHLpCusK17eezqS83tMRssjkBFx3ZuRIIti4NwurSuadYmtFhlK7irpvOy3CqJwVoyyai9e/wANuXI7LimDNrhIJQJ7VctZtYIQqPDk+fLI2jQaGTXj1rS0jDe9tb45t9Vlb6HZBtwva25cOL37TQdtcKMNfvZCme4FEK05AYG+gUAsNAOUuAWaJPqUqmGlFt5yyXVt98zilHFNrYszVYC4we3cgZw2V2aSy5GEuROWVdg8jXnjSNeenTUJNWXn+zXw9XE6ZKU4Ylzv2Lubv+x6n3jn2jhAv9bZt3mAP/p3FOvQO3zUVhTVpOF802r+D60XGdkp93ijy+20NYuujFbdxbgYvmGjh5gkkKQIM7ZhPu1114OpS6SKd3e+d+D7H7zOWk8M+jb5ZWPYe1+D9qwwu2mkKmdl0h0QrdWZOhDL0I3PwPnaLacVB8jtc3TTaPL8CG9ptC04tuhGVmPJqQROhy6nRuhU6EA16tZ/DUisnZvq1d3mjlmvig9lofKn69jPR+H9i8Hew6G2j2WCwQjASYnmnMNQQfUHXrXJo+mTUbZO280r6LHG08jke2mGtpdKe6lhLYBznT3LjHMIklmP108q7v6lOMp7W/BryMabwSnGKvZRdt9mr+IndiqpxK1ls3LSthWyFvzguxDgdAcr6HXlJrztJlFSbjquvC3odNK/R2evLzNv3q2UOIQh1FzLGWRnIImQN+XKrfMeddOgyvOUHwfvx6jLS/6cJc159+aNv3ZXpTErpK3VPoAyCAPTSfnXJ/E4XgpdvNXv3sug5P727Lksl3I8vtKAb9oE63LqAAE5dcqz0A1nXTSvQo1P/Funna/cc7X/AJMWltXid53lgP7K2ZgSjNl/di0v1m6K4dDk1pclsvbrtfyZvXs9HvtVn6+Ri8OuRwu+Cd79tfmqW2I/wn6V30U+mT/V4tGGkLDBxezCu5N99zF7EqPGLwAz27qzO4HjlR9K5dJj96X5l4w9Tpm1hp8Yf9l5G6s4m2+EwSo6tctYmGUGSubxYDRsYgwdYNTVVqdTl5o2TvWp23L5Gi3GIBxuy2ZRtMkDezeXX7fSubRf6CvufzRFKF4trZL/AFG4r/vCwdBxBD/xWrv+tVP7s/0P5o+o3/WhxS+RryNorD+kcWTsuHXXyBUZtfpWcL9JFcCZv4O05LslhlazjcsgrhwQFJC7Xzqux26116fJLSqaW/8A6i0Nf+PGX5n5Gx7aQ2GwZ3lJ/wDiQ1z6Gr1px5GjnhvLbs/5RfkN2YQNgsVM6IrbkaqhYajXcVemZ1qa35draIXwxbeyT7rHO9gcPbTGWmCgH2i8gI8mGSP4fSu6MIypTlbZHzZz124VIR4y8bI9qURXFqNQmkBWwpDMV7qgwSJrNySZaTZkJ6VaJGFMA0COY7xsSUwbKP8AvGCfLVz/ACx8669DhiqX3K5zaVK1O288S4jiFuKYt3WZW95UbIvQgt+zAP0rpi49Eoq7ttJqp9NKV1m34m2uWGF42nDAZFZARlhGVQVIgRB+z0QmsE8L2yt1vyNOjcqlJyd/hTfKKeXZFnqx4ZbxPCUt3dQcOpJ6hkTcH0I/yrz61NdK1HXf6F0pvo03uPHuGW7l/wAVf6wW0zOWjMCM+djO+nn6b10TrYqPxbk1+pZpdep8DOVOMKt6ftNZ9jNnf4MHsWb1tjF1vDZW90XgHttLTIGVAx9VAGprl/mXOu/eWTXvmdejUHZxW6WXU13Xv1HrWJCWcJclJQITkS2WkzqMiyTLSTHQmuXR1U6S8nrXhq7iJKKjZHhF27fvKqoCgcOedQJt8hXWT+V12A1Jr2oSq1G4rbn5eSOOqqcXittyW7ave49V7vrFy7wjwS2Vz4lrPEiM7Dz15TlnQj5V5Eqn8tpmerK64/vn1nU/tqWW05vjvZ25hbuHuZ0Yi4rNlBJyKTpqNzqAdhJrsqaQtIbdNf2vyHThhpwjN5qVlyepdTbd+K3HY93nGFui6iK6BWEK0coKoEVY0ywP41xVISoVkpapeKfiaSmql2uD7UmzkO2F6MXfZhlh9M0RAgKfgQAR8RX0EIr+XXK/WebSb/m0t7SfJ5PqsJwLiBtYrCFkLLaTwgFBL5CXUCPzEFz69OtedW0RVFFrW7N7so378jWnVccV9S1b9f7mT3oYWOIowYqbtrQhQf6uQ0TMEgqdR+Ub9I0Jvpst9u1Zd/iXpH3H2+/ew3HdfbYKzZpU25ckjMYP4UgACY8QT5D4U/4haV4cL9t/TtbNNGf2Wf4suyz8uw83OJ8O7eDSw9quqYjdZZmPT8u3ma1oztoqjvSXW4pENJVYzey77Hde9x2velbBOERpH4fnrIfDHp/Zia5tGzrt75r5ZCq5Qt+V+KMfhmGDcNxBk/hY1o+DZVj4c4+gr0aErVIpbY+rMNIV1Nv8X0Mfs5hMzkCYRDcgetu6+XTocwB9Ca56qVnfbK3+UV3I6aqtGlbZC/fM6nh4C8LwZjQYlGOnndcHT5muepZ4ktqfgdsVapFvZC//AK7mFYx73eL2nFi5aBCaXotuRkxAzZBmInoGg6GYrPRouNC2T1/NE5pyvZcb9sZehsOPCLt5zsmKw7/4Cv8AnWc73wr+5NfL6HRHOVNvYv8Av6mfnb+lblse6+HcnzlRh1X+c1orYk+Hm/QxlnTXNruj6s5bsBhQTiokTYGgPKwbx/eGx333+81/E/h0iPP/AKj0FX0eMvzW8B+2F9VwGBdjA8EfdLSfxIpaOrVqr42736EtZK+zPvS8zI7NOPYsZrvaEfO2wH+VVpKf8xS5x+Z+hVWalTnJbXN9tjm+C2EXGWmZVJW+pBIByhmUnU7b16VKnDoG0s7Puy8ji0qpP+YSeS+HLmk/O74nt1eWdRGoGKTSAxrltSdRr8BWbSuWmy9TVkhpgSaANN2t4YcRhmRffUh0/tCdPmCR861oV1Rljlq2mNal0kLLWeNcP4lcFolDBuqVInlYPBZT5TJj5V3xgq9BRktTy5p2OSo3SrNrr6x+O4h8Xj3aWAecgGpCobTAEDqcpkVw06EqUXQb2d7/AGO+MlNOruXml/sz0bCn2bgqpiJtsLDW+aQSxzKpjcTMwdtZ86x0iahpELO6Uk3bhb3zIgnOk08rpo8q7KY69bfEXbNss95XyAjoy32nLOvUAdSsCt6i+zwz22d+TS7MyLrFlsy7V9D03sPwQPw+0GytF+5dEOYDC6+Wcp3GkofUEbiuKkmqmJrLCjpbcdXEye8Tib2cNbs2mYG4wVrg98LbykkepMSfImu2ja7lLUkzPA52j2vctr963ltPIuK4prtxbdsnwwwVWT3m0O0eQWNPMV0Rkoy6JPVm2uSv75mE/jvUa16l1u3kewd2pRsJmt4lrwEoUJQ5HVmBMhQ3MIIzdI+J8nS4rA5tZux2ysqjUdSbtfXr2nn3arGte4hiXIOWzCoZAI8MZum+Ylo6AOSdZnt0Oi1RT4PvOerK81Fa7p+FvfHmbXusxxFxQSfxs+byzBVYR8MhA+NGnR6XR5VNsXF9317hKdqkI701/kzpu92+Fwq7B2J1IHurEifKWFXo6xJq+wdRuKxrY0vF+RzvdxbV8fbKqyqLT3Ib9oxDBZ0/rmn1HpRPU7Ky3bN3+pq1BOVuEeOq7vxv4l3ezdBx2FBgBEeW03uA6H0/DmjRo4Lze2S7sPqYVIud0tit24vQ33dSFGHuQYYvLL+yIAQD0yr9S1Z11Ppby1NK3f75WNcdN3VPJJtfvxe3jc8ox9wH2q6ATmvG4U8/EuZiuxiVOWfI1pGOCnGG6Vv+Kdu9IWUouS/Cr9cn5WO8730/7ThtY5D8P6y0T/KanRVafOS+V+hjWs4tfl80Y/ZnEpc4fxG2pJK3hcPK2X3rf54yzyHSZ0roozTnTa3W7g0mP9S2+5q+y2PuZ8WLSKzBHXVoAAXKzHToJMddBI3BVhdZ7Ki75X9DPFkv0dlr+rZ2lxRb4Zhspn8SwSZ/MbqyPSCdulee27pcH4M9annN8ItdkGjX4nBXP6atlr784VlyqgKKFxHJJUyJBMnXmpaI76Nfn15wOOovtOteE/TvMztawFvHgnUXMMBJ1JyofrEn5GtJRvODtu+axtSd2lxt3J+Zsc0cXw5PvPhnGvmRbY//AFfY0r7vfu5lCLafCz8vGxqO73Kj4pSeYsLSgfuG/wDwAJJ9PM1rpsHUqqe6/hEvR5YKEIfmb77f6s5rt5eJ4XhI/wDDj+a2D/LVU4WdSW9+TM9IdqzjzX+S9DccPw04LECSJtWrgI8leNR1Xk1rPSquGtdbMu3F6hCF9GhfbfuwnP8ACMNde9astoT4Q8UHUs0BmA6ERMzXoaLKUaU8S1OXXmzl02munSUr3tmt1lZ571me4CvLOwNACmgZj3LYnr9ahsZetUINMQtIZCKmccSaGsjxDthwQYTFpbaTYxDsyQYjmWUaNYUkBSCNGAPu1podZypuLfVx39e3jntF0cekTa2S+V277dWQvY8L7bg7tpWym4QSVYCDNomSN88TO+X41rpUl0ja1ZLr1hRl9lFbcLv/AMm/Q3He/wASDulkuFVDLzPulVY5R+ZiGUfAsOprn0KPSVcb1emX158jOtJqNkaPs/iArM42GmszChi+w95VBMQYOlbaXLH8S25Lknl2vusXolGyblqjm+Ltdrq+FdZ7B2dw7C0viIEulQLgWAsgQAIOoUcoY80KJrCjKMo2i8kN3vd6zzjvLxI9sCLcvMwBRVLDKrOFa5lGWAIVRGuzHoK7qKSWJ78rbXu9+FzGtlFJbVd8r+qb7OF+btcLNk2WJ95XyjTYFVJHrFlp8pqY/BV6N63a/Bu7t1XRejtSaqbFd88Kv32Z6X3W3Iw1y0d0ZXP98QT9UP1qf4vStTTW7z+phoU3JtPf4nnovZ72IbobrQPSBHy1J/vmurRruWB7Ix879rsXK1GM6l805RXN5X6o362i3s9ivZ8UsKcqPm+AcISJOkQ5AnyPrUOCmp0dXw2XNN/QibajGpa9nfqavb3tudZ3lYrxAGj8KwImRDu+cEDyA8Mgn1Hka5dGlKMeLVvN9iz6jtUVhxvNJ360rLhZykuq5hd1rF8S7xGVCOmk+Fy/Umn/ABJ9HS+HL7qXUpPzObR80r53cn8q9SrvfsxjLDNoj2XJPkUBDfPK33qozboxXH0fkzSikq6ctV49zfqdl2HuqMGSATlNyQoljBzQAN2ykAD4VnXg46SnscVbqsZUHenbi7nlHZrhJvC6XRshuhNcywUQnpBGivMHpWtSqo07vW5N24fu7F04tYorUor5onUd9L5sVhbcAzaZirGAZuJlB065WH1qqMXJxX5rk1Y4YY3tuuyz80X9hT4r4/DLtctnX8ocBVX+fpWzcYwhL8Lt9O4it8VWSX90Y9uFX77mn7FcPuLiMdKkKiXwx8n8PMVYdNX0+HpRKcZavxRfY8yFTbwp7mvfaeicaw4PDrQAEk4TXzIuWRr8tJ9BXnwV1Fe9R6NSeCrN/qXbdGsxrn+m7K/s4YPt+019YBnfbp51xxcqOj82v9X5EvDJrfn4Mx+2dvnu+uLwn+K0yfxr0HJOnJ/kXz3MfuuL/O/lRsuOpHFOHv5h1+PLdkfQ/auWjJYI8vOKOmkvv8vO5V2GwoXHcQMDS7lGnQvcY/XSfgK7q7vGD5+EV5HM1aeG2qMe+8vM5Ttjwxm4VhBIEKLJJ6Fr9tB/zU4TWCSe9eYtJu9Ic1+bvZvMVhlTCMt5nTLgrU+GX1uDPAOTUqW3G3npXHQkqtSctjl3XN6iwaNBLZiXdE0HYW5bbHYYKIOWdQZgW2Ycx36HevSpzi9Gk1ru/mOCpF9PHdZeB7GRXCzqAaQxDSGUtvUsouFUSGmIEUhleIzZTljN0mYnpMdKyrO0c9W22sa4Hhdl8U1+4zi47+N4QJEmRzubYPMAkhlCgCVSZYxXR0lFwe96uS1Ldff1k0ozjJO/1ve75L04m84LhVs3Et2SzWrhttabMrQbJZ1LZTIDyTH5TlGhYxkpdLCW/X3GtlTs96affny1dhn95PBg1y1fgrmBVyFZpYDkRlAJCtqCY/Ko66cmjVJwUop7Gu30FKCna/My17OCwuFvWLDNlyvctnOzTCkzAZpkltveGvlXZ0jqJqSyzStuy9CqdrYdWW/e77X1crbrHa8D4gt1WIR0IMEOsdTtqfLbfUeepShGKeFWJq05Rs2zynvEw3/bL0nLzrlOnvOiARPWTp0nTrp6EoONCNRbM31PX2a+GezPjjPpKvRS5J8HnZ9e3y1YtjFDHLhFQqtywrBhDZHQ5wWtsoJk5vdjNIYEVzYkq8qjvn3NWyfDLWthvSjanHaldP8AS1Zvsb17Udb2a4fZNjEL7Q3iPZIe0oZGSNdZGrAwPLmgzNdGkaQqzULW5mNKg9HeNu+3L3fzRx3ZXs+74jKrAi45MEaKoCFieughfIwu06XTqPR3JVNiVnv1pe9me7MqaP01JVKeq+fC+/jry5NZM23Hex4biZtWWKjw0KAgkqoa4zMWI90EgDcmYOkmuGpprUZNxz3vV76/Q6Y03FxlCVrLY3fdYw+23BWw727Pjvdu3LbXAM1xU0LtlW3nIGwAHkWiAIqoNqKqbG9e7L0fdxbKjLpJYHdvXbPPn1r3ZGy7tuJKqvBTM7LlU6GFBzoWJ1MkmemhMrWGm4qjjfr55K/J29u5nCKUbrl3t+fauRuO97D+JhbN0fkunNI1VWt3MwI/tKmnp1rsoSSl8W32jOVOU4tx1peauZ/drcQWmUXFZrkXgFMgKwAkGOaCCCRppSrTUsMdytzJpwavLe7nNcPvX3tX7bMrCyURWVQrC5aLJfLsu7BNSJnXUQQa8+s81fX7du3LjrOyLvKXHLreoze+LgN29cwd6zauXGDm2wQTAJDrMagaOJ9R8+2hNpJ8jCbUoYHvffa/grG17F9n7uFvu120q50yrluAhVXJptqTCj+7WlStGUcEd9+bftktXlGT2RS7PpYyeF9mGt3+IX3uK/tIIAVSMohgQQSQemvqa54T3bPVmkY/Er8PI2KW/FwmFGVhm8BiCIKhQtzmHTVY+Joj8Ngqr45Lj5mnxnD778at3RZPgLhwhvEgDMPGJUAGSCXT3hEp6A1nWhjpWQk7SH7XcMuXUui0jMwfCsAOvh3GzkTvCEnTyooZUmnua7Gwnnbg79yNhxjAO+MwLheS015neRoTbKIsb6liZ209aypU7QV9auu9PyNVO2LiXcBsFMVjQQYa5buKSpAh7ahgGiG51YnqM3qJ6nsMpSv74HN9vuEYi/wpbGHstcuNcBgFVKLnZ8xDEei+maelVCyeZMm2dZZwWqhlOQ4c22+eXlPrE1nTgqereOUsSszhe6rgpBa64ur4DvaUXEyyAoCsswTyGJI611SrNU+jSyeffcxVK88Z6ZXMbCsKTGKRSGYzgzWb1loyYrQgaKYiEUACKGk1ZgYlzhdpri3So8RQQrQJAaJ1rmeixeSbsX0jMizhLaksqKGMywUBjO8kDWuiEFCOFEN3YzqD8amVKEndrME2h0WK0StkJ5jAUxGj4z2Sw2JcvdViWGVsrEBgBAn1iNRGwreOkTjDAtRlKjFyxbROznY3DYO21tA10OxZmv5XYz+Wco5QSTHmzHcmuSdNTkpbtmw2i7G+s2VQQiqomYUACfOB1rRagbbd2UYThtq0WNq2iFveKqAT16dPSrlUnLKTbIjCMXdIt8JZJgSYkxqY2rKUVLJovUc52p7IJjHW5nyMAFMpnBAJIgSIOprso6Tgi4uN0c9Si5SxRdmW2uxWEVAmR9NSy3biMzD87ZGXm9egAA0rGpUc5YmbU49GrRN1hsIqKVBZgd89x3J+Jck1m89Y1kJguFWbRJt21Uncgan4nc0lFLUhuTeti8V4PaxCBLqmA2cFSVIbrqNdQSD5gmm1c0pVpUnePvO/iZ9GoyENIYKAIKAIaQwfKgAqKEgDQINUBKQAJoGCaAAaQCmgZUQf0akZbNMRKYgrQASaYEBoAhNAgxFAEoANMCUANQIlAEoADigBKQwzTAIoAYUCJTABNIAUhkFAEpgGgAg0CBSGCgA0ALNAEigZAulKwCNSGCaANdfxt0MQLBIGxzrr61jKpJP7pqoRt942ArYyIKAHmmIUmgBkNMGOBTJIaBgikBKACKYDCgRKABQAaYCkUMACpGMBTEGgCGgAUDBFAEpAGmIFAwikAKAIaAATQBKAFusQNKmbssioq7E8WRU4mx4bEqhEakMQtSAeqERdtaAATNGsCFfrTAtQU0Sx6YgUAQ0DARSAlADCmIhoAlIYJoECadwIBSGPFMQKABSGSgA0wBQATQADSAgoADGJND3gUNifIVl0m5F4N4ExGnNv6CmqmWYOG4yBWhAlxgamTvqKSKwKmwxgaoRCaYFdQxljVQiuZpaxlo+9UIIEfGgQ4poTDTAFICUASgCUAGmAZpCBQMAoAIoAkUxEoAk0hkoAE0AGaAIKACKYANIAimIxcYx0HQ1jVbNaaIgppCYxSm0K4bR6GiL2MGRhBoasO9xopiBQAGoAqNSxjFqdwCNP150xDrTEGgBhTQmMaYAikADQAaAJQBKAIaAIKAEuX1UgEgE/r5UnOMXZsai3qFbFIATmEDyNJzgle48EtViYbFq40PpB39KcKkZrIUoOOsvIq7EgilYCUhimgCTQAaADQBKADQBRi/dqKmouGsot3ahSKcS8NV3IsSaYBkedGQEmmBJoEV3bqrEkCTA1pXS1jSbNDc4jdJJUrE6cvTp1rklVlfI6FTjbM3wFdXEwCuxP66/r9GaJGmkMKmmA4pkhoAlAEIoAUUhjUxANAEBpANVWA1HEtXHwArlrffN6f3RxYEbU8CsGJ3KxhxUYEPEwupEgMwB0Ov6im7rJNhk9aD7S6iM06QJGvnM9T8aOlmla4sEW7mxw1wsoneK6oO6zMZKzLI3piJSAlAEoANAAmgBTrQMqbCjXz86zdNFKbMe/yEDes5fC7Fx+IIuVVxWLRvT2iLFNWiWEimBTfwysQSNRt86TinrGpNHLoxiuBs67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 name="AutoShape 4" descr="data:image/jpeg;base64,/9j/4AAQSkZJRgABAQAAAQABAAD/2wCEAAkGBxQTEhUUExQUFhUXGBwXGBcXFBccFxwYFxwXFxgYGBccHCggHBwlHBgaITEhJSkrLi4uFx8zODMsNygtLisBCgoKDg0OGxAQGywkICQsLCwsLCwsLCwsLCwsLCwsLCwsLCwsLCwsLCwsLywsLCwsLCwsLCwsLCwsLCwsLCwsLP/AABEIAL0BCwMBEQACEQEDEQH/xAAbAAACAgMBAAAAAAAAAAAAAAABAgADBAUGB//EAEYQAAIBAgQDBQYDBAcFCQAAAAECEQADBBIhMQUiQQYHE1FhFDJxgZGhI0LwUmKxshUzcoKiwdElNJLC4SRDVGODk6Oz0v/EABoBAAMBAQEBAAAAAAAAAAAAAAABAgMEBQb/xAA/EQACAQICBggDBgYCAgMBAAAAAQIDERIhBDFBUWFxE4GRobHB0fAisuEjMlJicvEFFDNCosKS0iSjU2OzNf/aAAwDAQACEQMRAD8A9Kv28zS2p2k6+sV5jjd3kdidtRPAFLAh4mFrIinhQrkS30/yowoLlgw6ncfr4708CYsTFxNsjKFE+vltuaUo6rDi946YeBrqetVg3ixENry+9LDuC4SnoflTsIsCiqSQhgtOwriXEoaC4sUhixRYAgRRqAhH6/1pgNbtwPmfuSaGIgX9TSsMJWgCA07iIRrRcBwadwsI6TSApe3G4160WHcOTypNBcsVKLBcCkyQQPQz/l6UABgKljQnh0rDuOLdPCK4pSgZHBA0+lJpgrDICd6a4iZGzDbak7oFYJ1ouMmWiwXBFPIAilcCyrJJFAEJouIBNJsYVNO4CJcnWlFjaHzVVybAY0AITSuMRjofhU3GQTQBbTERVimBKAITSABoGI1yKLhYdTQIe01UmJkcelDApu6bVLGh7XMNaFcGM602CKDWbZYVE00IumquSLcWaTQ0wDSlqHrIZB9KoRZnqrk2K2WKhqyKTABSGMFoFcdRVJXzE2QUtYDVQgUrgBhSY0FV1prWIxTaYGNxEz0qMMr2NMStcctGlVcmxj3b8VLkUoluG1WTuf4VUc1dilrC2un6j9R96BFxpiItCAYmmIBpDABQAGFJjFxNrMI2NMSZgNgzmBOoHlvUl3MvCADzn1Anp1polmXVEld2I/RpMaKLd+HymddBSvnYdsrmUyjaftVNcSUytrHkanAisTHNrTypuIkxsgp2FcVtKTyGsxGak2UkOFqkSIfhUsAEGNadsgLFt6U1ELlmQU8KFdiHy6UnnlsAlIB1WaaVxDZauwACVOELhZPKm47gTKy1RiKsUPYGpBMmpwlKQiYRY5tT+ulCgrZg5PYWsnkPlVNbibldkbk6f6UkNlsUwCxoEBhNDAbpFADKkChIVwRQAIoGGKQDZaqwrjhaqwrlF7BK3oekVMqaZSm0YrcK83OlZuhvZfS8C7D2WQEe8ANNp09f9TVRi4kykpDW7rk62yBEyWXr0ABPz1+tO8twmlvKcVj1tkZkbU6Eagn5dZrOdTA80y403LUx2xK6c+UkSAd/pVY09pOF7ika9ZqFmXqLFBFUkK4TdIiqQrFiXARNF0xNMipzTr9dPpTtmLYZFWSLSvcYAKWYDgU7XEPVCBFAEoArfes5aylqJFACUDFNIZC8Cad7ZitcUAnSIFLNjyRZ4elPCK4pWnYLjIKBDJSQMYmmAppAAGgZBQIsBqhDTTEEmncBGNJjQFpAGTTAJNAFJsrIlBpsYmKnDHaisT2MqWyuwP6+FThWwrE9o3s+lPCTiMe8LgOm3mf8vrRZjuihGgQdSNJ/h9qwtbJmhtsuldVjAB3pPWMJNK4EFG0B6oRAaAGpiFAoAkUAVsvx+tRhRVysCpQwxTApcS0A7bipebKWSMpVrVIzHinYVzE9pts5th0LqJKBhmA8yu/UfUU8DtitkCkr2vmZB0HwqWhlJIYSpBB6gyPrUuJSYrXgg5iAOkkDy8/jUXa2PqB2LlYEaajzFUIkUAFaYD0xEmi4CzSGQ0ARTQnmDGqhEAoEEigZWbYkmNfOlZXHcD+lFgC5NMRiNhz0issBeIzGNakEApWGMFosK5GpgQUAMFpiJNAEoAU0ACKBlYEGs7WYwgUwPL+3HajFW7121ZJSCseGihyIJ5mdiIP7oBgetb0KMamee3Vw9+8xaRJ0lHjnw26uzXvubvun49cxGHdLzM1y208xYuVuc3MzEkw5cDyXIKmaadnr9297xRzjdcjqe0nEPBw164IDJbZlnbPByA/FoHzrlq1PjUO33yGllc8E4bxG8l1MQt1muG4MxLszczMis2YkTou0CCwiNvUpTcMMZu6kndbre+eRzVYKV3HWn75nrXbrjN21YsgKRcuCWtqQTy5ZQEGYkxI+o3GNOEZy15b9/wC6N7tU3K2at1Ns47uw4xcXGPYXN4DoLihg2kLoUzGeeCcx3iddytJhCDvDV7+pNBykvi1+/VGn7wLzrjr48YqghgpeGmVYgOdRJ2HkI2rWisULyfte+0K/wNRiuN+ffZaraj07svxqzY4VZxFwhUFrM0AasZLBQDqS0wAa5lKU5NSd3drsLUMMfhWWvtNv2f4/YxqG5hnzAGGBVlZSRIBVgNwZnalKDTBSNooqE09QwtTABpAA0nJLNjIBNEZKWoHkDL5b+tO24LllUSGmBJoABpDFigAlaYFPhn0+v/SoaHccUwHWmILGmIWkMcUxBoAAoAU0DBNABFAjhe1nbO5bdEwK277EOzTbuERb1bK4IWI0LSYJAgkwJk1qfu49l0b7sx2js423ntsA4/rLWYF7Z2IYD16xBqY3zv1PegyOa7zuHDw1xEgNaBUiOZwxWEB6dYmdSNKjQ6nR1HT23Vty/cqpeULPNWeW1PeuzPY7b0mq+6W/YPji0jK2bmkyNyGMxuSBO+wgwIHTUxXU3/d3ajOEsnT3Zm37y7efA3EDAF3tAT1y3UePop+lcNBSqV5YVfJ9hVSSjFX3o887vOHNdxFgG2CtoZ7oYAgcrhSR+011ZE9EJ8q7tNqrorLK1rcXq9b9RMKahKzzb18Fu99WrPtu9Tiq2bdgcxdXN2F0OVUeTm2XmiD0OXSnSi4xTWxpevdfqK6SKjOD2rLhmvfM0fdZwF8/tbsIY3IAYk5gWSInlAJfQ6z9azqVoOVtrXUtvpbrJhCS25eJl9pOF2MTfvMt+2HINoqXUEm2GDQNSei9IKtvtR/M1aCcVG6fdf3f0HOFOrZyeava23NvPrMrtBgcnsOGtIt1CVEMk29WFxnuDUBM2Tz94AGs23hcm87dd3f6mzd6VlvS6ksirutwBsX+Jop5VuoqwMq5vx20QaAZXTTpAq6lW1JTtmZSi1Jrl3q5vewNm8qXFuq66r78yXyxcM9dQNesU5yUp5btnPzQ5RjFtR3u3LK3mXX3xC8RWEv+BABhgbRld4mFAMfvEjyOqtFJu+e7P3+/AbXwJrfv1K26+/ctmvMxeCjHDEg3vFIJYODk8ELEqyRrmzQPgTPpcpwl9zV135O+7sJX3U3ryVtmV7vrye+98kjJ4LwhsPi7qg3GtXLZeWnKLniSATtmhjroSAPKs6sXVpNTte6tySfdq4A3BNYFbLPuz682WdnODth8RfAtxaIUJcZgWJA90RrlE/m1mdTOmuKTh8Tu/fv2gajlZLVsVuV97+md72xeAPeXHXkvRmuJ4oEyQqtkVfeIgAnb4+dZulkpwvZZPK2xt9d7FKacErWfPN/TZ7YvbDGOl61mN5bOQkG1nE3ZIAcqJgCDHqa2VKUoYoJN8bZLer+9REasIytUyW/N81lteVmVXMRi24aikXTfuNlBgi5lJJBYqRkJAifWnWwOrhTWq9t+rV1mdCTw/Gtd1ns12btmdjhrZVFBJJCgEnckDc+tYq9szTgNTAhoABWgYhqRhigQy0wJcFAICmmBZTEGgQppDNRxnj1rDAG6TzGFCiSY3PwEj61OjKVeclHUvf7CqTVNK+t7EcPc704vkLZm0ujD84jrIMZiJhY6ROs10zpYctm18+HveVBweUnZvsXPztq4nfniKthzftc4NvOmkzI0kD7/AANYzi4Np7B0cM2rvJnj/tt03bt1Guy7mW8SWygkosgQAA0gDTUkb6+pSo0o00ppb3c86tVnUqNrLZlqR6L2Gwa+AHNlUbMxUFRIHuyv7AIGw018q8KH9WWF3R6c4Ycn7yOA7f4u5e4kyEk28OFICqY0CsM0TqWuGT/5a7EV6Gi04zlnu7d/vnvOWvKUI349x1ndbhjkuMScxyzKkHKM2U6gb8xn4VjpdWVTSFH8KfbdfTruVo9NQp4t9u73flYx+9m6VsIZIVWJYgwYgbesaekmuX+H1JRdRR+80reL7jSvTUsLepfsjlOxGNbD8QsySfaFKOI3IGYQB1Da/Brknau/TaCSgtit2r18TOhXc3Ny1t3M7vbxyvjbFu0yNetqRcBPKsyVU+bEMdBqARO9aaPKVrcb9xFaMc3wt3m07oca2e/ZYGB+IJ3mEDT8ZXb9knXNXFpFNRr3W7xv5m1Opjh72HCcdL23vyq6XDFwAdGBdX66ktr69DXo/eoSyyb18n9LI51T+2jG+dl3xv55nY4ziN3D3MMFHLas4dgGLFvxFVrgM7y1rr1nyFZUKSrJX2p355W7LlVazpwlHZii+xPxzN13YXoTH3HgBsSz5joMmVAsydIgjXyNc0FeMV1dmR01nacrvV5ZFvdpjrht4tb15772r+UFy0hciaBWPKM2cT1j0FTpE+jV7e7kQWI3FniBBwCliTctgmSZP4Q5j5nMR9abTzZdNKV1uV+9eppHxdw8fW34lzwxYYi2txgmZVRpdJgn8Q9P2fKmo3T98CL5mTxfFFsQ0bWsbg10n80gg9CALgOvr1inG+DE9rfZew4q87cPJs22KxVkY1Xe4qNasEc5yjLeaPzQDJs6H0NK7w5Cyua6zxa4cLxK8XLBLt5bQn3VW2gADD98sfnRBY2o6n7Yr2Vzke2vGcR7bayk5bN7lWTBUgNDgGGBC9QYMfPspU4Spwl+JZnPjm5yS2e/fM9C4riGK3HtnV8MSmsCdcv1zj6VxNWbvsOpZpW2mt7rLtx+Ho167cuXC9wMXYsQVcqFBOsAAb9SaqWvISyOtikAl60GEes1Mo4hp2GimBWaljHApgQUAE0xAAM0APNAEmgBLjQDUVJYYNjSuzybt9xFbmIKGctnlkExmaC2bXpyjbTUnpHR/CKL6Nyl91+XkY6XVwtKP3t/DVZHF8SwZbK1sDOSAIYhmjXKRBBiPlFerWp4lfz2HDSnbJnovthtcGtqWKtdzgAa5VDEkeusCf3uleXbpZqL4J9WTfYepL4YzqPq5vO3ief8UdkUlWysqMSRIIGR8oPnzRGnQ+tehXlKVO639yZwqnGlVw68l2uKfi/A9/4eiraWJyhBE7wFET618/oyajKT13PQnJyd2eD3nvNfxF4lJe84JYt7qMyqBHmS2kdFr29Hi8rarenvrOXSJKcG91l24r9TafLKx3fdDiyfag5E5lIXrCl7Zgncco+E+orh0iL6Zytw68maUZfZKF+Pbl5GH3yWycOn712F/tZTH8CPka4v4bFdNJbbeaOiu/sG1sa7LP6Gh7NWQvFcHkUbvmAA2K+9XsaXKKppvL3+5y4HGtNLUpNdn7ozO8CwG4v6raE6RInSIO8s4O23WanR3k2tifbs8R4cU4p6m1fks32LM3PdlhcuKvGOTwto5SWZAfoLY/4jPSY01J1ur34ioL7CMtrcr9VjgeKwEuPq9tjLIdxDRy+jLB9DJ610QhKOjtJ69XBy+rMJyTr6rWfgdN21s3UewSR4wwljOPyO4lSPTUmD0+FRol03bka1YRlB32K/el5mb2RuH+ice5B1urbjrqliZ/8Ad+1Ro6vXXOXiyazSo5bkL2CLI/EdffteIN/yzH8/3rLSYKTV98UaqLpwT3py72vI3+Huhm4S+/4Cj4MfZwR96U1aEv1LwkbUf67S/BPyZTw7m47fPUKfp4eHWP15VzVZOyttivmfkZwzvfY/JCYrGqt3E89sH+kLOhYTCLaM7+6NdfStZK0bL8P+7KjL7T3+A3TW2GMxNzMGD4K3AG3Kb8R5gyx+dZU5ZU1x9CpwtBz591vU5js3db+jcZbyypNw5p1DRb0I6yIgjyM9DXRWlbS6kev/ABM9FV4U+a+Y03axmbEucwUC5bIm2wJCrlO7CQSN4jSuimmqMI3WqXeGhrFWnb8nzxXveudzobmP8TABM0siWrLaRzLdkR8UUGlKm1Vm3ti32p+ZlBqVGEVrxW742MnucvzYvJMgPnn1cuG+6VjOPwQlwt338ylK85dvvsPQqg0FYUgFY0hiF6lsYwpgGgAimIMTQBDQBq+N8ftYVVNzOSxhVtoXYwJJCjoB/EASSBUKpFuyBqxRe47auYNsTYcXE8NnUjqQCQCDsZ0IOxBFRVjiqQpP+5q/IHLDCUlsR4jxO4VW6+d83O8yNTKxMgz74HrXt0mo0U1lk2cmkUnGu4vPUs+SO27E8IF1fERst23lUMVzQjxqknRveOsjYRFeZ/EJyoSwr7ss/p+1t7vkb0HGpBXirrb67y3vSw9u1hsLYLsgLEKQRIK8xJPSSfL/AKVocPiSllrfL3cutO1JpZ5rwZ5zfe9cXLYTxgCfEuC3OqxDMQcqgAqAxicunr1yq3lKirO/ffd1p6jmaulVldWSXK2S7rHpPdTxxzmwV3VVDG2ZJCx79oN1AkkegPUELhXhaLv95a+K3+TLpN3TWp6vTzOQx+BxFi89u5bywXujY5rbEsWEHV0GbTqA2oJWXQ0yEUrO9sn2Wv71doOjKScdV9/O9ve8HZfidzB4u3duEeE3Kw5hoZN4GRuGl9f2ABTlGTTbzu323eF+XW9zHL4MK3JPqau+vzR1fencF25btHVUy3BBiGLFTqNfdI09ax0Cgo/avW5NdX7lTcpydOP4b+vcaTsVhf8AamFyqAec3GGm1q+APXmA3/ZHlVaRGDhFPK6WXHJt+95q7pb85Z9dl1ZFnbe1/tXEPdUZRbTKTBGWBJ9DmU/KK30SCwyfHz/Yzcviw/lm/wDF+jM3sjigpvhVgPZvhSAVOe2EOmg0Gc6/vVhpco3UobUu/K/d3FaJGUkoSWqTz52y7n2mhxXCLTM1pcQIzBAMhGdWhGdWnKpQNM7GDW06lSUXeNvu5X1athlGnBYGndtSerjLyXcdH3qYS8MVaa2bQHh5RmDE8k7x15jUaJKTqSUeBU4/C77n4X7cheyyMODYzNv4yT6kLhAT9qrR79Pnvl5i0lL+XjbcvExOzTsbuIRc3+7GcmSY5C05jopjKY5tDG8grZN/q/2ZUp4oU1ujY3+DB8LhGmUBCu/k2H//ACa59I/p1Hx9Topq1eP6H3wF7IOLnFL1zqxfr0MR8/w1+9FekoOnH8q7n9TKlnQx75yXcvUrFy5cm4jogu8RUrmtFiG8Jcp0uCQI2jWNxUVrRlKL2Qfz+/QcVeonvSf/AKrnStJxeIG5GFQeWp8b6bmsI2vS97EbT/odcvCJx/Z5o4djDuc428itr/U1tpX/APQtvX+phoOcKf6l8wvb+Tdw7CCCi9doS9qfjmEevwqtEmmpJfib7bGujxkqqfCPzrzsU4C3Ni63Tx7P3zH9fGu6tO0sP/1vuUjgpq1OLX/yf9TP7kj+HdXqAsgeee42vkSGBg+dY1UlCK95peholapLs7Gz1CKwNRGEikAj0hlLPrUNlWLVqhDAUxBoAE0AaXtT2ktYROcguwJVJEkDQk+Sgka+oAkkA51ISnaMdut+XN+8i6ccT1rLfqPK+OcXOJbDm9IxFt8yOoIw7IRm/DRxmDhlHK4zaTsMtdWhaJhqOMlZbnr6+avwOfSav2alHtXvL3zG7J4fwxi8+gW2Yb9o3yluypE6n8seYX0NLS6zpx6P81+y97btSfWxU6V5Rm9TXn353XUaq5hFZSviFDkyTIHvFG1nacsfOvUqxSSaeSWdt2/kYU6jqXUvvN3V9Tb1q+/JW2a7nUd3eNNrFZPFWLhA1UGYUlfzDKSAAPX5151X7STcs7ekU7dZ0Q+GEbbb+quZffdgvE9lJ0UMylhEywGUa+Z2+dRSSdRJ8fIdRtRujmOyfB8oZVZlF0QRfGFNvl3zfji5EsBKc2p0Eg1lp14SUUnlnxz3WXD3awUZYo3yz97Tc4fB3OH46w11AlvxCjtaRFtKb7stoxBZbTZWXVjl0GnWqlTHTfBdxuoKMMtsuyyXjz2FOM4+Mbj7VpgFUPdNtwDIY3AllifegZDmAIkXGG1KnoWFOzzSz7Ltcs+7kYdMsm9T9WvLvNFjcN76HUDLy7wys63FkAdZTYbqDXU86bW6LXWrOPXbZzYSlHGknknlyd8SfC93db7Xeza8cBuW8N4gDu2HsgyJBZCQx89fD39a0nHBB/qfermn8PjGpWSf5Pmw+Zf2Af8A2rZUyPwbr6mQSTAgz6Np61x6RFuz3YfC78gUrxi/1fPIt7ybE48gqrnIrAMxURrl2UhoJOh867dFTcbJbURWwKKlL8Mu/JW4ptvqeZmdiMM9609q5bXkS8ocO0RfCqq6oMzKLYBI6FesivN05OnVxX3ZbrNvuu/DUb6K5QhColtvnttttx9Tg7uIRbRDW3YrmEqGKtKkBlYaAGZnSB8RXoObnngebi77rWuufqc84xpTUU08KkndrO7lbuavxR3vb3Gllwr+FeSbakC4FDaqCQwzSGAgEHr51hoja0mViqkorR5J63a3n3C8KuRwjGHX+tQx11NnSOpgVtSTdZN75+MjKs10EV+VeLMPsKwa9eZsoZsPcAXMpYaZSDB3ldttPSstIks29eJfNfzLs8Ed1vJG8tMRh+FH99k+sn/krOsr06vvedMf61P9K+RA4IRY4y9oTDEkf3kuXB9jSlU6SnSl+XPqdvIzpxw0pL8+X/FepDbyCzbHTimX5KlyPsorLSLynOX5L/5I1VlUiuC//I6O1Bx+IBiDYQEHyAP25vvWaWdPr8ETJ/Z25+Rw3Z7BWjhMX+GmdUVgQozAc2gMTEgn+8a6tNi4abG2pvyRloGdODe9eJmdv7WW1hWUald/7NtYrn0Zu81xR2aLZVVfh88CjC4ctgbwBiL2HPyDIDp8669La6W2+E/9mefRi1CK/Mv9UZHdHcVLj2p1ZWMSCZBtkk+Z1Jn0ro0hKz4W77kw/te9Puk14HqVcRqCgZXcqWNGMVrOxZahqySymIgoAo4hihatXLrAlbas5AiSFBMCSBJ21IppXdkJuyuzwPiHHbl7ENdvKVNxfEBMSqj3baiDAVWURuWzEzpXoaOrO7WWzzfX4JHLpCusK17eezqS83tMRssjkBFx3ZuRIIti4NwurSuadYmtFhlK7irpvOy3CqJwVoyyai9e/wANuXI7LimDNrhIJQJ7VctZtYIQqPDk+fLI2jQaGTXj1rS0jDe9tb45t9Vlb6HZBtwva25cOL37TQdtcKMNfvZCme4FEK05AYG+gUAsNAOUuAWaJPqUqmGlFt5yyXVt98zilHFNrYszVYC4we3cgZw2V2aSy5GEuROWVdg8jXnjSNeenTUJNWXn+zXw9XE6ZKU4Ylzv2Lubv+x6n3jn2jhAv9bZt3mAP/p3FOvQO3zUVhTVpOF802r+D60XGdkp93ijy+20NYuujFbdxbgYvmGjh5gkkKQIM7ZhPu1114OpS6SKd3e+d+D7H7zOWk8M+jb5ZWPYe1+D9qwwu2mkKmdl0h0QrdWZOhDL0I3PwPnaLacVB8jtc3TTaPL8CG9ptC04tuhGVmPJqQROhy6nRuhU6EA16tZ/DUisnZvq1d3mjlmvig9lofKn69jPR+H9i8Hew6G2j2WCwQjASYnmnMNQQfUHXrXJo+mTUbZO280r6LHG08jke2mGtpdKe6lhLYBznT3LjHMIklmP108q7v6lOMp7W/BryMabwSnGKvZRdt9mr+IndiqpxK1ls3LSthWyFvzguxDgdAcr6HXlJrztJlFSbjquvC3odNK/R2evLzNv3q2UOIQh1FzLGWRnIImQN+XKrfMeddOgyvOUHwfvx6jLS/6cJc159+aNv3ZXpTErpK3VPoAyCAPTSfnXJ/E4XgpdvNXv3sug5P727Lksl3I8vtKAb9oE63LqAAE5dcqz0A1nXTSvQo1P/Funna/cc7X/AJMWltXid53lgP7K2ZgSjNl/di0v1m6K4dDk1pclsvbrtfyZvXs9HvtVn6+Ri8OuRwu+Cd79tfmqW2I/wn6V30U+mT/V4tGGkLDBxezCu5N99zF7EqPGLwAz27qzO4HjlR9K5dJj96X5l4w9Tpm1hp8Yf9l5G6s4m2+EwSo6tctYmGUGSubxYDRsYgwdYNTVVqdTl5o2TvWp23L5Gi3GIBxuy2ZRtMkDezeXX7fSubRf6CvufzRFKF4trZL/AFG4r/vCwdBxBD/xWrv+tVP7s/0P5o+o3/WhxS+RryNorD+kcWTsuHXXyBUZtfpWcL9JFcCZv4O05LslhlazjcsgrhwQFJC7Xzqux26116fJLSqaW/8A6i0Nf+PGX5n5Gx7aQ2GwZ3lJ/wDiQ1z6Gr1px5GjnhvLbs/5RfkN2YQNgsVM6IrbkaqhYajXcVemZ1qa35draIXwxbeyT7rHO9gcPbTGWmCgH2i8gI8mGSP4fSu6MIypTlbZHzZz124VIR4y8bI9qURXFqNQmkBWwpDMV7qgwSJrNySZaTZkJ6VaJGFMA0COY7xsSUwbKP8AvGCfLVz/ACx8669DhiqX3K5zaVK1O288S4jiFuKYt3WZW95UbIvQgt+zAP0rpi49Eoq7ttJqp9NKV1m34m2uWGF42nDAZFZARlhGVQVIgRB+z0QmsE8L2yt1vyNOjcqlJyd/hTfKKeXZFnqx4ZbxPCUt3dQcOpJ6hkTcH0I/yrz61NdK1HXf6F0pvo03uPHuGW7l/wAVf6wW0zOWjMCM+djO+nn6b10TrYqPxbk1+pZpdep8DOVOMKt6ftNZ9jNnf4MHsWb1tjF1vDZW90XgHttLTIGVAx9VAGprl/mXOu/eWTXvmdejUHZxW6WXU13Xv1HrWJCWcJclJQITkS2WkzqMiyTLSTHQmuXR1U6S8nrXhq7iJKKjZHhF27fvKqoCgcOedQJt8hXWT+V12A1Jr2oSq1G4rbn5eSOOqqcXittyW7ave49V7vrFy7wjwS2Vz4lrPEiM7Dz15TlnQj5V5Eqn8tpmerK64/vn1nU/tqWW05vjvZ25hbuHuZ0Yi4rNlBJyKTpqNzqAdhJrsqaQtIbdNf2vyHThhpwjN5qVlyepdTbd+K3HY93nGFui6iK6BWEK0coKoEVY0ywP41xVISoVkpapeKfiaSmql2uD7UmzkO2F6MXfZhlh9M0RAgKfgQAR8RX0EIr+XXK/WebSb/m0t7SfJ5PqsJwLiBtYrCFkLLaTwgFBL5CXUCPzEFz69OtedW0RVFFrW7N7so378jWnVccV9S1b9f7mT3oYWOIowYqbtrQhQf6uQ0TMEgqdR+Ub9I0Jvpst9u1Zd/iXpH3H2+/ew3HdfbYKzZpU25ckjMYP4UgACY8QT5D4U/4haV4cL9t/TtbNNGf2Wf4suyz8uw83OJ8O7eDSw9quqYjdZZmPT8u3ma1oztoqjvSXW4pENJVYzey77Hde9x2velbBOERpH4fnrIfDHp/Zia5tGzrt75r5ZCq5Qt+V+KMfhmGDcNxBk/hY1o+DZVj4c4+gr0aErVIpbY+rMNIV1Nv8X0Mfs5hMzkCYRDcgetu6+XTocwB9Ca56qVnfbK3+UV3I6aqtGlbZC/fM6nh4C8LwZjQYlGOnndcHT5muepZ4ktqfgdsVapFvZC//AK7mFYx73eL2nFi5aBCaXotuRkxAzZBmInoGg6GYrPRouNC2T1/NE5pyvZcb9sZehsOPCLt5zsmKw7/4Cv8AnWc73wr+5NfL6HRHOVNvYv8Av6mfnb+lblse6+HcnzlRh1X+c1orYk+Hm/QxlnTXNruj6s5bsBhQTiokTYGgPKwbx/eGx333+81/E/h0iPP/AKj0FX0eMvzW8B+2F9VwGBdjA8EfdLSfxIpaOrVqr42736EtZK+zPvS8zI7NOPYsZrvaEfO2wH+VVpKf8xS5x+Z+hVWalTnJbXN9tjm+C2EXGWmZVJW+pBIByhmUnU7b16VKnDoG0s7Puy8ji0qpP+YSeS+HLmk/O74nt1eWdRGoGKTSAxrltSdRr8BWbSuWmy9TVkhpgSaANN2t4YcRhmRffUh0/tCdPmCR861oV1Rljlq2mNal0kLLWeNcP4lcFolDBuqVInlYPBZT5TJj5V3xgq9BRktTy5p2OSo3SrNrr6x+O4h8Xj3aWAecgGpCobTAEDqcpkVw06EqUXQb2d7/AGO+MlNOruXml/sz0bCn2bgqpiJtsLDW+aQSxzKpjcTMwdtZ86x0iahpELO6Uk3bhb3zIgnOk08rpo8q7KY69bfEXbNss95XyAjoy32nLOvUAdSsCt6i+zwz22d+TS7MyLrFlsy7V9D03sPwQPw+0GytF+5dEOYDC6+Wcp3GkofUEbiuKkmqmJrLCjpbcdXEye8Tib2cNbs2mYG4wVrg98LbykkepMSfImu2ja7lLUkzPA52j2vctr963ltPIuK4prtxbdsnwwwVWT3m0O0eQWNPMV0Rkoy6JPVm2uSv75mE/jvUa16l1u3kewd2pRsJmt4lrwEoUJQ5HVmBMhQ3MIIzdI+J8nS4rA5tZux2ysqjUdSbtfXr2nn3arGte4hiXIOWzCoZAI8MZum+Ylo6AOSdZnt0Oi1RT4PvOerK81Fa7p+FvfHmbXusxxFxQSfxs+byzBVYR8MhA+NGnR6XR5VNsXF9317hKdqkI701/kzpu92+Fwq7B2J1IHurEifKWFXo6xJq+wdRuKxrY0vF+RzvdxbV8fbKqyqLT3Ib9oxDBZ0/rmn1HpRPU7Ky3bN3+pq1BOVuEeOq7vxv4l3ezdBx2FBgBEeW03uA6H0/DmjRo4Lze2S7sPqYVIud0tit24vQ33dSFGHuQYYvLL+yIAQD0yr9S1Z11Ppby1NK3f75WNcdN3VPJJtfvxe3jc8ox9wH2q6ATmvG4U8/EuZiuxiVOWfI1pGOCnGG6Vv+Kdu9IWUouS/Cr9cn5WO8730/7ThtY5D8P6y0T/KanRVafOS+V+hjWs4tfl80Y/ZnEpc4fxG2pJK3hcPK2X3rf54yzyHSZ0roozTnTa3W7g0mP9S2+5q+y2PuZ8WLSKzBHXVoAAXKzHToJMddBI3BVhdZ7Ki75X9DPFkv0dlr+rZ2lxRb4Zhspn8SwSZ/MbqyPSCdulee27pcH4M9annN8ItdkGjX4nBXP6atlr784VlyqgKKFxHJJUyJBMnXmpaI76Nfn15wOOovtOteE/TvMztawFvHgnUXMMBJ1JyofrEn5GtJRvODtu+axtSd2lxt3J+Zsc0cXw5PvPhnGvmRbY//AFfY0r7vfu5lCLafCz8vGxqO73Kj4pSeYsLSgfuG/wDwAJJ9PM1rpsHUqqe6/hEvR5YKEIfmb77f6s5rt5eJ4XhI/wDDj+a2D/LVU4WdSW9+TM9IdqzjzX+S9DccPw04LECSJtWrgI8leNR1Xk1rPSquGtdbMu3F6hCF9GhfbfuwnP8ACMNde9astoT4Q8UHUs0BmA6ERMzXoaLKUaU8S1OXXmzl02munSUr3tmt1lZ571me4CvLOwNACmgZj3LYnr9ahsZetUINMQtIZCKmccSaGsjxDthwQYTFpbaTYxDsyQYjmWUaNYUkBSCNGAPu1podZypuLfVx39e3jntF0cekTa2S+V277dWQvY8L7bg7tpWym4QSVYCDNomSN88TO+X41rpUl0ja1ZLr1hRl9lFbcLv/AMm/Q3He/wASDulkuFVDLzPulVY5R+ZiGUfAsOprn0KPSVcb1emX158jOtJqNkaPs/iArM42GmszChi+w95VBMQYOlbaXLH8S25Lknl2vusXolGyblqjm+Ltdrq+FdZ7B2dw7C0viIEulQLgWAsgQAIOoUcoY80KJrCjKMo2i8kN3vd6zzjvLxI9sCLcvMwBRVLDKrOFa5lGWAIVRGuzHoK7qKSWJ78rbXu9+FzGtlFJbVd8r+qb7OF+btcLNk2WJ95XyjTYFVJHrFlp8pqY/BV6N63a/Bu7t1XRejtSaqbFd88Kv32Z6X3W3Iw1y0d0ZXP98QT9UP1qf4vStTTW7z+phoU3JtPf4nnovZ72IbobrQPSBHy1J/vmurRruWB7Ix879rsXK1GM6l805RXN5X6o362i3s9ivZ8UsKcqPm+AcISJOkQ5AnyPrUOCmp0dXw2XNN/QibajGpa9nfqavb3tudZ3lYrxAGj8KwImRDu+cEDyA8Mgn1Hka5dGlKMeLVvN9iz6jtUVhxvNJ360rLhZykuq5hd1rF8S7xGVCOmk+Fy/Umn/ABJ9HS+HL7qXUpPzObR80r53cn8q9SrvfsxjLDNoj2XJPkUBDfPK33qozboxXH0fkzSikq6ctV49zfqdl2HuqMGSATlNyQoljBzQAN2ykAD4VnXg46SnscVbqsZUHenbi7nlHZrhJvC6XRshuhNcywUQnpBGivMHpWtSqo07vW5N24fu7F04tYorUor5onUd9L5sVhbcAzaZirGAZuJlB065WH1qqMXJxX5rk1Y4YY3tuuyz80X9hT4r4/DLtctnX8ocBVX+fpWzcYwhL8Lt9O4it8VWSX90Y9uFX77mn7FcPuLiMdKkKiXwx8n8PMVYdNX0+HpRKcZavxRfY8yFTbwp7mvfaeicaw4PDrQAEk4TXzIuWRr8tJ9BXnwV1Fe9R6NSeCrN/qXbdGsxrn+m7K/s4YPt+019YBnfbp51xxcqOj82v9X5EvDJrfn4Mx+2dvnu+uLwn+K0yfxr0HJOnJ/kXz3MfuuL/O/lRsuOpHFOHv5h1+PLdkfQ/auWjJYI8vOKOmkvv8vO5V2GwoXHcQMDS7lGnQvcY/XSfgK7q7vGD5+EV5HM1aeG2qMe+8vM5Ttjwxm4VhBIEKLJJ6Fr9tB/zU4TWCSe9eYtJu9Ic1+bvZvMVhlTCMt5nTLgrU+GX1uDPAOTUqW3G3npXHQkqtSctjl3XN6iwaNBLZiXdE0HYW5bbHYYKIOWdQZgW2Ycx36HevSpzi9Gk1ru/mOCpF9PHdZeB7GRXCzqAaQxDSGUtvUsouFUSGmIEUhleIzZTljN0mYnpMdKyrO0c9W22sa4Hhdl8U1+4zi47+N4QJEmRzubYPMAkhlCgCVSZYxXR0lFwe96uS1Ldff1k0ozjJO/1ve75L04m84LhVs3Et2SzWrhttabMrQbJZ1LZTIDyTH5TlGhYxkpdLCW/X3GtlTs96affny1dhn95PBg1y1fgrmBVyFZpYDkRlAJCtqCY/Ko66cmjVJwUop7Gu30FKCna/My17OCwuFvWLDNlyvctnOzTCkzAZpkltveGvlXZ0jqJqSyzStuy9CqdrYdWW/e77X1crbrHa8D4gt1WIR0IMEOsdTtqfLbfUeepShGKeFWJq05Rs2zynvEw3/bL0nLzrlOnvOiARPWTp0nTrp6EoONCNRbM31PX2a+GezPjjPpKvRS5J8HnZ9e3y1YtjFDHLhFQqtywrBhDZHQ5wWtsoJk5vdjNIYEVzYkq8qjvn3NWyfDLWthvSjanHaldP8AS1Zvsb17Udb2a4fZNjEL7Q3iPZIe0oZGSNdZGrAwPLmgzNdGkaQqzULW5mNKg9HeNu+3L3fzRx3ZXs+74jKrAi45MEaKoCFieughfIwu06XTqPR3JVNiVnv1pe9me7MqaP01JVKeq+fC+/jry5NZM23Hex4biZtWWKjw0KAgkqoa4zMWI90EgDcmYOkmuGpprUZNxz3vV76/Q6Y03FxlCVrLY3fdYw+23BWw727Pjvdu3LbXAM1xU0LtlW3nIGwAHkWiAIqoNqKqbG9e7L0fdxbKjLpJYHdvXbPPn1r3ZGy7tuJKqvBTM7LlU6GFBzoWJ1MkmemhMrWGm4qjjfr55K/J29u5nCKUbrl3t+fauRuO97D+JhbN0fkunNI1VWt3MwI/tKmnp1rsoSSl8W32jOVOU4tx1peauZ/drcQWmUXFZrkXgFMgKwAkGOaCCCRppSrTUsMdytzJpwavLe7nNcPvX3tX7bMrCyURWVQrC5aLJfLsu7BNSJnXUQQa8+s81fX7du3LjrOyLvKXHLreoze+LgN29cwd6zauXGDm2wQTAJDrMagaOJ9R8+2hNpJ8jCbUoYHvffa/grG17F9n7uFvu120q50yrluAhVXJptqTCj+7WlStGUcEd9+bftktXlGT2RS7PpYyeF9mGt3+IX3uK/tIIAVSMohgQQSQemvqa54T3bPVmkY/Er8PI2KW/FwmFGVhm8BiCIKhQtzmHTVY+Joj8Ngqr45Lj5mnxnD778at3RZPgLhwhvEgDMPGJUAGSCXT3hEp6A1nWhjpWQk7SH7XcMuXUui0jMwfCsAOvh3GzkTvCEnTyooZUmnua7Gwnnbg79yNhxjAO+MwLheS015neRoTbKIsb6liZ209aypU7QV9auu9PyNVO2LiXcBsFMVjQQYa5buKSpAh7ahgGiG51YnqM3qJ6nsMpSv74HN9vuEYi/wpbGHstcuNcBgFVKLnZ8xDEei+maelVCyeZMm2dZZwWqhlOQ4c22+eXlPrE1nTgqereOUsSszhe6rgpBa64ur4DvaUXEyyAoCsswTyGJI611SrNU+jSyeffcxVK88Z6ZXMbCsKTGKRSGYzgzWb1loyYrQgaKYiEUACKGk1ZgYlzhdpri3So8RQQrQJAaJ1rmeixeSbsX0jMizhLaksqKGMywUBjO8kDWuiEFCOFEN3YzqD8amVKEndrME2h0WK0StkJ5jAUxGj4z2Sw2JcvdViWGVsrEBgBAn1iNRGwreOkTjDAtRlKjFyxbROznY3DYO21tA10OxZmv5XYz+Wco5QSTHmzHcmuSdNTkpbtmw2i7G+s2VQQiqomYUACfOB1rRagbbd2UYThtq0WNq2iFveKqAT16dPSrlUnLKTbIjCMXdIt8JZJgSYkxqY2rKUVLJovUc52p7IJjHW5nyMAFMpnBAJIgSIOprso6Tgi4uN0c9Si5SxRdmW2uxWEVAmR9NSy3biMzD87ZGXm9egAA0rGpUc5YmbU49GrRN1hsIqKVBZgd89x3J+Jck1m89Y1kJguFWbRJt21Uncgan4nc0lFLUhuTeti8V4PaxCBLqmA2cFSVIbrqNdQSD5gmm1c0pVpUnePvO/iZ9GoyENIYKAIKAIaQwfKgAqKEgDQINUBKQAJoGCaAAaQCmgZUQf0akZbNMRKYgrQASaYEBoAhNAgxFAEoANMCUANQIlAEoADigBKQwzTAIoAYUCJTABNIAUhkFAEpgGgAg0CBSGCgA0ALNAEigZAulKwCNSGCaANdfxt0MQLBIGxzrr61jKpJP7pqoRt942ArYyIKAHmmIUmgBkNMGOBTJIaBgikBKACKYDCgRKABQAaYCkUMACpGMBTEGgCGgAUDBFAEpAGmIFAwikAKAIaAATQBKAFusQNKmbssioq7E8WRU4mx4bEqhEakMQtSAeqERdtaAATNGsCFfrTAtQU0Sx6YgUAQ0DARSAlADCmIhoAlIYJoECadwIBSGPFMQKABSGSgA0wBQATQADSAgoADGJND3gUNifIVl0m5F4N4ExGnNv6CmqmWYOG4yBWhAlxgamTvqKSKwKmwxgaoRCaYFdQxljVQiuZpaxlo+9UIIEfGgQ4poTDTAFICUASgCUAGmAZpCBQMAoAIoAkUxEoAk0hkoAE0AGaAIKACKYANIAimIxcYx0HQ1jVbNaaIgppCYxSm0K4bR6GiL2MGRhBoasO9xopiBQAGoAqNSxjFqdwCNP150xDrTEGgBhTQmMaYAikADQAaAJQBKAIaAIKAEuX1UgEgE/r5UnOMXZsai3qFbFIATmEDyNJzgle48EtViYbFq40PpB39KcKkZrIUoOOsvIq7EgilYCUhimgCTQAaADQBKADQBRi/dqKmouGsot3ahSKcS8NV3IsSaYBkedGQEmmBJoEV3bqrEkCTA1pXS1jSbNDc4jdJJUrE6cvTp1rklVlfI6FTjbM3wFdXEwCuxP66/r9GaJGmkMKmmA4pkhoAlAEIoAUUhjUxANAEBpANVWA1HEtXHwArlrffN6f3RxYEbU8CsGJ3KxhxUYEPEwupEgMwB0Ov6im7rJNhk9aD7S6iM06QJGvnM9T8aOlmla4sEW7mxw1wsoneK6oO6zMZKzLI3piJSAlAEoANAAmgBTrQMqbCjXz86zdNFKbMe/yEDes5fC7Fx+IIuVVxWLRvT2iLFNWiWEimBTfwysQSNRt86TinrGpNHLoxiuBs67H//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 name="AutoShape 6" descr="data:image/jpeg;base64,/9j/4AAQSkZJRgABAQAAAQABAAD/2wCEAAkGBxQTEhUUExQUFhUXGBwXGBcXFBccFxwYFxwXFxgYGBccHCggHBwlHBgaITEhJSkrLi4uFx8zODMsNygtLisBCgoKDg0OGxAQGywkICQsLCwsLCwsLCwsLCwsLCwsLCwsLCwsLCwsLCwsLywsLCwsLCwsLCwsLCwsLCwsLCwsLP/AABEIAL0BCwMBEQACEQEDEQH/xAAbAAACAgMBAAAAAAAAAAAAAAABAgADBAUGB//EAEYQAAIBAgQDBQYDBAcFCQAAAAECEQADBBIhMQUiQQYHE1FhFDJxgZGhI0LwUmKxshUzcoKiwdElNJLC4SRDVGODk6Oz0v/EABoBAAMBAQEBAAAAAAAAAAAAAAABAgMEBQb/xAA/EQACAQICBggDBgYCAgMBAAAAAQIDERIhBDFBUWFxE4GRobHB0fAisuEjMlJicvEFFDNCosKS0iSjU2OzNf/aAAwDAQACEQMRAD8A9Kv28zS2p2k6+sV5jjd3kdidtRPAFLAh4mFrIinhQrkS30/yowoLlgw6ncfr4708CYsTFxNsjKFE+vltuaUo6rDi946YeBrqetVg3ixENry+9LDuC4SnoflTsIsCiqSQhgtOwriXEoaC4sUhixRYAgRRqAhH6/1pgNbtwPmfuSaGIgX9TSsMJWgCA07iIRrRcBwadwsI6TSApe3G4160WHcOTypNBcsVKLBcCkyQQPQz/l6UABgKljQnh0rDuOLdPCK4pSgZHBA0+lJpgrDICd6a4iZGzDbak7oFYJ1ouMmWiwXBFPIAilcCyrJJFAEJouIBNJsYVNO4CJcnWlFjaHzVVybAY0AITSuMRjofhU3GQTQBbTERVimBKAITSABoGI1yKLhYdTQIe01UmJkcelDApu6bVLGh7XMNaFcGM602CKDWbZYVE00IumquSLcWaTQ0wDSlqHrIZB9KoRZnqrk2K2WKhqyKTABSGMFoFcdRVJXzE2QUtYDVQgUrgBhSY0FV1prWIxTaYGNxEz0qMMr2NMStcctGlVcmxj3b8VLkUoluG1WTuf4VUc1dilrC2un6j9R96BFxpiItCAYmmIBpDABQAGFJjFxNrMI2NMSZgNgzmBOoHlvUl3MvCADzn1Anp1polmXVEld2I/RpMaKLd+HymddBSvnYdsrmUyjaftVNcSUytrHkanAisTHNrTypuIkxsgp2FcVtKTyGsxGak2UkOFqkSIfhUsAEGNadsgLFt6U1ELlmQU8KFdiHy6UnnlsAlIB1WaaVxDZauwACVOELhZPKm47gTKy1RiKsUPYGpBMmpwlKQiYRY5tT+ulCgrZg5PYWsnkPlVNbibldkbk6f6UkNlsUwCxoEBhNDAbpFADKkChIVwRQAIoGGKQDZaqwrjhaqwrlF7BK3oekVMqaZSm0YrcK83OlZuhvZfS8C7D2WQEe8ANNp09f9TVRi4kykpDW7rk62yBEyWXr0ABPz1+tO8twmlvKcVj1tkZkbU6Eagn5dZrOdTA80y403LUx2xK6c+UkSAd/pVY09pOF7ika9ZqFmXqLFBFUkK4TdIiqQrFiXARNF0xNMipzTr9dPpTtmLYZFWSLSvcYAKWYDgU7XEPVCBFAEoArfes5aylqJFACUDFNIZC8Cad7ZitcUAnSIFLNjyRZ4elPCK4pWnYLjIKBDJSQMYmmAppAAGgZBQIsBqhDTTEEmncBGNJjQFpAGTTAJNAFJsrIlBpsYmKnDHaisT2MqWyuwP6+FThWwrE9o3s+lPCTiMe8LgOm3mf8vrRZjuihGgQdSNJ/h9qwtbJmhtsuldVjAB3pPWMJNK4EFG0B6oRAaAGpiFAoAkUAVsvx+tRhRVysCpQwxTApcS0A7bipebKWSMpVrVIzHinYVzE9pts5th0LqJKBhmA8yu/UfUU8DtitkCkr2vmZB0HwqWhlJIYSpBB6gyPrUuJSYrXgg5iAOkkDy8/jUXa2PqB2LlYEaajzFUIkUAFaYD0xEmi4CzSGQ0ARTQnmDGqhEAoEEigZWbYkmNfOlZXHcD+lFgC5NMRiNhz0issBeIzGNakEApWGMFosK5GpgQUAMFpiJNAEoAU0ACKBlYEGs7WYwgUwPL+3HajFW7121ZJSCseGihyIJ5mdiIP7oBgetb0KMamee3Vw9+8xaRJ0lHjnw26uzXvubvun49cxGHdLzM1y208xYuVuc3MzEkw5cDyXIKmaadnr9297xRzjdcjqe0nEPBw164IDJbZlnbPByA/FoHzrlq1PjUO33yGllc8E4bxG8l1MQt1muG4MxLszczMis2YkTou0CCwiNvUpTcMMZu6kndbre+eRzVYKV3HWn75nrXbrjN21YsgKRcuCWtqQTy5ZQEGYkxI+o3GNOEZy15b9/wC6N7tU3K2at1Ns47uw4xcXGPYXN4DoLihg2kLoUzGeeCcx3iddytJhCDvDV7+pNBykvi1+/VGn7wLzrjr48YqghgpeGmVYgOdRJ2HkI2rWisULyfte+0K/wNRiuN+ffZaraj07svxqzY4VZxFwhUFrM0AasZLBQDqS0wAa5lKU5NSd3drsLUMMfhWWvtNv2f4/YxqG5hnzAGGBVlZSRIBVgNwZnalKDTBSNooqE09QwtTABpAA0nJLNjIBNEZKWoHkDL5b+tO24LllUSGmBJoABpDFigAlaYFPhn0+v/SoaHccUwHWmILGmIWkMcUxBoAAoAU0DBNABFAjhe1nbO5bdEwK277EOzTbuERb1bK4IWI0LSYJAgkwJk1qfu49l0b7sx2js423ntsA4/rLWYF7Z2IYD16xBqY3zv1PegyOa7zuHDw1xEgNaBUiOZwxWEB6dYmdSNKjQ6nR1HT23Vty/cqpeULPNWeW1PeuzPY7b0mq+6W/YPji0jK2bmkyNyGMxuSBO+wgwIHTUxXU3/d3ajOEsnT3Zm37y7efA3EDAF3tAT1y3UePop+lcNBSqV5YVfJ9hVSSjFX3o887vOHNdxFgG2CtoZ7oYAgcrhSR+011ZE9EJ8q7tNqrorLK1rcXq9b9RMKahKzzb18Fu99WrPtu9Tiq2bdgcxdXN2F0OVUeTm2XmiD0OXSnSi4xTWxpevdfqK6SKjOD2rLhmvfM0fdZwF8/tbsIY3IAYk5gWSInlAJfQ6z9azqVoOVtrXUtvpbrJhCS25eJl9pOF2MTfvMt+2HINoqXUEm2GDQNSei9IKtvtR/M1aCcVG6fdf3f0HOFOrZyeava23NvPrMrtBgcnsOGtIt1CVEMk29WFxnuDUBM2Tz94AGs23hcm87dd3f6mzd6VlvS6ksirutwBsX+Jop5VuoqwMq5vx20QaAZXTTpAq6lW1JTtmZSi1Jrl3q5vewNm8qXFuq66r78yXyxcM9dQNesU5yUp5btnPzQ5RjFtR3u3LK3mXX3xC8RWEv+BABhgbRld4mFAMfvEjyOqtFJu+e7P3+/AbXwJrfv1K26+/ctmvMxeCjHDEg3vFIJYODk8ELEqyRrmzQPgTPpcpwl9zV135O+7sJX3U3ryVtmV7vrye+98kjJ4LwhsPi7qg3GtXLZeWnKLniSATtmhjroSAPKs6sXVpNTte6tySfdq4A3BNYFbLPuz682WdnODth8RfAtxaIUJcZgWJA90RrlE/m1mdTOmuKTh8Tu/fv2gajlZLVsVuV97+md72xeAPeXHXkvRmuJ4oEyQqtkVfeIgAnb4+dZulkpwvZZPK2xt9d7FKacErWfPN/TZ7YvbDGOl61mN5bOQkG1nE3ZIAcqJgCDHqa2VKUoYoJN8bZLer+9REasIytUyW/N81lteVmVXMRi24aikXTfuNlBgi5lJJBYqRkJAifWnWwOrhTWq9t+rV1mdCTw/Gtd1ns12btmdjhrZVFBJJCgEnckDc+tYq9szTgNTAhoABWgYhqRhigQy0wJcFAICmmBZTEGgQppDNRxnj1rDAG6TzGFCiSY3PwEj61OjKVeclHUvf7CqTVNK+t7EcPc704vkLZm0ujD84jrIMZiJhY6ROs10zpYctm18+HveVBweUnZvsXPztq4nfniKthzftc4NvOmkzI0kD7/AANYzi4Np7B0cM2rvJnj/tt03bt1Guy7mW8SWygkosgQAA0gDTUkb6+pSo0o00ppb3c86tVnUqNrLZlqR6L2Gwa+AHNlUbMxUFRIHuyv7AIGw018q8KH9WWF3R6c4Ycn7yOA7f4u5e4kyEk28OFICqY0CsM0TqWuGT/5a7EV6Gi04zlnu7d/vnvOWvKUI349x1ndbhjkuMScxyzKkHKM2U6gb8xn4VjpdWVTSFH8KfbdfTruVo9NQp4t9u73flYx+9m6VsIZIVWJYgwYgbesaekmuX+H1JRdRR+80reL7jSvTUsLepfsjlOxGNbD8QsySfaFKOI3IGYQB1Da/Brknau/TaCSgtit2r18TOhXc3Ny1t3M7vbxyvjbFu0yNetqRcBPKsyVU+bEMdBqARO9aaPKVrcb9xFaMc3wt3m07oca2e/ZYGB+IJ3mEDT8ZXb9knXNXFpFNRr3W7xv5m1Opjh72HCcdL23vyq6XDFwAdGBdX66ktr69DXo/eoSyyb18n9LI51T+2jG+dl3xv55nY4ziN3D3MMFHLas4dgGLFvxFVrgM7y1rr1nyFZUKSrJX2p355W7LlVazpwlHZii+xPxzN13YXoTH3HgBsSz5joMmVAsydIgjXyNc0FeMV1dmR01nacrvV5ZFvdpjrht4tb15772r+UFy0hciaBWPKM2cT1j0FTpE+jV7e7kQWI3FniBBwCliTctgmSZP4Q5j5nMR9abTzZdNKV1uV+9eppHxdw8fW34lzwxYYi2txgmZVRpdJgn8Q9P2fKmo3T98CL5mTxfFFsQ0bWsbg10n80gg9CALgOvr1inG+DE9rfZew4q87cPJs22KxVkY1Xe4qNasEc5yjLeaPzQDJs6H0NK7w5Cyua6zxa4cLxK8XLBLt5bQn3VW2gADD98sfnRBY2o6n7Yr2Vzke2vGcR7bayk5bN7lWTBUgNDgGGBC9QYMfPspU4Spwl+JZnPjm5yS2e/fM9C4riGK3HtnV8MSmsCdcv1zj6VxNWbvsOpZpW2mt7rLtx+Ho167cuXC9wMXYsQVcqFBOsAAb9SaqWvISyOtikAl60GEes1Mo4hp2GimBWaljHApgQUAE0xAAM0APNAEmgBLjQDUVJYYNjSuzybt9xFbmIKGctnlkExmaC2bXpyjbTUnpHR/CKL6Nyl91+XkY6XVwtKP3t/DVZHF8SwZbK1sDOSAIYhmjXKRBBiPlFerWp4lfz2HDSnbJnovthtcGtqWKtdzgAa5VDEkeusCf3uleXbpZqL4J9WTfYepL4YzqPq5vO3ief8UdkUlWysqMSRIIGR8oPnzRGnQ+tehXlKVO639yZwqnGlVw68l2uKfi/A9/4eiraWJyhBE7wFET618/oyajKT13PQnJyd2eD3nvNfxF4lJe84JYt7qMyqBHmS2kdFr29Hi8rarenvrOXSJKcG91l24r9TafLKx3fdDiyfag5E5lIXrCl7Zgncco+E+orh0iL6Zytw68maUZfZKF+Pbl5GH3yWycOn712F/tZTH8CPka4v4bFdNJbbeaOiu/sG1sa7LP6Gh7NWQvFcHkUbvmAA2K+9XsaXKKppvL3+5y4HGtNLUpNdn7ozO8CwG4v6raE6RInSIO8s4O23WanR3k2tifbs8R4cU4p6m1fks32LM3PdlhcuKvGOTwto5SWZAfoLY/4jPSY01J1ur34ioL7CMtrcr9VjgeKwEuPq9tjLIdxDRy+jLB9DJ610QhKOjtJ69XBy+rMJyTr6rWfgdN21s3UewSR4wwljOPyO4lSPTUmD0+FRol03bka1YRlB32K/el5mb2RuH+ice5B1urbjrqliZ/8Ad+1Ro6vXXOXiyazSo5bkL2CLI/EdffteIN/yzH8/3rLSYKTV98UaqLpwT3py72vI3+Huhm4S+/4Cj4MfZwR96U1aEv1LwkbUf67S/BPyZTw7m47fPUKfp4eHWP15VzVZOyttivmfkZwzvfY/JCYrGqt3E89sH+kLOhYTCLaM7+6NdfStZK0bL8P+7KjL7T3+A3TW2GMxNzMGD4K3AG3Kb8R5gyx+dZU5ZU1x9CpwtBz591vU5js3db+jcZbyypNw5p1DRb0I6yIgjyM9DXRWlbS6kev/ABM9FV4U+a+Y03axmbEucwUC5bIm2wJCrlO7CQSN4jSuimmqMI3WqXeGhrFWnb8nzxXveudzobmP8TABM0siWrLaRzLdkR8UUGlKm1Vm3ti32p+ZlBqVGEVrxW742MnucvzYvJMgPnn1cuG+6VjOPwQlwt338ylK85dvvsPQqg0FYUgFY0hiF6lsYwpgGgAimIMTQBDQBq+N8ftYVVNzOSxhVtoXYwJJCjoB/EASSBUKpFuyBqxRe47auYNsTYcXE8NnUjqQCQCDsZ0IOxBFRVjiqQpP+5q/IHLDCUlsR4jxO4VW6+d83O8yNTKxMgz74HrXt0mo0U1lk2cmkUnGu4vPUs+SO27E8IF1fERst23lUMVzQjxqknRveOsjYRFeZ/EJyoSwr7ss/p+1t7vkb0HGpBXirrb67y3vSw9u1hsLYLsgLEKQRIK8xJPSSfL/AKVocPiSllrfL3cutO1JpZ5rwZ5zfe9cXLYTxgCfEuC3OqxDMQcqgAqAxicunr1yq3lKirO/ffd1p6jmaulVldWSXK2S7rHpPdTxxzmwV3VVDG2ZJCx79oN1AkkegPUELhXhaLv95a+K3+TLpN3TWp6vTzOQx+BxFi89u5bywXujY5rbEsWEHV0GbTqA2oJWXQ0yEUrO9sn2Wv71doOjKScdV9/O9ve8HZfidzB4u3duEeE3Kw5hoZN4GRuGl9f2ABTlGTTbzu323eF+XW9zHL4MK3JPqau+vzR1fencF25btHVUy3BBiGLFTqNfdI09ax0Cgo/avW5NdX7lTcpydOP4b+vcaTsVhf8AamFyqAec3GGm1q+APXmA3/ZHlVaRGDhFPK6WXHJt+95q7pb85Z9dl1ZFnbe1/tXEPdUZRbTKTBGWBJ9DmU/KK30SCwyfHz/Yzcviw/lm/wDF+jM3sjigpvhVgPZvhSAVOe2EOmg0Gc6/vVhpco3UobUu/K/d3FaJGUkoSWqTz52y7n2mhxXCLTM1pcQIzBAMhGdWhGdWnKpQNM7GDW06lSUXeNvu5X1athlGnBYGndtSerjLyXcdH3qYS8MVaa2bQHh5RmDE8k7x15jUaJKTqSUeBU4/C77n4X7cheyyMODYzNv4yT6kLhAT9qrR79Pnvl5i0lL+XjbcvExOzTsbuIRc3+7GcmSY5C05jopjKY5tDG8grZN/q/2ZUp4oU1ujY3+DB8LhGmUBCu/k2H//ACa59I/p1Hx9Topq1eP6H3wF7IOLnFL1zqxfr0MR8/w1+9FekoOnH8q7n9TKlnQx75yXcvUrFy5cm4jogu8RUrmtFiG8Jcp0uCQI2jWNxUVrRlKL2Qfz+/QcVeonvSf/AKrnStJxeIG5GFQeWp8b6bmsI2vS97EbT/odcvCJx/Z5o4djDuc428itr/U1tpX/APQtvX+phoOcKf6l8wvb+Tdw7CCCi9doS9qfjmEevwqtEmmpJfib7bGujxkqqfCPzrzsU4C3Ni63Tx7P3zH9fGu6tO0sP/1vuUjgpq1OLX/yf9TP7kj+HdXqAsgeee42vkSGBg+dY1UlCK95peholapLs7Gz1CKwNRGEikAj0hlLPrUNlWLVqhDAUxBoAE0AaXtT2ktYROcguwJVJEkDQk+Sgka+oAkkA51ISnaMdut+XN+8i6ccT1rLfqPK+OcXOJbDm9IxFt8yOoIw7IRm/DRxmDhlHK4zaTsMtdWhaJhqOMlZbnr6+avwOfSav2alHtXvL3zG7J4fwxi8+gW2Yb9o3yluypE6n8seYX0NLS6zpx6P81+y97btSfWxU6V5Rm9TXn353XUaq5hFZSviFDkyTIHvFG1nacsfOvUqxSSaeSWdt2/kYU6jqXUvvN3V9Tb1q+/JW2a7nUd3eNNrFZPFWLhA1UGYUlfzDKSAAPX5151X7STcs7ekU7dZ0Q+GEbbb+quZffdgvE9lJ0UMylhEywGUa+Z2+dRSSdRJ8fIdRtRujmOyfB8oZVZlF0QRfGFNvl3zfji5EsBKc2p0Eg1lp14SUUnlnxz3WXD3awUZYo3yz97Tc4fB3OH46w11AlvxCjtaRFtKb7stoxBZbTZWXVjl0GnWqlTHTfBdxuoKMMtsuyyXjz2FOM4+Mbj7VpgFUPdNtwDIY3AllifegZDmAIkXGG1KnoWFOzzSz7Ltcs+7kYdMsm9T9WvLvNFjcN76HUDLy7wys63FkAdZTYbqDXU86bW6LXWrOPXbZzYSlHGknknlyd8SfC93db7Xeza8cBuW8N4gDu2HsgyJBZCQx89fD39a0nHBB/qfermn8PjGpWSf5Pmw+Zf2Af8A2rZUyPwbr6mQSTAgz6Np61x6RFuz3YfC78gUrxi/1fPIt7ybE48gqrnIrAMxURrl2UhoJOh867dFTcbJbURWwKKlL8Mu/JW4ptvqeZmdiMM9609q5bXkS8ocO0RfCqq6oMzKLYBI6FesivN05OnVxX3ZbrNvuu/DUb6K5QhColtvnttttx9Tg7uIRbRDW3YrmEqGKtKkBlYaAGZnSB8RXoObnngebi77rWuufqc84xpTUU08KkndrO7lbuavxR3vb3Gllwr+FeSbakC4FDaqCQwzSGAgEHr51hoja0mViqkorR5J63a3n3C8KuRwjGHX+tQx11NnSOpgVtSTdZN75+MjKs10EV+VeLMPsKwa9eZsoZsPcAXMpYaZSDB3ldttPSstIks29eJfNfzLs8Ed1vJG8tMRh+FH99k+sn/krOsr06vvedMf61P9K+RA4IRY4y9oTDEkf3kuXB9jSlU6SnSl+XPqdvIzpxw0pL8+X/FepDbyCzbHTimX5KlyPsorLSLynOX5L/5I1VlUiuC//I6O1Bx+IBiDYQEHyAP25vvWaWdPr8ETJ/Z25+Rw3Z7BWjhMX+GmdUVgQozAc2gMTEgn+8a6tNi4abG2pvyRloGdODe9eJmdv7WW1hWUald/7NtYrn0Zu81xR2aLZVVfh88CjC4ctgbwBiL2HPyDIDp8669La6W2+E/9mefRi1CK/Mv9UZHdHcVLj2p1ZWMSCZBtkk+Z1Jn0ro0hKz4W77kw/te9Puk14HqVcRqCgZXcqWNGMVrOxZahqySymIgoAo4hihatXLrAlbas5AiSFBMCSBJ21IppXdkJuyuzwPiHHbl7ENdvKVNxfEBMSqj3baiDAVWURuWzEzpXoaOrO7WWzzfX4JHLpCusK17eezqS83tMRssjkBFx3ZuRIIti4NwurSuadYmtFhlK7irpvOy3CqJwVoyyai9e/wANuXI7LimDNrhIJQJ7VctZtYIQqPDk+fLI2jQaGTXj1rS0jDe9tb45t9Vlb6HZBtwva25cOL37TQdtcKMNfvZCme4FEK05AYG+gUAsNAOUuAWaJPqUqmGlFt5yyXVt98zilHFNrYszVYC4we3cgZw2V2aSy5GEuROWVdg8jXnjSNeenTUJNWXn+zXw9XE6ZKU4Ylzv2Lubv+x6n3jn2jhAv9bZt3mAP/p3FOvQO3zUVhTVpOF802r+D60XGdkp93ijy+20NYuujFbdxbgYvmGjh5gkkKQIM7ZhPu1114OpS6SKd3e+d+D7H7zOWk8M+jb5ZWPYe1+D9qwwu2mkKmdl0h0QrdWZOhDL0I3PwPnaLacVB8jtc3TTaPL8CG9ptC04tuhGVmPJqQROhy6nRuhU6EA16tZ/DUisnZvq1d3mjlmvig9lofKn69jPR+H9i8Hew6G2j2WCwQjASYnmnMNQQfUHXrXJo+mTUbZO280r6LHG08jke2mGtpdKe6lhLYBznT3LjHMIklmP108q7v6lOMp7W/BryMabwSnGKvZRdt9mr+IndiqpxK1ls3LSthWyFvzguxDgdAcr6HXlJrztJlFSbjquvC3odNK/R2evLzNv3q2UOIQh1FzLGWRnIImQN+XKrfMeddOgyvOUHwfvx6jLS/6cJc159+aNv3ZXpTErpK3VPoAyCAPTSfnXJ/E4XgpdvNXv3sug5P727Lksl3I8vtKAb9oE63LqAAE5dcqz0A1nXTSvQo1P/Funna/cc7X/AJMWltXid53lgP7K2ZgSjNl/di0v1m6K4dDk1pclsvbrtfyZvXs9HvtVn6+Ri8OuRwu+Cd79tfmqW2I/wn6V30U+mT/V4tGGkLDBxezCu5N99zF7EqPGLwAz27qzO4HjlR9K5dJj96X5l4w9Tpm1hp8Yf9l5G6s4m2+EwSo6tctYmGUGSubxYDRsYgwdYNTVVqdTl5o2TvWp23L5Gi3GIBxuy2ZRtMkDezeXX7fSubRf6CvufzRFKF4trZL/AFG4r/vCwdBxBD/xWrv+tVP7s/0P5o+o3/WhxS+RryNorD+kcWTsuHXXyBUZtfpWcL9JFcCZv4O05LslhlazjcsgrhwQFJC7Xzqux26116fJLSqaW/8A6i0Nf+PGX5n5Gx7aQ2GwZ3lJ/wDiQ1z6Gr1px5GjnhvLbs/5RfkN2YQNgsVM6IrbkaqhYajXcVemZ1qa35draIXwxbeyT7rHO9gcPbTGWmCgH2i8gI8mGSP4fSu6MIypTlbZHzZz124VIR4y8bI9qURXFqNQmkBWwpDMV7qgwSJrNySZaTZkJ6VaJGFMA0COY7xsSUwbKP8AvGCfLVz/ACx8669DhiqX3K5zaVK1O288S4jiFuKYt3WZW95UbIvQgt+zAP0rpi49Eoq7ttJqp9NKV1m34m2uWGF42nDAZFZARlhGVQVIgRB+z0QmsE8L2yt1vyNOjcqlJyd/hTfKKeXZFnqx4ZbxPCUt3dQcOpJ6hkTcH0I/yrz61NdK1HXf6F0pvo03uPHuGW7l/wAVf6wW0zOWjMCM+djO+nn6b10TrYqPxbk1+pZpdep8DOVOMKt6ftNZ9jNnf4MHsWb1tjF1vDZW90XgHttLTIGVAx9VAGprl/mXOu/eWTXvmdejUHZxW6WXU13Xv1HrWJCWcJclJQITkS2WkzqMiyTLSTHQmuXR1U6S8nrXhq7iJKKjZHhF27fvKqoCgcOedQJt8hXWT+V12A1Jr2oSq1G4rbn5eSOOqqcXittyW7ave49V7vrFy7wjwS2Vz4lrPEiM7Dz15TlnQj5V5Eqn8tpmerK64/vn1nU/tqWW05vjvZ25hbuHuZ0Yi4rNlBJyKTpqNzqAdhJrsqaQtIbdNf2vyHThhpwjN5qVlyepdTbd+K3HY93nGFui6iK6BWEK0coKoEVY0ywP41xVISoVkpapeKfiaSmql2uD7UmzkO2F6MXfZhlh9M0RAgKfgQAR8RX0EIr+XXK/WebSb/m0t7SfJ5PqsJwLiBtYrCFkLLaTwgFBL5CXUCPzEFz69OtedW0RVFFrW7N7so378jWnVccV9S1b9f7mT3oYWOIowYqbtrQhQf6uQ0TMEgqdR+Ub9I0Jvpst9u1Zd/iXpH3H2+/ew3HdfbYKzZpU25ckjMYP4UgACY8QT5D4U/4haV4cL9t/TtbNNGf2Wf4suyz8uw83OJ8O7eDSw9quqYjdZZmPT8u3ma1oztoqjvSXW4pENJVYzey77Hde9x2velbBOERpH4fnrIfDHp/Zia5tGzrt75r5ZCq5Qt+V+KMfhmGDcNxBk/hY1o+DZVj4c4+gr0aErVIpbY+rMNIV1Nv8X0Mfs5hMzkCYRDcgetu6+XTocwB9Ca56qVnfbK3+UV3I6aqtGlbZC/fM6nh4C8LwZjQYlGOnndcHT5muepZ4ktqfgdsVapFvZC//AK7mFYx73eL2nFi5aBCaXotuRkxAzZBmInoGg6GYrPRouNC2T1/NE5pyvZcb9sZehsOPCLt5zsmKw7/4Cv8AnWc73wr+5NfL6HRHOVNvYv8Av6mfnb+lblse6+HcnzlRh1X+c1orYk+Hm/QxlnTXNruj6s5bsBhQTiokTYGgPKwbx/eGx333+81/E/h0iPP/AKj0FX0eMvzW8B+2F9VwGBdjA8EfdLSfxIpaOrVqr42736EtZK+zPvS8zI7NOPYsZrvaEfO2wH+VVpKf8xS5x+Z+hVWalTnJbXN9tjm+C2EXGWmZVJW+pBIByhmUnU7b16VKnDoG0s7Puy8ji0qpP+YSeS+HLmk/O74nt1eWdRGoGKTSAxrltSdRr8BWbSuWmy9TVkhpgSaANN2t4YcRhmRffUh0/tCdPmCR861oV1Rljlq2mNal0kLLWeNcP4lcFolDBuqVInlYPBZT5TJj5V3xgq9BRktTy5p2OSo3SrNrr6x+O4h8Xj3aWAecgGpCobTAEDqcpkVw06EqUXQb2d7/AGO+MlNOruXml/sz0bCn2bgqpiJtsLDW+aQSxzKpjcTMwdtZ86x0iahpELO6Uk3bhb3zIgnOk08rpo8q7KY69bfEXbNss95XyAjoy32nLOvUAdSsCt6i+zwz22d+TS7MyLrFlsy7V9D03sPwQPw+0GytF+5dEOYDC6+Wcp3GkofUEbiuKkmqmJrLCjpbcdXEye8Tib2cNbs2mYG4wVrg98LbykkepMSfImu2ja7lLUkzPA52j2vctr963ltPIuK4prtxbdsnwwwVWT3m0O0eQWNPMV0Rkoy6JPVm2uSv75mE/jvUa16l1u3kewd2pRsJmt4lrwEoUJQ5HVmBMhQ3MIIzdI+J8nS4rA5tZux2ysqjUdSbtfXr2nn3arGte4hiXIOWzCoZAI8MZum+Ylo6AOSdZnt0Oi1RT4PvOerK81Fa7p+FvfHmbXusxxFxQSfxs+byzBVYR8MhA+NGnR6XR5VNsXF9317hKdqkI701/kzpu92+Fwq7B2J1IHurEifKWFXo6xJq+wdRuKxrY0vF+RzvdxbV8fbKqyqLT3Ib9oxDBZ0/rmn1HpRPU7Ky3bN3+pq1BOVuEeOq7vxv4l3ezdBx2FBgBEeW03uA6H0/DmjRo4Lze2S7sPqYVIud0tit24vQ33dSFGHuQYYvLL+yIAQD0yr9S1Z11Ppby1NK3f75WNcdN3VPJJtfvxe3jc8ox9wH2q6ATmvG4U8/EuZiuxiVOWfI1pGOCnGG6Vv+Kdu9IWUouS/Cr9cn5WO8730/7ThtY5D8P6y0T/KanRVafOS+V+hjWs4tfl80Y/ZnEpc4fxG2pJK3hcPK2X3rf54yzyHSZ0roozTnTa3W7g0mP9S2+5q+y2PuZ8WLSKzBHXVoAAXKzHToJMddBI3BVhdZ7Ki75X9DPFkv0dlr+rZ2lxRb4Zhspn8SwSZ/MbqyPSCdulee27pcH4M9annN8ItdkGjX4nBXP6atlr784VlyqgKKFxHJJUyJBMnXmpaI76Nfn15wOOovtOteE/TvMztawFvHgnUXMMBJ1JyofrEn5GtJRvODtu+axtSd2lxt3J+Zsc0cXw5PvPhnGvmRbY//AFfY0r7vfu5lCLafCz8vGxqO73Kj4pSeYsLSgfuG/wDwAJJ9PM1rpsHUqqe6/hEvR5YKEIfmb77f6s5rt5eJ4XhI/wDDj+a2D/LVU4WdSW9+TM9IdqzjzX+S9DccPw04LECSJtWrgI8leNR1Xk1rPSquGtdbMu3F6hCF9GhfbfuwnP8ACMNde9astoT4Q8UHUs0BmA6ERMzXoaLKUaU8S1OXXmzl02munSUr3tmt1lZ571me4CvLOwNACmgZj3LYnr9ahsZetUINMQtIZCKmccSaGsjxDthwQYTFpbaTYxDsyQYjmWUaNYUkBSCNGAPu1podZypuLfVx39e3jntF0cekTa2S+V277dWQvY8L7bg7tpWym4QSVYCDNomSN88TO+X41rpUl0ja1ZLr1hRl9lFbcLv/AMm/Q3He/wASDulkuFVDLzPulVY5R+ZiGUfAsOprn0KPSVcb1emX158jOtJqNkaPs/iArM42GmszChi+w95VBMQYOlbaXLH8S25Lknl2vusXolGyblqjm+Ltdrq+FdZ7B2dw7C0viIEulQLgWAsgQAIOoUcoY80KJrCjKMo2i8kN3vd6zzjvLxI9sCLcvMwBRVLDKrOFa5lGWAIVRGuzHoK7qKSWJ78rbXu9+FzGtlFJbVd8r+qb7OF+btcLNk2WJ95XyjTYFVJHrFlp8pqY/BV6N63a/Bu7t1XRejtSaqbFd88Kv32Z6X3W3Iw1y0d0ZXP98QT9UP1qf4vStTTW7z+phoU3JtPf4nnovZ72IbobrQPSBHy1J/vmurRruWB7Ix879rsXK1GM6l805RXN5X6o362i3s9ivZ8UsKcqPm+AcISJOkQ5AnyPrUOCmp0dXw2XNN/QibajGpa9nfqavb3tudZ3lYrxAGj8KwImRDu+cEDyA8Mgn1Hka5dGlKMeLVvN9iz6jtUVhxvNJ360rLhZykuq5hd1rF8S7xGVCOmk+Fy/Umn/ABJ9HS+HL7qXUpPzObR80r53cn8q9SrvfsxjLDNoj2XJPkUBDfPK33qozboxXH0fkzSikq6ctV49zfqdl2HuqMGSATlNyQoljBzQAN2ykAD4VnXg46SnscVbqsZUHenbi7nlHZrhJvC6XRshuhNcywUQnpBGivMHpWtSqo07vW5N24fu7F04tYorUor5onUd9L5sVhbcAzaZirGAZuJlB065WH1qqMXJxX5rk1Y4YY3tuuyz80X9hT4r4/DLtctnX8ocBVX+fpWzcYwhL8Lt9O4it8VWSX90Y9uFX77mn7FcPuLiMdKkKiXwx8n8PMVYdNX0+HpRKcZavxRfY8yFTbwp7mvfaeicaw4PDrQAEk4TXzIuWRr8tJ9BXnwV1Fe9R6NSeCrN/qXbdGsxrn+m7K/s4YPt+019YBnfbp51xxcqOj82v9X5EvDJrfn4Mx+2dvnu+uLwn+K0yfxr0HJOnJ/kXz3MfuuL/O/lRsuOpHFOHv5h1+PLdkfQ/auWjJYI8vOKOmkvv8vO5V2GwoXHcQMDS7lGnQvcY/XSfgK7q7vGD5+EV5HM1aeG2qMe+8vM5Ttjwxm4VhBIEKLJJ6Fr9tB/zU4TWCSe9eYtJu9Ic1+bvZvMVhlTCMt5nTLgrU+GX1uDPAOTUqW3G3npXHQkqtSctjl3XN6iwaNBLZiXdE0HYW5bbHYYKIOWdQZgW2Ycx36HevSpzi9Gk1ru/mOCpF9PHdZeB7GRXCzqAaQxDSGUtvUsouFUSGmIEUhleIzZTljN0mYnpMdKyrO0c9W22sa4Hhdl8U1+4zi47+N4QJEmRzubYPMAkhlCgCVSZYxXR0lFwe96uS1Ldff1k0ozjJO/1ve75L04m84LhVs3Et2SzWrhttabMrQbJZ1LZTIDyTH5TlGhYxkpdLCW/X3GtlTs96affny1dhn95PBg1y1fgrmBVyFZpYDkRlAJCtqCY/Ko66cmjVJwUop7Gu30FKCna/My17OCwuFvWLDNlyvctnOzTCkzAZpkltveGvlXZ0jqJqSyzStuy9CqdrYdWW/e77X1crbrHa8D4gt1WIR0IMEOsdTtqfLbfUeepShGKeFWJq05Rs2zynvEw3/bL0nLzrlOnvOiARPWTp0nTrp6EoONCNRbM31PX2a+GezPjjPpKvRS5J8HnZ9e3y1YtjFDHLhFQqtywrBhDZHQ5wWtsoJk5vdjNIYEVzYkq8qjvn3NWyfDLWthvSjanHaldP8AS1Zvsb17Udb2a4fZNjEL7Q3iPZIe0oZGSNdZGrAwPLmgzNdGkaQqzULW5mNKg9HeNu+3L3fzRx3ZXs+74jKrAi45MEaKoCFieughfIwu06XTqPR3JVNiVnv1pe9me7MqaP01JVKeq+fC+/jry5NZM23Hex4biZtWWKjw0KAgkqoa4zMWI90EgDcmYOkmuGpprUZNxz3vV76/Q6Y03FxlCVrLY3fdYw+23BWw727Pjvdu3LbXAM1xU0LtlW3nIGwAHkWiAIqoNqKqbG9e7L0fdxbKjLpJYHdvXbPPn1r3ZGy7tuJKqvBTM7LlU6GFBzoWJ1MkmemhMrWGm4qjjfr55K/J29u5nCKUbrl3t+fauRuO97D+JhbN0fkunNI1VWt3MwI/tKmnp1rsoSSl8W32jOVOU4tx1peauZ/drcQWmUXFZrkXgFMgKwAkGOaCCCRppSrTUsMdytzJpwavLe7nNcPvX3tX7bMrCyURWVQrC5aLJfLsu7BNSJnXUQQa8+s81fX7du3LjrOyLvKXHLreoze+LgN29cwd6zauXGDm2wQTAJDrMagaOJ9R8+2hNpJ8jCbUoYHvffa/grG17F9n7uFvu120q50yrluAhVXJptqTCj+7WlStGUcEd9+bftktXlGT2RS7PpYyeF9mGt3+IX3uK/tIIAVSMohgQQSQemvqa54T3bPVmkY/Er8PI2KW/FwmFGVhm8BiCIKhQtzmHTVY+Joj8Ngqr45Lj5mnxnD778at3RZPgLhwhvEgDMPGJUAGSCXT3hEp6A1nWhjpWQk7SH7XcMuXUui0jMwfCsAOvh3GzkTvCEnTyooZUmnua7Gwnnbg79yNhxjAO+MwLheS015neRoTbKIsb6liZ209aypU7QV9auu9PyNVO2LiXcBsFMVjQQYa5buKSpAh7ahgGiG51YnqM3qJ6nsMpSv74HN9vuEYi/wpbGHstcuNcBgFVKLnZ8xDEei+maelVCyeZMm2dZZwWqhlOQ4c22+eXlPrE1nTgqereOUsSszhe6rgpBa64ur4DvaUXEyyAoCsswTyGJI611SrNU+jSyeffcxVK88Z6ZXMbCsKTGKRSGYzgzWb1loyYrQgaKYiEUACKGk1ZgYlzhdpri3So8RQQrQJAaJ1rmeixeSbsX0jMizhLaksqKGMywUBjO8kDWuiEFCOFEN3YzqD8amVKEndrME2h0WK0StkJ5jAUxGj4z2Sw2JcvdViWGVsrEBgBAn1iNRGwreOkTjDAtRlKjFyxbROznY3DYO21tA10OxZmv5XYz+Wco5QSTHmzHcmuSdNTkpbtmw2i7G+s2VQQiqomYUACfOB1rRagbbd2UYThtq0WNq2iFveKqAT16dPSrlUnLKTbIjCMXdIt8JZJgSYkxqY2rKUVLJovUc52p7IJjHW5nyMAFMpnBAJIgSIOprso6Tgi4uN0c9Si5SxRdmW2uxWEVAmR9NSy3biMzD87ZGXm9egAA0rGpUc5YmbU49GrRN1hsIqKVBZgd89x3J+Jck1m89Y1kJguFWbRJt21Uncgan4nc0lFLUhuTeti8V4PaxCBLqmA2cFSVIbrqNdQSD5gmm1c0pVpUnePvO/iZ9GoyENIYKAIKAIaQwfKgAqKEgDQINUBKQAJoGCaAAaQCmgZUQf0akZbNMRKYgrQASaYEBoAhNAgxFAEoANMCUANQIlAEoADigBKQwzTAIoAYUCJTABNIAUhkFAEpgGgAg0CBSGCgA0ALNAEigZAulKwCNSGCaANdfxt0MQLBIGxzrr61jKpJP7pqoRt942ArYyIKAHmmIUmgBkNMGOBTJIaBgikBKACKYDCgRKABQAaYCkUMACpGMBTEGgCGgAUDBFAEpAGmIFAwikAKAIaAATQBKAFusQNKmbssioq7E8WRU4mx4bEqhEakMQtSAeqERdtaAATNGsCFfrTAtQU0Sx6YgUAQ0DARSAlADCmIhoAlIYJoECadwIBSGPFMQKABSGSgA0wBQATQADSAgoADGJND3gUNifIVl0m5F4N4ExGnNv6CmqmWYOG4yBWhAlxgamTvqKSKwKmwxgaoRCaYFdQxljVQiuZpaxlo+9UIIEfGgQ4poTDTAFICUASgCUAGmAZpCBQMAoAIoAkUxEoAk0hkoAE0AGaAIKACKYANIAimIxcYx0HQ1jVbNaaIgppCYxSm0K4bR6GiL2MGRhBoasO9xopiBQAGoAqNSxjFqdwCNP150xDrTEGgBhTQmMaYAikADQAaAJQBKAIaAIKAEuX1UgEgE/r5UnOMXZsai3qFbFIATmEDyNJzgle48EtViYbFq40PpB39KcKkZrIUoOOsvIq7EgilYCUhimgCTQAaADQBKADQBRi/dqKmouGsot3ahSKcS8NV3IsSaYBkedGQEmmBJoEV3bqrEkCTA1pXS1jSbNDc4jdJJUrE6cvTp1rklVlfI6FTjbM3wFdXEwCuxP66/r9GaJGmkMKmmA4pkhoAlAEIoAUUhjUxANAEBpANVWA1HEtXHwArlrffN6f3RxYEbU8CsGJ3KxhxUYEPEwupEgMwB0Ov6im7rJNhk9aD7S6iM06QJGvnM9T8aOlmla4sEW7mxw1wsoneK6oO6zMZKzLI3piJSAlAEoANAAmgBTrQMqbCjXz86zdNFKbMe/yEDes5fC7Fx+IIuVVxWLRvT2iLFNWiWEimBTfwysQSNRt86TinrGpNHLoxiuBs67H//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graphicFrame>
        <p:nvGraphicFramePr>
          <p:cNvPr id="9" name="Diagram 8"/>
          <p:cNvGraphicFramePr/>
          <p:nvPr>
            <p:extLst>
              <p:ext uri="{D42A27DB-BD31-4B8C-83A1-F6EECF244321}">
                <p14:modId xmlns:p14="http://schemas.microsoft.com/office/powerpoint/2010/main" val="3332257276"/>
              </p:ext>
            </p:extLst>
          </p:nvPr>
        </p:nvGraphicFramePr>
        <p:xfrm>
          <a:off x="155575" y="1295400"/>
          <a:ext cx="8807450" cy="4989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7" name="Picture 46"/>
          <p:cNvPicPr/>
          <p:nvPr/>
        </p:nvPicPr>
        <p:blipFill>
          <a:blip r:embed="rId8">
            <a:extLst>
              <a:ext uri="{28A0092B-C50C-407E-A947-70E740481C1C}">
                <a14:useLocalDpi xmlns:a14="http://schemas.microsoft.com/office/drawing/2010/main" val="0"/>
              </a:ext>
            </a:extLst>
          </a:blip>
          <a:srcRect/>
          <a:stretch>
            <a:fillRect/>
          </a:stretch>
        </p:blipFill>
        <p:spPr bwMode="auto">
          <a:xfrm>
            <a:off x="2318749" y="2179260"/>
            <a:ext cx="2122896" cy="1277938"/>
          </a:xfrm>
          <a:prstGeom prst="rect">
            <a:avLst/>
          </a:prstGeom>
          <a:noFill/>
        </p:spPr>
      </p:pic>
      <p:pic>
        <p:nvPicPr>
          <p:cNvPr id="48" name="Picture 47" descr="ICS_type.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61000" y="1680244"/>
            <a:ext cx="3252292" cy="761744"/>
          </a:xfrm>
          <a:prstGeom prst="rect">
            <a:avLst/>
          </a:prstGeom>
        </p:spPr>
      </p:pic>
      <p:pic>
        <p:nvPicPr>
          <p:cNvPr id="10247"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 y="4009647"/>
            <a:ext cx="2198569" cy="122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012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9">
                                            <p:graphicEl>
                                              <a:dgm id="{E98A7A9E-7B42-4825-ACBF-C7B30AE850A3}"/>
                                            </p:graphicEl>
                                          </p:spTgt>
                                        </p:tgtEl>
                                        <p:attrNameLst>
                                          <p:attrName>style.color</p:attrName>
                                        </p:attrNameLst>
                                      </p:cBhvr>
                                      <p:by>
                                        <p:hsl h="7200000" s="0" l="0"/>
                                      </p:by>
                                    </p:animClr>
                                    <p:animClr clrSpc="hsl" dir="cw">
                                      <p:cBhvr>
                                        <p:cTn id="7" dur="500" fill="hold"/>
                                        <p:tgtEl>
                                          <p:spTgt spid="9">
                                            <p:graphicEl>
                                              <a:dgm id="{E98A7A9E-7B42-4825-ACBF-C7B30AE850A3}"/>
                                            </p:graphicEl>
                                          </p:spTgt>
                                        </p:tgtEl>
                                        <p:attrNameLst>
                                          <p:attrName>fillcolor</p:attrName>
                                        </p:attrNameLst>
                                      </p:cBhvr>
                                      <p:by>
                                        <p:hsl h="7200000" s="0" l="0"/>
                                      </p:by>
                                    </p:animClr>
                                    <p:animClr clrSpc="hsl" dir="cw">
                                      <p:cBhvr>
                                        <p:cTn id="8" dur="500" fill="hold"/>
                                        <p:tgtEl>
                                          <p:spTgt spid="9">
                                            <p:graphicEl>
                                              <a:dgm id="{E98A7A9E-7B42-4825-ACBF-C7B30AE850A3}"/>
                                            </p:graphicEl>
                                          </p:spTgt>
                                        </p:tgtEl>
                                        <p:attrNameLst>
                                          <p:attrName>stroke.color</p:attrName>
                                        </p:attrNameLst>
                                      </p:cBhvr>
                                      <p:by>
                                        <p:hsl h="7200000" s="0" l="0"/>
                                      </p:by>
                                    </p:animClr>
                                    <p:set>
                                      <p:cBhvr>
                                        <p:cTn id="9" dur="500" fill="hold"/>
                                        <p:tgtEl>
                                          <p:spTgt spid="9">
                                            <p:graphicEl>
                                              <a:dgm id="{E98A7A9E-7B42-4825-ACBF-C7B30AE850A3}"/>
                                            </p:graphicEl>
                                          </p:spTgt>
                                        </p:tgtEl>
                                        <p:attrNameLst>
                                          <p:attrName>fill.type</p:attrName>
                                        </p:attrNameLst>
                                      </p:cBhvr>
                                      <p:to>
                                        <p:strVal val="solid"/>
                                      </p:to>
                                    </p:set>
                                  </p:childTnLst>
                                </p:cTn>
                              </p:par>
                              <p:par>
                                <p:cTn id="10" presetID="21" presetClass="emph" presetSubtype="0" fill="hold" grpId="0" nodeType="withEffect">
                                  <p:stCondLst>
                                    <p:cond delay="0"/>
                                  </p:stCondLst>
                                  <p:childTnLst>
                                    <p:animClr clrSpc="hsl" dir="cw">
                                      <p:cBhvr override="childStyle">
                                        <p:cTn id="11" dur="500" fill="hold"/>
                                        <p:tgtEl>
                                          <p:spTgt spid="9">
                                            <p:graphicEl>
                                              <a:dgm id="{DEF05316-5E13-441A-846B-31E772912D23}"/>
                                            </p:graphicEl>
                                          </p:spTgt>
                                        </p:tgtEl>
                                        <p:attrNameLst>
                                          <p:attrName>style.color</p:attrName>
                                        </p:attrNameLst>
                                      </p:cBhvr>
                                      <p:by>
                                        <p:hsl h="7200000" s="0" l="0"/>
                                      </p:by>
                                    </p:animClr>
                                    <p:animClr clrSpc="hsl" dir="cw">
                                      <p:cBhvr>
                                        <p:cTn id="12" dur="500" fill="hold"/>
                                        <p:tgtEl>
                                          <p:spTgt spid="9">
                                            <p:graphicEl>
                                              <a:dgm id="{DEF05316-5E13-441A-846B-31E772912D23}"/>
                                            </p:graphicEl>
                                          </p:spTgt>
                                        </p:tgtEl>
                                        <p:attrNameLst>
                                          <p:attrName>fillcolor</p:attrName>
                                        </p:attrNameLst>
                                      </p:cBhvr>
                                      <p:by>
                                        <p:hsl h="7200000" s="0" l="0"/>
                                      </p:by>
                                    </p:animClr>
                                    <p:animClr clrSpc="hsl" dir="cw">
                                      <p:cBhvr>
                                        <p:cTn id="13" dur="500" fill="hold"/>
                                        <p:tgtEl>
                                          <p:spTgt spid="9">
                                            <p:graphicEl>
                                              <a:dgm id="{DEF05316-5E13-441A-846B-31E772912D23}"/>
                                            </p:graphicEl>
                                          </p:spTgt>
                                        </p:tgtEl>
                                        <p:attrNameLst>
                                          <p:attrName>stroke.color</p:attrName>
                                        </p:attrNameLst>
                                      </p:cBhvr>
                                      <p:by>
                                        <p:hsl h="7200000" s="0" l="0"/>
                                      </p:by>
                                    </p:animClr>
                                    <p:set>
                                      <p:cBhvr>
                                        <p:cTn id="14" dur="500" fill="hold"/>
                                        <p:tgtEl>
                                          <p:spTgt spid="9">
                                            <p:graphicEl>
                                              <a:dgm id="{DEF05316-5E13-441A-846B-31E772912D23}"/>
                                            </p:graphicEl>
                                          </p:spTgt>
                                        </p:tgtEl>
                                        <p:attrNameLst>
                                          <p:attrName>fill.type</p:attrName>
                                        </p:attrNameLst>
                                      </p:cBhvr>
                                      <p:to>
                                        <p:strVal val="solid"/>
                                      </p:to>
                                    </p:set>
                                  </p:childTnLst>
                                </p:cTn>
                              </p:par>
                              <p:par>
                                <p:cTn id="15" presetID="21" presetClass="emph" presetSubtype="0" fill="hold" grpId="0" nodeType="withEffect">
                                  <p:stCondLst>
                                    <p:cond delay="0"/>
                                  </p:stCondLst>
                                  <p:childTnLst>
                                    <p:animClr clrSpc="hsl" dir="cw">
                                      <p:cBhvr override="childStyle">
                                        <p:cTn id="16" dur="500" fill="hold"/>
                                        <p:tgtEl>
                                          <p:spTgt spid="9">
                                            <p:graphicEl>
                                              <a:dgm id="{51209A2F-5AE2-499A-813F-55C5B43D60CB}"/>
                                            </p:graphicEl>
                                          </p:spTgt>
                                        </p:tgtEl>
                                        <p:attrNameLst>
                                          <p:attrName>style.color</p:attrName>
                                        </p:attrNameLst>
                                      </p:cBhvr>
                                      <p:by>
                                        <p:hsl h="7200000" s="0" l="0"/>
                                      </p:by>
                                    </p:animClr>
                                    <p:animClr clrSpc="hsl" dir="cw">
                                      <p:cBhvr>
                                        <p:cTn id="17" dur="500" fill="hold"/>
                                        <p:tgtEl>
                                          <p:spTgt spid="9">
                                            <p:graphicEl>
                                              <a:dgm id="{51209A2F-5AE2-499A-813F-55C5B43D60CB}"/>
                                            </p:graphicEl>
                                          </p:spTgt>
                                        </p:tgtEl>
                                        <p:attrNameLst>
                                          <p:attrName>fillcolor</p:attrName>
                                        </p:attrNameLst>
                                      </p:cBhvr>
                                      <p:by>
                                        <p:hsl h="7200000" s="0" l="0"/>
                                      </p:by>
                                    </p:animClr>
                                    <p:animClr clrSpc="hsl" dir="cw">
                                      <p:cBhvr>
                                        <p:cTn id="18" dur="500" fill="hold"/>
                                        <p:tgtEl>
                                          <p:spTgt spid="9">
                                            <p:graphicEl>
                                              <a:dgm id="{51209A2F-5AE2-499A-813F-55C5B43D60CB}"/>
                                            </p:graphicEl>
                                          </p:spTgt>
                                        </p:tgtEl>
                                        <p:attrNameLst>
                                          <p:attrName>stroke.color</p:attrName>
                                        </p:attrNameLst>
                                      </p:cBhvr>
                                      <p:by>
                                        <p:hsl h="7200000" s="0" l="0"/>
                                      </p:by>
                                    </p:animClr>
                                    <p:set>
                                      <p:cBhvr>
                                        <p:cTn id="19" dur="500" fill="hold"/>
                                        <p:tgtEl>
                                          <p:spTgt spid="9">
                                            <p:graphicEl>
                                              <a:dgm id="{51209A2F-5AE2-499A-813F-55C5B43D60CB}"/>
                                            </p:graphicEl>
                                          </p:spTgt>
                                        </p:tgtEl>
                                        <p:attrNameLst>
                                          <p:attrName>fill.type</p:attrName>
                                        </p:attrNameLst>
                                      </p:cBhvr>
                                      <p:to>
                                        <p:strVal val="solid"/>
                                      </p:to>
                                    </p:set>
                                  </p:childTnLst>
                                </p:cTn>
                              </p:par>
                              <p:par>
                                <p:cTn id="20" presetID="21" presetClass="emph" presetSubtype="0" fill="hold" grpId="0" nodeType="withEffect">
                                  <p:stCondLst>
                                    <p:cond delay="0"/>
                                  </p:stCondLst>
                                  <p:childTnLst>
                                    <p:animClr clrSpc="hsl" dir="cw">
                                      <p:cBhvr override="childStyle">
                                        <p:cTn id="21" dur="500" fill="hold"/>
                                        <p:tgtEl>
                                          <p:spTgt spid="9">
                                            <p:graphicEl>
                                              <a:dgm id="{82DF2A3D-D88C-4E2F-AED2-08C448C3516D}"/>
                                            </p:graphicEl>
                                          </p:spTgt>
                                        </p:tgtEl>
                                        <p:attrNameLst>
                                          <p:attrName>style.color</p:attrName>
                                        </p:attrNameLst>
                                      </p:cBhvr>
                                      <p:by>
                                        <p:hsl h="7200000" s="0" l="0"/>
                                      </p:by>
                                    </p:animClr>
                                    <p:animClr clrSpc="hsl" dir="cw">
                                      <p:cBhvr>
                                        <p:cTn id="22" dur="500" fill="hold"/>
                                        <p:tgtEl>
                                          <p:spTgt spid="9">
                                            <p:graphicEl>
                                              <a:dgm id="{82DF2A3D-D88C-4E2F-AED2-08C448C3516D}"/>
                                            </p:graphicEl>
                                          </p:spTgt>
                                        </p:tgtEl>
                                        <p:attrNameLst>
                                          <p:attrName>fillcolor</p:attrName>
                                        </p:attrNameLst>
                                      </p:cBhvr>
                                      <p:by>
                                        <p:hsl h="7200000" s="0" l="0"/>
                                      </p:by>
                                    </p:animClr>
                                    <p:animClr clrSpc="hsl" dir="cw">
                                      <p:cBhvr>
                                        <p:cTn id="23" dur="500" fill="hold"/>
                                        <p:tgtEl>
                                          <p:spTgt spid="9">
                                            <p:graphicEl>
                                              <a:dgm id="{82DF2A3D-D88C-4E2F-AED2-08C448C3516D}"/>
                                            </p:graphicEl>
                                          </p:spTgt>
                                        </p:tgtEl>
                                        <p:attrNameLst>
                                          <p:attrName>stroke.color</p:attrName>
                                        </p:attrNameLst>
                                      </p:cBhvr>
                                      <p:by>
                                        <p:hsl h="7200000" s="0" l="0"/>
                                      </p:by>
                                    </p:animClr>
                                    <p:set>
                                      <p:cBhvr>
                                        <p:cTn id="24" dur="500" fill="hold"/>
                                        <p:tgtEl>
                                          <p:spTgt spid="9">
                                            <p:graphicEl>
                                              <a:dgm id="{82DF2A3D-D88C-4E2F-AED2-08C448C3516D}"/>
                                            </p:graphicEl>
                                          </p:spTgt>
                                        </p:tgtEl>
                                        <p:attrNameLst>
                                          <p:attrName>fill.type</p:attrName>
                                        </p:attrNameLst>
                                      </p:cBhvr>
                                      <p:to>
                                        <p:strVal val="solid"/>
                                      </p:to>
                                    </p:set>
                                  </p:childTnLst>
                                </p:cTn>
                              </p:par>
                              <p:par>
                                <p:cTn id="25" presetID="21" presetClass="emph" presetSubtype="0" fill="hold" grpId="0" nodeType="withEffect">
                                  <p:stCondLst>
                                    <p:cond delay="0"/>
                                  </p:stCondLst>
                                  <p:childTnLst>
                                    <p:animClr clrSpc="hsl" dir="cw">
                                      <p:cBhvr override="childStyle">
                                        <p:cTn id="26" dur="500" fill="hold"/>
                                        <p:tgtEl>
                                          <p:spTgt spid="9">
                                            <p:graphicEl>
                                              <a:dgm id="{150BDAA8-3ECA-4AC4-BAAF-0B593666199A}"/>
                                            </p:graphicEl>
                                          </p:spTgt>
                                        </p:tgtEl>
                                        <p:attrNameLst>
                                          <p:attrName>style.color</p:attrName>
                                        </p:attrNameLst>
                                      </p:cBhvr>
                                      <p:by>
                                        <p:hsl h="7200000" s="0" l="0"/>
                                      </p:by>
                                    </p:animClr>
                                    <p:animClr clrSpc="hsl" dir="cw">
                                      <p:cBhvr>
                                        <p:cTn id="27" dur="500" fill="hold"/>
                                        <p:tgtEl>
                                          <p:spTgt spid="9">
                                            <p:graphicEl>
                                              <a:dgm id="{150BDAA8-3ECA-4AC4-BAAF-0B593666199A}"/>
                                            </p:graphicEl>
                                          </p:spTgt>
                                        </p:tgtEl>
                                        <p:attrNameLst>
                                          <p:attrName>fillcolor</p:attrName>
                                        </p:attrNameLst>
                                      </p:cBhvr>
                                      <p:by>
                                        <p:hsl h="7200000" s="0" l="0"/>
                                      </p:by>
                                    </p:animClr>
                                    <p:animClr clrSpc="hsl" dir="cw">
                                      <p:cBhvr>
                                        <p:cTn id="28" dur="500" fill="hold"/>
                                        <p:tgtEl>
                                          <p:spTgt spid="9">
                                            <p:graphicEl>
                                              <a:dgm id="{150BDAA8-3ECA-4AC4-BAAF-0B593666199A}"/>
                                            </p:graphicEl>
                                          </p:spTgt>
                                        </p:tgtEl>
                                        <p:attrNameLst>
                                          <p:attrName>stroke.color</p:attrName>
                                        </p:attrNameLst>
                                      </p:cBhvr>
                                      <p:by>
                                        <p:hsl h="7200000" s="0" l="0"/>
                                      </p:by>
                                    </p:animClr>
                                    <p:set>
                                      <p:cBhvr>
                                        <p:cTn id="29" dur="500" fill="hold"/>
                                        <p:tgtEl>
                                          <p:spTgt spid="9">
                                            <p:graphicEl>
                                              <a:dgm id="{150BDAA8-3ECA-4AC4-BAAF-0B593666199A}"/>
                                            </p:graphicEl>
                                          </p:spTgt>
                                        </p:tgtEl>
                                        <p:attrNameLst>
                                          <p:attrName>fill.type</p:attrName>
                                        </p:attrNameLst>
                                      </p:cBhvr>
                                      <p:to>
                                        <p:strVal val="solid"/>
                                      </p:to>
                                    </p:set>
                                  </p:childTnLst>
                                </p:cTn>
                              </p:par>
                              <p:par>
                                <p:cTn id="30" presetID="21" presetClass="emph" presetSubtype="0" fill="hold" grpId="0" nodeType="withEffect">
                                  <p:stCondLst>
                                    <p:cond delay="0"/>
                                  </p:stCondLst>
                                  <p:childTnLst>
                                    <p:animClr clrSpc="hsl" dir="cw">
                                      <p:cBhvr override="childStyle">
                                        <p:cTn id="31" dur="500" fill="hold"/>
                                        <p:tgtEl>
                                          <p:spTgt spid="9">
                                            <p:graphicEl>
                                              <a:dgm id="{44E9D1D6-AF73-4175-9724-04FBBDAC7D94}"/>
                                            </p:graphicEl>
                                          </p:spTgt>
                                        </p:tgtEl>
                                        <p:attrNameLst>
                                          <p:attrName>style.color</p:attrName>
                                        </p:attrNameLst>
                                      </p:cBhvr>
                                      <p:by>
                                        <p:hsl h="7200000" s="0" l="0"/>
                                      </p:by>
                                    </p:animClr>
                                    <p:animClr clrSpc="hsl" dir="cw">
                                      <p:cBhvr>
                                        <p:cTn id="32" dur="500" fill="hold"/>
                                        <p:tgtEl>
                                          <p:spTgt spid="9">
                                            <p:graphicEl>
                                              <a:dgm id="{44E9D1D6-AF73-4175-9724-04FBBDAC7D94}"/>
                                            </p:graphicEl>
                                          </p:spTgt>
                                        </p:tgtEl>
                                        <p:attrNameLst>
                                          <p:attrName>fillcolor</p:attrName>
                                        </p:attrNameLst>
                                      </p:cBhvr>
                                      <p:by>
                                        <p:hsl h="7200000" s="0" l="0"/>
                                      </p:by>
                                    </p:animClr>
                                    <p:animClr clrSpc="hsl" dir="cw">
                                      <p:cBhvr>
                                        <p:cTn id="33" dur="500" fill="hold"/>
                                        <p:tgtEl>
                                          <p:spTgt spid="9">
                                            <p:graphicEl>
                                              <a:dgm id="{44E9D1D6-AF73-4175-9724-04FBBDAC7D94}"/>
                                            </p:graphicEl>
                                          </p:spTgt>
                                        </p:tgtEl>
                                        <p:attrNameLst>
                                          <p:attrName>stroke.color</p:attrName>
                                        </p:attrNameLst>
                                      </p:cBhvr>
                                      <p:by>
                                        <p:hsl h="7200000" s="0" l="0"/>
                                      </p:by>
                                    </p:animClr>
                                    <p:set>
                                      <p:cBhvr>
                                        <p:cTn id="34" dur="500" fill="hold"/>
                                        <p:tgtEl>
                                          <p:spTgt spid="9">
                                            <p:graphicEl>
                                              <a:dgm id="{44E9D1D6-AF73-4175-9724-04FBBDAC7D94}"/>
                                            </p:graphicEl>
                                          </p:spTgt>
                                        </p:tgtEl>
                                        <p:attrNameLst>
                                          <p:attrName>fill.type</p:attrName>
                                        </p:attrNameLst>
                                      </p:cBhvr>
                                      <p:to>
                                        <p:strVal val="solid"/>
                                      </p:to>
                                    </p:set>
                                  </p:childTnLst>
                                </p:cTn>
                              </p:par>
                              <p:par>
                                <p:cTn id="35" presetID="21" presetClass="emph" presetSubtype="0" fill="hold" grpId="0" nodeType="withEffect">
                                  <p:stCondLst>
                                    <p:cond delay="0"/>
                                  </p:stCondLst>
                                  <p:childTnLst>
                                    <p:animClr clrSpc="hsl" dir="cw">
                                      <p:cBhvr override="childStyle">
                                        <p:cTn id="36" dur="500" fill="hold"/>
                                        <p:tgtEl>
                                          <p:spTgt spid="9">
                                            <p:graphicEl>
                                              <a:dgm id="{BC8AA9D4-04C7-4067-82E3-7540C61DA2A2}"/>
                                            </p:graphicEl>
                                          </p:spTgt>
                                        </p:tgtEl>
                                        <p:attrNameLst>
                                          <p:attrName>style.color</p:attrName>
                                        </p:attrNameLst>
                                      </p:cBhvr>
                                      <p:by>
                                        <p:hsl h="7200000" s="0" l="0"/>
                                      </p:by>
                                    </p:animClr>
                                    <p:animClr clrSpc="hsl" dir="cw">
                                      <p:cBhvr>
                                        <p:cTn id="37" dur="500" fill="hold"/>
                                        <p:tgtEl>
                                          <p:spTgt spid="9">
                                            <p:graphicEl>
                                              <a:dgm id="{BC8AA9D4-04C7-4067-82E3-7540C61DA2A2}"/>
                                            </p:graphicEl>
                                          </p:spTgt>
                                        </p:tgtEl>
                                        <p:attrNameLst>
                                          <p:attrName>fillcolor</p:attrName>
                                        </p:attrNameLst>
                                      </p:cBhvr>
                                      <p:by>
                                        <p:hsl h="7200000" s="0" l="0"/>
                                      </p:by>
                                    </p:animClr>
                                    <p:animClr clrSpc="hsl" dir="cw">
                                      <p:cBhvr>
                                        <p:cTn id="38" dur="500" fill="hold"/>
                                        <p:tgtEl>
                                          <p:spTgt spid="9">
                                            <p:graphicEl>
                                              <a:dgm id="{BC8AA9D4-04C7-4067-82E3-7540C61DA2A2}"/>
                                            </p:graphicEl>
                                          </p:spTgt>
                                        </p:tgtEl>
                                        <p:attrNameLst>
                                          <p:attrName>stroke.color</p:attrName>
                                        </p:attrNameLst>
                                      </p:cBhvr>
                                      <p:by>
                                        <p:hsl h="7200000" s="0" l="0"/>
                                      </p:by>
                                    </p:animClr>
                                    <p:set>
                                      <p:cBhvr>
                                        <p:cTn id="39" dur="500" fill="hold"/>
                                        <p:tgtEl>
                                          <p:spTgt spid="9">
                                            <p:graphicEl>
                                              <a:dgm id="{BC8AA9D4-04C7-4067-82E3-7540C61DA2A2}"/>
                                            </p:graphicEl>
                                          </p:spTgt>
                                        </p:tgtEl>
                                        <p:attrNameLst>
                                          <p:attrName>fill.type</p:attrName>
                                        </p:attrNameLst>
                                      </p:cBhvr>
                                      <p:to>
                                        <p:strVal val="solid"/>
                                      </p:to>
                                    </p:se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nodeType="clickEffect">
                                  <p:stCondLst>
                                    <p:cond delay="0"/>
                                  </p:stCondLst>
                                  <p:childTnLst>
                                    <p:set>
                                      <p:cBhvr>
                                        <p:cTn id="43" dur="1" fill="hold">
                                          <p:stCondLst>
                                            <p:cond delay="0"/>
                                          </p:stCondLst>
                                        </p:cTn>
                                        <p:tgtEl>
                                          <p:spTgt spid="10247"/>
                                        </p:tgtEl>
                                        <p:attrNameLst>
                                          <p:attrName>style.visibility</p:attrName>
                                        </p:attrNameLst>
                                      </p:cBhvr>
                                      <p:to>
                                        <p:strVal val="visible"/>
                                      </p:to>
                                    </p:set>
                                    <p:animEffect transition="in" filter="wheel(1)">
                                      <p:cBhvr>
                                        <p:cTn id="44" dur="2000"/>
                                        <p:tgtEl>
                                          <p:spTgt spid="1024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down)">
                                      <p:cBhvr>
                                        <p:cTn id="49" dur="500"/>
                                        <p:tgtEl>
                                          <p:spTgt spid="4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wipe(down)">
                                      <p:cBhvr>
                                        <p:cTn id="5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xQTEhUUExQUFhUXGBwXGBcXFBccFxwYFxwXFxgYGBccHCggHBwlHBgaITEhJSkrLi4uFx8zODMsNygtLisBCgoKDg0OGxAQGywkICQsLCwsLCwsLCwsLCwsLCwsLCwsLCwsLCwsLCwsLywsLCwsLCwsLCwsLCwsLCwsLCwsLP/AABEIAL0BCwMBEQACEQEDEQH/xAAbAAACAgMBAAAAAAAAAAAAAAABAgADBAUGB//EAEYQAAIBAgQDBQYDBAcFCQAAAAECEQADBBIhMQUiQQYHE1FhFDJxgZGhI0LwUmKxshUzcoKiwdElNJLC4SRDVGODk6Oz0v/EABoBAAMBAQEBAAAAAAAAAAAAAAABAgMEBQb/xAA/EQACAQICBggDBgYCAgMBAAAAAQIDERIhBDFBUWFxE4GRobHB0fAisuEjMlJicvEFFDNCosKS0iSjU2OzNf/aAAwDAQACEQMRAD8A9Kv28zS2p2k6+sV5jjd3kdidtRPAFLAh4mFrIinhQrkS30/yowoLlgw6ncfr4708CYsTFxNsjKFE+vltuaUo6rDi946YeBrqetVg3ixENry+9LDuC4SnoflTsIsCiqSQhgtOwriXEoaC4sUhixRYAgRRqAhH6/1pgNbtwPmfuSaGIgX9TSsMJWgCA07iIRrRcBwadwsI6TSApe3G4160WHcOTypNBcsVKLBcCkyQQPQz/l6UABgKljQnh0rDuOLdPCK4pSgZHBA0+lJpgrDICd6a4iZGzDbak7oFYJ1ouMmWiwXBFPIAilcCyrJJFAEJouIBNJsYVNO4CJcnWlFjaHzVVybAY0AITSuMRjofhU3GQTQBbTERVimBKAITSABoGI1yKLhYdTQIe01UmJkcelDApu6bVLGh7XMNaFcGM602CKDWbZYVE00IumquSLcWaTQ0wDSlqHrIZB9KoRZnqrk2K2WKhqyKTABSGMFoFcdRVJXzE2QUtYDVQgUrgBhSY0FV1prWIxTaYGNxEz0qMMr2NMStcctGlVcmxj3b8VLkUoluG1WTuf4VUc1dilrC2un6j9R96BFxpiItCAYmmIBpDABQAGFJjFxNrMI2NMSZgNgzmBOoHlvUl3MvCADzn1Anp1polmXVEld2I/RpMaKLd+HymddBSvnYdsrmUyjaftVNcSUytrHkanAisTHNrTypuIkxsgp2FcVtKTyGsxGak2UkOFqkSIfhUsAEGNadsgLFt6U1ELlmQU8KFdiHy6UnnlsAlIB1WaaVxDZauwACVOELhZPKm47gTKy1RiKsUPYGpBMmpwlKQiYRY5tT+ulCgrZg5PYWsnkPlVNbibldkbk6f6UkNlsUwCxoEBhNDAbpFADKkChIVwRQAIoGGKQDZaqwrjhaqwrlF7BK3oekVMqaZSm0YrcK83OlZuhvZfS8C7D2WQEe8ANNp09f9TVRi4kykpDW7rk62yBEyWXr0ABPz1+tO8twmlvKcVj1tkZkbU6Eagn5dZrOdTA80y403LUx2xK6c+UkSAd/pVY09pOF7ika9ZqFmXqLFBFUkK4TdIiqQrFiXARNF0xNMipzTr9dPpTtmLYZFWSLSvcYAKWYDgU7XEPVCBFAEoArfes5aylqJFACUDFNIZC8Cad7ZitcUAnSIFLNjyRZ4elPCK4pWnYLjIKBDJSQMYmmAppAAGgZBQIsBqhDTTEEmncBGNJjQFpAGTTAJNAFJsrIlBpsYmKnDHaisT2MqWyuwP6+FThWwrE9o3s+lPCTiMe8LgOm3mf8vrRZjuihGgQdSNJ/h9qwtbJmhtsuldVjAB3pPWMJNK4EFG0B6oRAaAGpiFAoAkUAVsvx+tRhRVysCpQwxTApcS0A7bipebKWSMpVrVIzHinYVzE9pts5th0LqJKBhmA8yu/UfUU8DtitkCkr2vmZB0HwqWhlJIYSpBB6gyPrUuJSYrXgg5iAOkkDy8/jUXa2PqB2LlYEaajzFUIkUAFaYD0xEmi4CzSGQ0ARTQnmDGqhEAoEEigZWbYkmNfOlZXHcD+lFgC5NMRiNhz0issBeIzGNakEApWGMFosK5GpgQUAMFpiJNAEoAU0ACKBlYEGs7WYwgUwPL+3HajFW7121ZJSCseGihyIJ5mdiIP7oBgetb0KMamee3Vw9+8xaRJ0lHjnw26uzXvubvun49cxGHdLzM1y208xYuVuc3MzEkw5cDyXIKmaadnr9297xRzjdcjqe0nEPBw164IDJbZlnbPByA/FoHzrlq1PjUO33yGllc8E4bxG8l1MQt1muG4MxLszczMis2YkTou0CCwiNvUpTcMMZu6kndbre+eRzVYKV3HWn75nrXbrjN21YsgKRcuCWtqQTy5ZQEGYkxI+o3GNOEZy15b9/wC6N7tU3K2at1Ns47uw4xcXGPYXN4DoLihg2kLoUzGeeCcx3iddytJhCDvDV7+pNBykvi1+/VGn7wLzrjr48YqghgpeGmVYgOdRJ2HkI2rWisULyfte+0K/wNRiuN+ffZaraj07svxqzY4VZxFwhUFrM0AasZLBQDqS0wAa5lKU5NSd3drsLUMMfhWWvtNv2f4/YxqG5hnzAGGBVlZSRIBVgNwZnalKDTBSNooqE09QwtTABpAA0nJLNjIBNEZKWoHkDL5b+tO24LllUSGmBJoABpDFigAlaYFPhn0+v/SoaHccUwHWmILGmIWkMcUxBoAAoAU0DBNABFAjhe1nbO5bdEwK277EOzTbuERb1bK4IWI0LSYJAgkwJk1qfu49l0b7sx2js423ntsA4/rLWYF7Z2IYD16xBqY3zv1PegyOa7zuHDw1xEgNaBUiOZwxWEB6dYmdSNKjQ6nR1HT23Vty/cqpeULPNWeW1PeuzPY7b0mq+6W/YPji0jK2bmkyNyGMxuSBO+wgwIHTUxXU3/d3ajOEsnT3Zm37y7efA3EDAF3tAT1y3UePop+lcNBSqV5YVfJ9hVSSjFX3o887vOHNdxFgG2CtoZ7oYAgcrhSR+011ZE9EJ8q7tNqrorLK1rcXq9b9RMKahKzzb18Fu99WrPtu9Tiq2bdgcxdXN2F0OVUeTm2XmiD0OXSnSi4xTWxpevdfqK6SKjOD2rLhmvfM0fdZwF8/tbsIY3IAYk5gWSInlAJfQ6z9azqVoOVtrXUtvpbrJhCS25eJl9pOF2MTfvMt+2HINoqXUEm2GDQNSei9IKtvtR/M1aCcVG6fdf3f0HOFOrZyeava23NvPrMrtBgcnsOGtIt1CVEMk29WFxnuDUBM2Tz94AGs23hcm87dd3f6mzd6VlvS6ksirutwBsX+Jop5VuoqwMq5vx20QaAZXTTpAq6lW1JTtmZSi1Jrl3q5vewNm8qXFuq66r78yXyxcM9dQNesU5yUp5btnPzQ5RjFtR3u3LK3mXX3xC8RWEv+BABhgbRld4mFAMfvEjyOqtFJu+e7P3+/AbXwJrfv1K26+/ctmvMxeCjHDEg3vFIJYODk8ELEqyRrmzQPgTPpcpwl9zV135O+7sJX3U3ryVtmV7vrye+98kjJ4LwhsPi7qg3GtXLZeWnKLniSATtmhjroSAPKs6sXVpNTte6tySfdq4A3BNYFbLPuz682WdnODth8RfAtxaIUJcZgWJA90RrlE/m1mdTOmuKTh8Tu/fv2gajlZLVsVuV97+md72xeAPeXHXkvRmuJ4oEyQqtkVfeIgAnb4+dZulkpwvZZPK2xt9d7FKacErWfPN/TZ7YvbDGOl61mN5bOQkG1nE3ZIAcqJgCDHqa2VKUoYoJN8bZLer+9REasIytUyW/N81lteVmVXMRi24aikXTfuNlBgi5lJJBYqRkJAifWnWwOrhTWq9t+rV1mdCTw/Gtd1ns12btmdjhrZVFBJJCgEnckDc+tYq9szTgNTAhoABWgYhqRhigQy0wJcFAICmmBZTEGgQppDNRxnj1rDAG6TzGFCiSY3PwEj61OjKVeclHUvf7CqTVNK+t7EcPc704vkLZm0ujD84jrIMZiJhY6ROs10zpYctm18+HveVBweUnZvsXPztq4nfniKthzftc4NvOmkzI0kD7/AANYzi4Np7B0cM2rvJnj/tt03bt1Guy7mW8SWygkosgQAA0gDTUkb6+pSo0o00ppb3c86tVnUqNrLZlqR6L2Gwa+AHNlUbMxUFRIHuyv7AIGw018q8KH9WWF3R6c4Ycn7yOA7f4u5e4kyEk28OFICqY0CsM0TqWuGT/5a7EV6Gi04zlnu7d/vnvOWvKUI349x1ndbhjkuMScxyzKkHKM2U6gb8xn4VjpdWVTSFH8KfbdfTruVo9NQp4t9u73flYx+9m6VsIZIVWJYgwYgbesaekmuX+H1JRdRR+80reL7jSvTUsLepfsjlOxGNbD8QsySfaFKOI3IGYQB1Da/Brknau/TaCSgtit2r18TOhXc3Ny1t3M7vbxyvjbFu0yNetqRcBPKsyVU+bEMdBqARO9aaPKVrcb9xFaMc3wt3m07oca2e/ZYGB+IJ3mEDT8ZXb9knXNXFpFNRr3W7xv5m1Opjh72HCcdL23vyq6XDFwAdGBdX66ktr69DXo/eoSyyb18n9LI51T+2jG+dl3xv55nY4ziN3D3MMFHLas4dgGLFvxFVrgM7y1rr1nyFZUKSrJX2p355W7LlVazpwlHZii+xPxzN13YXoTH3HgBsSz5joMmVAsydIgjXyNc0FeMV1dmR01nacrvV5ZFvdpjrht4tb15772r+UFy0hciaBWPKM2cT1j0FTpE+jV7e7kQWI3FniBBwCliTctgmSZP4Q5j5nMR9abTzZdNKV1uV+9eppHxdw8fW34lzwxYYi2txgmZVRpdJgn8Q9P2fKmo3T98CL5mTxfFFsQ0bWsbg10n80gg9CALgOvr1inG+DE9rfZew4q87cPJs22KxVkY1Xe4qNasEc5yjLeaPzQDJs6H0NK7w5Cyua6zxa4cLxK8XLBLt5bQn3VW2gADD98sfnRBY2o6n7Yr2Vzke2vGcR7bayk5bN7lWTBUgNDgGGBC9QYMfPspU4Spwl+JZnPjm5yS2e/fM9C4riGK3HtnV8MSmsCdcv1zj6VxNWbvsOpZpW2mt7rLtx+Ho167cuXC9wMXYsQVcqFBOsAAb9SaqWvISyOtikAl60GEes1Mo4hp2GimBWaljHApgQUAE0xAAM0APNAEmgBLjQDUVJYYNjSuzybt9xFbmIKGctnlkExmaC2bXpyjbTUnpHR/CKL6Nyl91+XkY6XVwtKP3t/DVZHF8SwZbK1sDOSAIYhmjXKRBBiPlFerWp4lfz2HDSnbJnovthtcGtqWKtdzgAa5VDEkeusCf3uleXbpZqL4J9WTfYepL4YzqPq5vO3ief8UdkUlWysqMSRIIGR8oPnzRGnQ+tehXlKVO639yZwqnGlVw68l2uKfi/A9/4eiraWJyhBE7wFET618/oyajKT13PQnJyd2eD3nvNfxF4lJe84JYt7qMyqBHmS2kdFr29Hi8rarenvrOXSJKcG91l24r9TafLKx3fdDiyfag5E5lIXrCl7Zgncco+E+orh0iL6Zytw68maUZfZKF+Pbl5GH3yWycOn712F/tZTH8CPka4v4bFdNJbbeaOiu/sG1sa7LP6Gh7NWQvFcHkUbvmAA2K+9XsaXKKppvL3+5y4HGtNLUpNdn7ozO8CwG4v6raE6RInSIO8s4O23WanR3k2tifbs8R4cU4p6m1fks32LM3PdlhcuKvGOTwto5SWZAfoLY/4jPSY01J1ur34ioL7CMtrcr9VjgeKwEuPq9tjLIdxDRy+jLB9DJ610QhKOjtJ69XBy+rMJyTr6rWfgdN21s3UewSR4wwljOPyO4lSPTUmD0+FRol03bka1YRlB32K/el5mb2RuH+ice5B1urbjrqliZ/8Ad+1Ro6vXXOXiyazSo5bkL2CLI/EdffteIN/yzH8/3rLSYKTV98UaqLpwT3py72vI3+Huhm4S+/4Cj4MfZwR96U1aEv1LwkbUf67S/BPyZTw7m47fPUKfp4eHWP15VzVZOyttivmfkZwzvfY/JCYrGqt3E89sH+kLOhYTCLaM7+6NdfStZK0bL8P+7KjL7T3+A3TW2GMxNzMGD4K3AG3Kb8R5gyx+dZU5ZU1x9CpwtBz591vU5js3db+jcZbyypNw5p1DRb0I6yIgjyM9DXRWlbS6kev/ABM9FV4U+a+Y03axmbEucwUC5bIm2wJCrlO7CQSN4jSuimmqMI3WqXeGhrFWnb8nzxXveudzobmP8TABM0siWrLaRzLdkR8UUGlKm1Vm3ti32p+ZlBqVGEVrxW742MnucvzYvJMgPnn1cuG+6VjOPwQlwt338ylK85dvvsPQqg0FYUgFY0hiF6lsYwpgGgAimIMTQBDQBq+N8ftYVVNzOSxhVtoXYwJJCjoB/EASSBUKpFuyBqxRe47auYNsTYcXE8NnUjqQCQCDsZ0IOxBFRVjiqQpP+5q/IHLDCUlsR4jxO4VW6+d83O8yNTKxMgz74HrXt0mo0U1lk2cmkUnGu4vPUs+SO27E8IF1fERst23lUMVzQjxqknRveOsjYRFeZ/EJyoSwr7ss/p+1t7vkb0HGpBXirrb67y3vSw9u1hsLYLsgLEKQRIK8xJPSSfL/AKVocPiSllrfL3cutO1JpZ5rwZ5zfe9cXLYTxgCfEuC3OqxDMQcqgAqAxicunr1yq3lKirO/ffd1p6jmaulVldWSXK2S7rHpPdTxxzmwV3VVDG2ZJCx79oN1AkkegPUELhXhaLv95a+K3+TLpN3TWp6vTzOQx+BxFi89u5bywXujY5rbEsWEHV0GbTqA2oJWXQ0yEUrO9sn2Wv71doOjKScdV9/O9ve8HZfidzB4u3duEeE3Kw5hoZN4GRuGl9f2ABTlGTTbzu323eF+XW9zHL4MK3JPqau+vzR1fencF25btHVUy3BBiGLFTqNfdI09ax0Cgo/avW5NdX7lTcpydOP4b+vcaTsVhf8AamFyqAec3GGm1q+APXmA3/ZHlVaRGDhFPK6WXHJt+95q7pb85Z9dl1ZFnbe1/tXEPdUZRbTKTBGWBJ9DmU/KK30SCwyfHz/Yzcviw/lm/wDF+jM3sjigpvhVgPZvhSAVOe2EOmg0Gc6/vVhpco3UobUu/K/d3FaJGUkoSWqTz52y7n2mhxXCLTM1pcQIzBAMhGdWhGdWnKpQNM7GDW06lSUXeNvu5X1athlGnBYGndtSerjLyXcdH3qYS8MVaa2bQHh5RmDE8k7x15jUaJKTqSUeBU4/C77n4X7cheyyMODYzNv4yT6kLhAT9qrR79Pnvl5i0lL+XjbcvExOzTsbuIRc3+7GcmSY5C05jopjKY5tDG8grZN/q/2ZUp4oU1ujY3+DB8LhGmUBCu/k2H//ACa59I/p1Hx9Topq1eP6H3wF7IOLnFL1zqxfr0MR8/w1+9FekoOnH8q7n9TKlnQx75yXcvUrFy5cm4jogu8RUrmtFiG8Jcp0uCQI2jWNxUVrRlKL2Qfz+/QcVeonvSf/AKrnStJxeIG5GFQeWp8b6bmsI2vS97EbT/odcvCJx/Z5o4djDuc428itr/U1tpX/APQtvX+phoOcKf6l8wvb+Tdw7CCCi9doS9qfjmEevwqtEmmpJfib7bGujxkqqfCPzrzsU4C3Ni63Tx7P3zH9fGu6tO0sP/1vuUjgpq1OLX/yf9TP7kj+HdXqAsgeee42vkSGBg+dY1UlCK95peholapLs7Gz1CKwNRGEikAj0hlLPrUNlWLVqhDAUxBoAE0AaXtT2ktYROcguwJVJEkDQk+Sgka+oAkkA51ISnaMdut+XN+8i6ccT1rLfqPK+OcXOJbDm9IxFt8yOoIw7IRm/DRxmDhlHK4zaTsMtdWhaJhqOMlZbnr6+avwOfSav2alHtXvL3zG7J4fwxi8+gW2Yb9o3yluypE6n8seYX0NLS6zpx6P81+y97btSfWxU6V5Rm9TXn353XUaq5hFZSviFDkyTIHvFG1nacsfOvUqxSSaeSWdt2/kYU6jqXUvvN3V9Tb1q+/JW2a7nUd3eNNrFZPFWLhA1UGYUlfzDKSAAPX5151X7STcs7ekU7dZ0Q+GEbbb+quZffdgvE9lJ0UMylhEywGUa+Z2+dRSSdRJ8fIdRtRujmOyfB8oZVZlF0QRfGFNvl3zfji5EsBKc2p0Eg1lp14SUUnlnxz3WXD3awUZYo3yz97Tc4fB3OH46w11AlvxCjtaRFtKb7stoxBZbTZWXVjl0GnWqlTHTfBdxuoKMMtsuyyXjz2FOM4+Mbj7VpgFUPdNtwDIY3AllifegZDmAIkXGG1KnoWFOzzSz7Ltcs+7kYdMsm9T9WvLvNFjcN76HUDLy7wys63FkAdZTYbqDXU86bW6LXWrOPXbZzYSlHGknknlyd8SfC93db7Xeza8cBuW8N4gDu2HsgyJBZCQx89fD39a0nHBB/qfermn8PjGpWSf5Pmw+Zf2Af8A2rZUyPwbr6mQSTAgz6Np61x6RFuz3YfC78gUrxi/1fPIt7ybE48gqrnIrAMxURrl2UhoJOh867dFTcbJbURWwKKlL8Mu/JW4ptvqeZmdiMM9609q5bXkS8ocO0RfCqq6oMzKLYBI6FesivN05OnVxX3ZbrNvuu/DUb6K5QhColtvnttttx9Tg7uIRbRDW3YrmEqGKtKkBlYaAGZnSB8RXoObnngebi77rWuufqc84xpTUU08KkndrO7lbuavxR3vb3Gllwr+FeSbakC4FDaqCQwzSGAgEHr51hoja0mViqkorR5J63a3n3C8KuRwjGHX+tQx11NnSOpgVtSTdZN75+MjKs10EV+VeLMPsKwa9eZsoZsPcAXMpYaZSDB3ldttPSstIks29eJfNfzLs8Ed1vJG8tMRh+FH99k+sn/krOsr06vvedMf61P9K+RA4IRY4y9oTDEkf3kuXB9jSlU6SnSl+XPqdvIzpxw0pL8+X/FepDbyCzbHTimX5KlyPsorLSLynOX5L/5I1VlUiuC//I6O1Bx+IBiDYQEHyAP25vvWaWdPr8ETJ/Z25+Rw3Z7BWjhMX+GmdUVgQozAc2gMTEgn+8a6tNi4abG2pvyRloGdODe9eJmdv7WW1hWUald/7NtYrn0Zu81xR2aLZVVfh88CjC4ctgbwBiL2HPyDIDp8669La6W2+E/9mefRi1CK/Mv9UZHdHcVLj2p1ZWMSCZBtkk+Z1Jn0ro0hKz4W77kw/te9Puk14HqVcRqCgZXcqWNGMVrOxZahqySymIgoAo4hihatXLrAlbas5AiSFBMCSBJ21IppXdkJuyuzwPiHHbl7ENdvKVNxfEBMSqj3baiDAVWURuWzEzpXoaOrO7WWzzfX4JHLpCusK17eezqS83tMRssjkBFx3ZuRIIti4NwurSuadYmtFhlK7irpvOy3CqJwVoyyai9e/wANuXI7LimDNrhIJQJ7VctZtYIQqPDk+fLI2jQaGTXj1rS0jDe9tb45t9Vlb6HZBtwva25cOL37TQdtcKMNfvZCme4FEK05AYG+gUAsNAOUuAWaJPqUqmGlFt5yyXVt98zilHFNrYszVYC4we3cgZw2V2aSy5GEuROWVdg8jXnjSNeenTUJNWXn+zXw9XE6ZKU4Ylzv2Lubv+x6n3jn2jhAv9bZt3mAP/p3FOvQO3zUVhTVpOF802r+D60XGdkp93ijy+20NYuujFbdxbgYvmGjh5gkkKQIM7ZhPu1114OpS6SKd3e+d+D7H7zOWk8M+jb5ZWPYe1+D9qwwu2mkKmdl0h0QrdWZOhDL0I3PwPnaLacVB8jtc3TTaPL8CG9ptC04tuhGVmPJqQROhy6nRuhU6EA16tZ/DUisnZvq1d3mjlmvig9lofKn69jPR+H9i8Hew6G2j2WCwQjASYnmnMNQQfUHXrXJo+mTUbZO280r6LHG08jke2mGtpdKe6lhLYBznT3LjHMIklmP108q7v6lOMp7W/BryMabwSnGKvZRdt9mr+IndiqpxK1ls3LSthWyFvzguxDgdAcr6HXlJrztJlFSbjquvC3odNK/R2evLzNv3q2UOIQh1FzLGWRnIImQN+XKrfMeddOgyvOUHwfvx6jLS/6cJc159+aNv3ZXpTErpK3VPoAyCAPTSfnXJ/E4XgpdvNXv3sug5P727Lksl3I8vtKAb9oE63LqAAE5dcqz0A1nXTSvQo1P/Funna/cc7X/AJMWltXid53lgP7K2ZgSjNl/di0v1m6K4dDk1pclsvbrtfyZvXs9HvtVn6+Ri8OuRwu+Cd79tfmqW2I/wn6V30U+mT/V4tGGkLDBxezCu5N99zF7EqPGLwAz27qzO4HjlR9K5dJj96X5l4w9Tpm1hp8Yf9l5G6s4m2+EwSo6tctYmGUGSubxYDRsYgwdYNTVVqdTl5o2TvWp23L5Gi3GIBxuy2ZRtMkDezeXX7fSubRf6CvufzRFKF4trZL/AFG4r/vCwdBxBD/xWrv+tVP7s/0P5o+o3/WhxS+RryNorD+kcWTsuHXXyBUZtfpWcL9JFcCZv4O05LslhlazjcsgrhwQFJC7Xzqux26116fJLSqaW/8A6i0Nf+PGX5n5Gx7aQ2GwZ3lJ/wDiQ1z6Gr1px5GjnhvLbs/5RfkN2YQNgsVM6IrbkaqhYajXcVemZ1qa35draIXwxbeyT7rHO9gcPbTGWmCgH2i8gI8mGSP4fSu6MIypTlbZHzZz124VIR4y8bI9qURXFqNQmkBWwpDMV7qgwSJrNySZaTZkJ6VaJGFMA0COY7xsSUwbKP8AvGCfLVz/ACx8669DhiqX3K5zaVK1O288S4jiFuKYt3WZW95UbIvQgt+zAP0rpi49Eoq7ttJqp9NKV1m34m2uWGF42nDAZFZARlhGVQVIgRB+z0QmsE8L2yt1vyNOjcqlJyd/hTfKKeXZFnqx4ZbxPCUt3dQcOpJ6hkTcH0I/yrz61NdK1HXf6F0pvo03uPHuGW7l/wAVf6wW0zOWjMCM+djO+nn6b10TrYqPxbk1+pZpdep8DOVOMKt6ftNZ9jNnf4MHsWb1tjF1vDZW90XgHttLTIGVAx9VAGprl/mXOu/eWTXvmdejUHZxW6WXU13Xv1HrWJCWcJclJQITkS2WkzqMiyTLSTHQmuXR1U6S8nrXhq7iJKKjZHhF27fvKqoCgcOedQJt8hXWT+V12A1Jr2oSq1G4rbn5eSOOqqcXittyW7ave49V7vrFy7wjwS2Vz4lrPEiM7Dz15TlnQj5V5Eqn8tpmerK64/vn1nU/tqWW05vjvZ25hbuHuZ0Yi4rNlBJyKTpqNzqAdhJrsqaQtIbdNf2vyHThhpwjN5qVlyepdTbd+K3HY93nGFui6iK6BWEK0coKoEVY0ywP41xVISoVkpapeKfiaSmql2uD7UmzkO2F6MXfZhlh9M0RAgKfgQAR8RX0EIr+XXK/WebSb/m0t7SfJ5PqsJwLiBtYrCFkLLaTwgFBL5CXUCPzEFz69OtedW0RVFFrW7N7so378jWnVccV9S1b9f7mT3oYWOIowYqbtrQhQf6uQ0TMEgqdR+Ub9I0Jvpst9u1Zd/iXpH3H2+/ew3HdfbYKzZpU25ckjMYP4UgACY8QT5D4U/4haV4cL9t/TtbNNGf2Wf4suyz8uw83OJ8O7eDSw9quqYjdZZmPT8u3ma1oztoqjvSXW4pENJVYzey77Hde9x2velbBOERpH4fnrIfDHp/Zia5tGzrt75r5ZCq5Qt+V+KMfhmGDcNxBk/hY1o+DZVj4c4+gr0aErVIpbY+rMNIV1Nv8X0Mfs5hMzkCYRDcgetu6+XTocwB9Ca56qVnfbK3+UV3I6aqtGlbZC/fM6nh4C8LwZjQYlGOnndcHT5muepZ4ktqfgdsVapFvZC//AK7mFYx73eL2nFi5aBCaXotuRkxAzZBmInoGg6GYrPRouNC2T1/NE5pyvZcb9sZehsOPCLt5zsmKw7/4Cv8AnWc73wr+5NfL6HRHOVNvYv8Av6mfnb+lblse6+HcnzlRh1X+c1orYk+Hm/QxlnTXNruj6s5bsBhQTiokTYGgPKwbx/eGx333+81/E/h0iPP/AKj0FX0eMvzW8B+2F9VwGBdjA8EfdLSfxIpaOrVqr42736EtZK+zPvS8zI7NOPYsZrvaEfO2wH+VVpKf8xS5x+Z+hVWalTnJbXN9tjm+C2EXGWmZVJW+pBIByhmUnU7b16VKnDoG0s7Puy8ji0qpP+YSeS+HLmk/O74nt1eWdRGoGKTSAxrltSdRr8BWbSuWmy9TVkhpgSaANN2t4YcRhmRffUh0/tCdPmCR861oV1Rljlq2mNal0kLLWeNcP4lcFolDBuqVInlYPBZT5TJj5V3xgq9BRktTy5p2OSo3SrNrr6x+O4h8Xj3aWAecgGpCobTAEDqcpkVw06EqUXQb2d7/AGO+MlNOruXml/sz0bCn2bgqpiJtsLDW+aQSxzKpjcTMwdtZ86x0iahpELO6Uk3bhb3zIgnOk08rpo8q7KY69bfEXbNss95XyAjoy32nLOvUAdSsCt6i+zwz22d+TS7MyLrFlsy7V9D03sPwQPw+0GytF+5dEOYDC6+Wcp3GkofUEbiuKkmqmJrLCjpbcdXEye8Tib2cNbs2mYG4wVrg98LbykkepMSfImu2ja7lLUkzPA52j2vctr963ltPIuK4prtxbdsnwwwVWT3m0O0eQWNPMV0Rkoy6JPVm2uSv75mE/jvUa16l1u3kewd2pRsJmt4lrwEoUJQ5HVmBMhQ3MIIzdI+J8nS4rA5tZux2ysqjUdSbtfXr2nn3arGte4hiXIOWzCoZAI8MZum+Ylo6AOSdZnt0Oi1RT4PvOerK81Fa7p+FvfHmbXusxxFxQSfxs+byzBVYR8MhA+NGnR6XR5VNsXF9317hKdqkI701/kzpu92+Fwq7B2J1IHurEifKWFXo6xJq+wdRuKxrY0vF+RzvdxbV8fbKqyqLT3Ib9oxDBZ0/rmn1HpRPU7Ky3bN3+pq1BOVuEeOq7vxv4l3ezdBx2FBgBEeW03uA6H0/DmjRo4Lze2S7sPqYVIud0tit24vQ33dSFGHuQYYvLL+yIAQD0yr9S1Z11Ppby1NK3f75WNcdN3VPJJtfvxe3jc8ox9wH2q6ATmvG4U8/EuZiuxiVOWfI1pGOCnGG6Vv+Kdu9IWUouS/Cr9cn5WO8730/7ThtY5D8P6y0T/KanRVafOS+V+hjWs4tfl80Y/ZnEpc4fxG2pJK3hcPK2X3rf54yzyHSZ0roozTnTa3W7g0mP9S2+5q+y2PuZ8WLSKzBHXVoAAXKzHToJMddBI3BVhdZ7Ki75X9DPFkv0dlr+rZ2lxRb4Zhspn8SwSZ/MbqyPSCdulee27pcH4M9annN8ItdkGjX4nBXP6atlr784VlyqgKKFxHJJUyJBMnXmpaI76Nfn15wOOovtOteE/TvMztawFvHgnUXMMBJ1JyofrEn5GtJRvODtu+axtSd2lxt3J+Zsc0cXw5PvPhnGvmRbY//AFfY0r7vfu5lCLafCz8vGxqO73Kj4pSeYsLSgfuG/wDwAJJ9PM1rpsHUqqe6/hEvR5YKEIfmb77f6s5rt5eJ4XhI/wDDj+a2D/LVU4WdSW9+TM9IdqzjzX+S9DccPw04LECSJtWrgI8leNR1Xk1rPSquGtdbMu3F6hCF9GhfbfuwnP8ACMNde9astoT4Q8UHUs0BmA6ERMzXoaLKUaU8S1OXXmzl02munSUr3tmt1lZ571me4CvLOwNACmgZj3LYnr9ahsZetUINMQtIZCKmccSaGsjxDthwQYTFpbaTYxDsyQYjmWUaNYUkBSCNGAPu1podZypuLfVx39e3jntF0cekTa2S+V277dWQvY8L7bg7tpWym4QSVYCDNomSN88TO+X41rpUl0ja1ZLr1hRl9lFbcLv/AMm/Q3He/wASDulkuFVDLzPulVY5R+ZiGUfAsOprn0KPSVcb1emX158jOtJqNkaPs/iArM42GmszChi+w95VBMQYOlbaXLH8S25Lknl2vusXolGyblqjm+Ltdrq+FdZ7B2dw7C0viIEulQLgWAsgQAIOoUcoY80KJrCjKMo2i8kN3vd6zzjvLxI9sCLcvMwBRVLDKrOFa5lGWAIVRGuzHoK7qKSWJ78rbXu9+FzGtlFJbVd8r+qb7OF+btcLNk2WJ95XyjTYFVJHrFlp8pqY/BV6N63a/Bu7t1XRejtSaqbFd88Kv32Z6X3W3Iw1y0d0ZXP98QT9UP1qf4vStTTW7z+phoU3JtPf4nnovZ72IbobrQPSBHy1J/vmurRruWB7Ix879rsXK1GM6l805RXN5X6o362i3s9ivZ8UsKcqPm+AcISJOkQ5AnyPrUOCmp0dXw2XNN/QibajGpa9nfqavb3tudZ3lYrxAGj8KwImRDu+cEDyA8Mgn1Hka5dGlKMeLVvN9iz6jtUVhxvNJ360rLhZykuq5hd1rF8S7xGVCOmk+Fy/Umn/ABJ9HS+HL7qXUpPzObR80r53cn8q9SrvfsxjLDNoj2XJPkUBDfPK33qozboxXH0fkzSikq6ctV49zfqdl2HuqMGSATlNyQoljBzQAN2ykAD4VnXg46SnscVbqsZUHenbi7nlHZrhJvC6XRshuhNcywUQnpBGivMHpWtSqo07vW5N24fu7F04tYorUor5onUd9L5sVhbcAzaZirGAZuJlB065WH1qqMXJxX5rk1Y4YY3tuuyz80X9hT4r4/DLtctnX8ocBVX+fpWzcYwhL8Lt9O4it8VWSX90Y9uFX77mn7FcPuLiMdKkKiXwx8n8PMVYdNX0+HpRKcZavxRfY8yFTbwp7mvfaeicaw4PDrQAEk4TXzIuWRr8tJ9BXnwV1Fe9R6NSeCrN/qXbdGsxrn+m7K/s4YPt+019YBnfbp51xxcqOj82v9X5EvDJrfn4Mx+2dvnu+uLwn+K0yfxr0HJOnJ/kXz3MfuuL/O/lRsuOpHFOHv5h1+PLdkfQ/auWjJYI8vOKOmkvv8vO5V2GwoXHcQMDS7lGnQvcY/XSfgK7q7vGD5+EV5HM1aeG2qMe+8vM5Ttjwxm4VhBIEKLJJ6Fr9tB/zU4TWCSe9eYtJu9Ic1+bvZvMVhlTCMt5nTLgrU+GX1uDPAOTUqW3G3npXHQkqtSctjl3XN6iwaNBLZiXdE0HYW5bbHYYKIOWdQZgW2Ycx36HevSpzi9Gk1ru/mOCpF9PHdZeB7GRXCzqAaQxDSGUtvUsouFUSGmIEUhleIzZTljN0mYnpMdKyrO0c9W22sa4Hhdl8U1+4zi47+N4QJEmRzubYPMAkhlCgCVSZYxXR0lFwe96uS1Ldff1k0ozjJO/1ve75L04m84LhVs3Et2SzWrhttabMrQbJZ1LZTIDyTH5TlGhYxkpdLCW/X3GtlTs96affny1dhn95PBg1y1fgrmBVyFZpYDkRlAJCtqCY/Ko66cmjVJwUop7Gu30FKCna/My17OCwuFvWLDNlyvctnOzTCkzAZpkltveGvlXZ0jqJqSyzStuy9CqdrYdWW/e77X1crbrHa8D4gt1WIR0IMEOsdTtqfLbfUeepShGKeFWJq05Rs2zynvEw3/bL0nLzrlOnvOiARPWTp0nTrp6EoONCNRbM31PX2a+GezPjjPpKvRS5J8HnZ9e3y1YtjFDHLhFQqtywrBhDZHQ5wWtsoJk5vdjNIYEVzYkq8qjvn3NWyfDLWthvSjanHaldP8AS1Zvsb17Udb2a4fZNjEL7Q3iPZIe0oZGSNdZGrAwPLmgzNdGkaQqzULW5mNKg9HeNu+3L3fzRx3ZXs+74jKrAi45MEaKoCFieughfIwu06XTqPR3JVNiVnv1pe9me7MqaP01JVKeq+fC+/jry5NZM23Hex4biZtWWKjw0KAgkqoa4zMWI90EgDcmYOkmuGpprUZNxz3vV76/Q6Y03FxlCVrLY3fdYw+23BWw727Pjvdu3LbXAM1xU0LtlW3nIGwAHkWiAIqoNqKqbG9e7L0fdxbKjLpJYHdvXbPPn1r3ZGy7tuJKqvBTM7LlU6GFBzoWJ1MkmemhMrWGm4qjjfr55K/J29u5nCKUbrl3t+fauRuO97D+JhbN0fkunNI1VWt3MwI/tKmnp1rsoSSl8W32jOVOU4tx1peauZ/drcQWmUXFZrkXgFMgKwAkGOaCCCRppSrTUsMdytzJpwavLe7nNcPvX3tX7bMrCyURWVQrC5aLJfLsu7BNSJnXUQQa8+s81fX7du3LjrOyLvKXHLreoze+LgN29cwd6zauXGDm2wQTAJDrMagaOJ9R8+2hNpJ8jCbUoYHvffa/grG17F9n7uFvu120q50yrluAhVXJptqTCj+7WlStGUcEd9+bftktXlGT2RS7PpYyeF9mGt3+IX3uK/tIIAVSMohgQQSQemvqa54T3bPVmkY/Er8PI2KW/FwmFGVhm8BiCIKhQtzmHTVY+Joj8Ngqr45Lj5mnxnD778at3RZPgLhwhvEgDMPGJUAGSCXT3hEp6A1nWhjpWQk7SH7XcMuXUui0jMwfCsAOvh3GzkTvCEnTyooZUmnua7Gwnnbg79yNhxjAO+MwLheS015neRoTbKIsb6liZ209aypU7QV9auu9PyNVO2LiXcBsFMVjQQYa5buKSpAh7ahgGiG51YnqM3qJ6nsMpSv74HN9vuEYi/wpbGHstcuNcBgFVKLnZ8xDEei+maelVCyeZMm2dZZwWqhlOQ4c22+eXlPrE1nTgqereOUsSszhe6rgpBa64ur4DvaUXEyyAoCsswTyGJI611SrNU+jSyeffcxVK88Z6ZXMbCsKTGKRSGYzgzWb1loyYrQgaKYiEUACKGk1ZgYlzhdpri3So8RQQrQJAaJ1rmeixeSbsX0jMizhLaksqKGMywUBjO8kDWuiEFCOFEN3YzqD8amVKEndrME2h0WK0StkJ5jAUxGj4z2Sw2JcvdViWGVsrEBgBAn1iNRGwreOkTjDAtRlKjFyxbROznY3DYO21tA10OxZmv5XYz+Wco5QSTHmzHcmuSdNTkpbtmw2i7G+s2VQQiqomYUACfOB1rRagbbd2UYThtq0WNq2iFveKqAT16dPSrlUnLKTbIjCMXdIt8JZJgSYkxqY2rKUVLJovUc52p7IJjHW5nyMAFMpnBAJIgSIOprso6Tgi4uN0c9Si5SxRdmW2uxWEVAmR9NSy3biMzD87ZGXm9egAA0rGpUc5YmbU49GrRN1hsIqKVBZgd89x3J+Jck1m89Y1kJguFWbRJt21Uncgan4nc0lFLUhuTeti8V4PaxCBLqmA2cFSVIbrqNdQSD5gmm1c0pVpUnePvO/iZ9GoyENIYKAIKAIaQwfKgAqKEgDQINUBKQAJoGCaAAaQCmgZUQf0akZbNMRKYgrQASaYEBoAhNAgxFAEoANMCUANQIlAEoADigBKQwzTAIoAYUCJTABNIAUhkFAEpgGgAg0CBSGCgA0ALNAEigZAulKwCNSGCaANdfxt0MQLBIGxzrr61jKpJP7pqoRt942ArYyIKAHmmIUmgBkNMGOBTJIaBgikBKACKYDCgRKABQAaYCkUMACpGMBTEGgCGgAUDBFAEpAGmIFAwikAKAIaAATQBKAFusQNKmbssioq7E8WRU4mx4bEqhEakMQtSAeqERdtaAATNGsCFfrTAtQU0Sx6YgUAQ0DARSAlADCmIhoAlIYJoECadwIBSGPFMQKABSGSgA0wBQATQADSAgoADGJND3gUNifIVl0m5F4N4ExGnNv6CmqmWYOG4yBWhAlxgamTvqKSKwKmwxgaoRCaYFdQxljVQiuZpaxlo+9UIIEfGgQ4poTDTAFICUASgCUAGmAZpCBQMAoAIoAkUxEoAk0hkoAE0AGaAIKACKYANIAimIxcYx0HQ1jVbNaaIgppCYxSm0K4bR6GiL2MGRhBoasO9xopiBQAGoAqNSxjFqdwCNP150xDrTEGgBhTQmMaYAikADQAaAJQBKAIaAIKAEuX1UgEgE/r5UnOMXZsai3qFbFIATmEDyNJzgle48EtViYbFq40PpB39KcKkZrIUoOOsvIq7EgilYCUhimgCTQAaADQBKADQBRi/dqKmouGsot3ahSKcS8NV3IsSaYBkedGQEmmBJoEV3bqrEkCTA1pXS1jSbNDc4jdJJUrE6cvTp1rklVlfI6FTjbM3wFdXEwCuxP66/r9GaJGmkMKmmA4pkhoAlAEIoAUUhjUxANAEBpANVWA1HEtXHwArlrffN6f3RxYEbU8CsGJ3KxhxUYEPEwupEgMwB0Ov6im7rJNhk9aD7S6iM06QJGvnM9T8aOlmla4sEW7mxw1wsoneK6oO6zMZKzLI3piJSAlAEoANAAmgBTrQMqbCjXz86zdNFKbMe/yEDes5fC7Fx+IIuVVxWLRvT2iLFNWiWEimBTfwysQSNRt86TinrGpNHLoxiuBs67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 name="AutoShape 4" descr="data:image/jpeg;base64,/9j/4AAQSkZJRgABAQAAAQABAAD/2wCEAAkGBxQTEhUUExQUFhUXGBwXGBcXFBccFxwYFxwXFxgYGBccHCggHBwlHBgaITEhJSkrLi4uFx8zODMsNygtLisBCgoKDg0OGxAQGywkICQsLCwsLCwsLCwsLCwsLCwsLCwsLCwsLCwsLCwsLywsLCwsLCwsLCwsLCwsLCwsLCwsLP/AABEIAL0BCwMBEQACEQEDEQH/xAAbAAACAgMBAAAAAAAAAAAAAAABAgADBAUGB//EAEYQAAIBAgQDBQYDBAcFCQAAAAECEQADBBIhMQUiQQYHE1FhFDJxgZGhI0LwUmKxshUzcoKiwdElNJLC4SRDVGODk6Oz0v/EABoBAAMBAQEBAAAAAAAAAAAAAAABAgMEBQb/xAA/EQACAQICBggDBgYCAgMBAAAAAQIDERIhBDFBUWFxE4GRobHB0fAisuEjMlJicvEFFDNCosKS0iSjU2OzNf/aAAwDAQACEQMRAD8A9Kv28zS2p2k6+sV5jjd3kdidtRPAFLAh4mFrIinhQrkS30/yowoLlgw6ncfr4708CYsTFxNsjKFE+vltuaUo6rDi946YeBrqetVg3ixENry+9LDuC4SnoflTsIsCiqSQhgtOwriXEoaC4sUhixRYAgRRqAhH6/1pgNbtwPmfuSaGIgX9TSsMJWgCA07iIRrRcBwadwsI6TSApe3G4160WHcOTypNBcsVKLBcCkyQQPQz/l6UABgKljQnh0rDuOLdPCK4pSgZHBA0+lJpgrDICd6a4iZGzDbak7oFYJ1ouMmWiwXBFPIAilcCyrJJFAEJouIBNJsYVNO4CJcnWlFjaHzVVybAY0AITSuMRjofhU3GQTQBbTERVimBKAITSABoGI1yKLhYdTQIe01UmJkcelDApu6bVLGh7XMNaFcGM602CKDWbZYVE00IumquSLcWaTQ0wDSlqHrIZB9KoRZnqrk2K2WKhqyKTABSGMFoFcdRVJXzE2QUtYDVQgUrgBhSY0FV1prWIxTaYGNxEz0qMMr2NMStcctGlVcmxj3b8VLkUoluG1WTuf4VUc1dilrC2un6j9R96BFxpiItCAYmmIBpDABQAGFJjFxNrMI2NMSZgNgzmBOoHlvUl3MvCADzn1Anp1polmXVEld2I/RpMaKLd+HymddBSvnYdsrmUyjaftVNcSUytrHkanAisTHNrTypuIkxsgp2FcVtKTyGsxGak2UkOFqkSIfhUsAEGNadsgLFt6U1ELlmQU8KFdiHy6UnnlsAlIB1WaaVxDZauwACVOELhZPKm47gTKy1RiKsUPYGpBMmpwlKQiYRY5tT+ulCgrZg5PYWsnkPlVNbibldkbk6f6UkNlsUwCxoEBhNDAbpFADKkChIVwRQAIoGGKQDZaqwrjhaqwrlF7BK3oekVMqaZSm0YrcK83OlZuhvZfS8C7D2WQEe8ANNp09f9TVRi4kykpDW7rk62yBEyWXr0ABPz1+tO8twmlvKcVj1tkZkbU6Eagn5dZrOdTA80y403LUx2xK6c+UkSAd/pVY09pOF7ika9ZqFmXqLFBFUkK4TdIiqQrFiXARNF0xNMipzTr9dPpTtmLYZFWSLSvcYAKWYDgU7XEPVCBFAEoArfes5aylqJFACUDFNIZC8Cad7ZitcUAnSIFLNjyRZ4elPCK4pWnYLjIKBDJSQMYmmAppAAGgZBQIsBqhDTTEEmncBGNJjQFpAGTTAJNAFJsrIlBpsYmKnDHaisT2MqWyuwP6+FThWwrE9o3s+lPCTiMe8LgOm3mf8vrRZjuihGgQdSNJ/h9qwtbJmhtsuldVjAB3pPWMJNK4EFG0B6oRAaAGpiFAoAkUAVsvx+tRhRVysCpQwxTApcS0A7bipebKWSMpVrVIzHinYVzE9pts5th0LqJKBhmA8yu/UfUU8DtitkCkr2vmZB0HwqWhlJIYSpBB6gyPrUuJSYrXgg5iAOkkDy8/jUXa2PqB2LlYEaajzFUIkUAFaYD0xEmi4CzSGQ0ARTQnmDGqhEAoEEigZWbYkmNfOlZXHcD+lFgC5NMRiNhz0issBeIzGNakEApWGMFosK5GpgQUAMFpiJNAEoAU0ACKBlYEGs7WYwgUwPL+3HajFW7121ZJSCseGihyIJ5mdiIP7oBgetb0KMamee3Vw9+8xaRJ0lHjnw26uzXvubvun49cxGHdLzM1y208xYuVuc3MzEkw5cDyXIKmaadnr9297xRzjdcjqe0nEPBw164IDJbZlnbPByA/FoHzrlq1PjUO33yGllc8E4bxG8l1MQt1muG4MxLszczMis2YkTou0CCwiNvUpTcMMZu6kndbre+eRzVYKV3HWn75nrXbrjN21YsgKRcuCWtqQTy5ZQEGYkxI+o3GNOEZy15b9/wC6N7tU3K2at1Ns47uw4xcXGPYXN4DoLihg2kLoUzGeeCcx3iddytJhCDvDV7+pNBykvi1+/VGn7wLzrjr48YqghgpeGmVYgOdRJ2HkI2rWisULyfte+0K/wNRiuN+ffZaraj07svxqzY4VZxFwhUFrM0AasZLBQDqS0wAa5lKU5NSd3drsLUMMfhWWvtNv2f4/YxqG5hnzAGGBVlZSRIBVgNwZnalKDTBSNooqE09QwtTABpAA0nJLNjIBNEZKWoHkDL5b+tO24LllUSGmBJoABpDFigAlaYFPhn0+v/SoaHccUwHWmILGmIWkMcUxBoAAoAU0DBNABFAjhe1nbO5bdEwK277EOzTbuERb1bK4IWI0LSYJAgkwJk1qfu49l0b7sx2js423ntsA4/rLWYF7Z2IYD16xBqY3zv1PegyOa7zuHDw1xEgNaBUiOZwxWEB6dYmdSNKjQ6nR1HT23Vty/cqpeULPNWeW1PeuzPY7b0mq+6W/YPji0jK2bmkyNyGMxuSBO+wgwIHTUxXU3/d3ajOEsnT3Zm37y7efA3EDAF3tAT1y3UePop+lcNBSqV5YVfJ9hVSSjFX3o887vOHNdxFgG2CtoZ7oYAgcrhSR+011ZE9EJ8q7tNqrorLK1rcXq9b9RMKahKzzb18Fu99WrPtu9Tiq2bdgcxdXN2F0OVUeTm2XmiD0OXSnSi4xTWxpevdfqK6SKjOD2rLhmvfM0fdZwF8/tbsIY3IAYk5gWSInlAJfQ6z9azqVoOVtrXUtvpbrJhCS25eJl9pOF2MTfvMt+2HINoqXUEm2GDQNSei9IKtvtR/M1aCcVG6fdf3f0HOFOrZyeava23NvPrMrtBgcnsOGtIt1CVEMk29WFxnuDUBM2Tz94AGs23hcm87dd3f6mzd6VlvS6ksirutwBsX+Jop5VuoqwMq5vx20QaAZXTTpAq6lW1JTtmZSi1Jrl3q5vewNm8qXFuq66r78yXyxcM9dQNesU5yUp5btnPzQ5RjFtR3u3LK3mXX3xC8RWEv+BABhgbRld4mFAMfvEjyOqtFJu+e7P3+/AbXwJrfv1K26+/ctmvMxeCjHDEg3vFIJYODk8ELEqyRrmzQPgTPpcpwl9zV135O+7sJX3U3ryVtmV7vrye+98kjJ4LwhsPi7qg3GtXLZeWnKLniSATtmhjroSAPKs6sXVpNTte6tySfdq4A3BNYFbLPuz682WdnODth8RfAtxaIUJcZgWJA90RrlE/m1mdTOmuKTh8Tu/fv2gajlZLVsVuV97+md72xeAPeXHXkvRmuJ4oEyQqtkVfeIgAnb4+dZulkpwvZZPK2xt9d7FKacErWfPN/TZ7YvbDGOl61mN5bOQkG1nE3ZIAcqJgCDHqa2VKUoYoJN8bZLer+9REasIytUyW/N81lteVmVXMRi24aikXTfuNlBgi5lJJBYqRkJAifWnWwOrhTWq9t+rV1mdCTw/Gtd1ns12btmdjhrZVFBJJCgEnckDc+tYq9szTgNTAhoABWgYhqRhigQy0wJcFAICmmBZTEGgQppDNRxnj1rDAG6TzGFCiSY3PwEj61OjKVeclHUvf7CqTVNK+t7EcPc704vkLZm0ujD84jrIMZiJhY6ROs10zpYctm18+HveVBweUnZvsXPztq4nfniKthzftc4NvOmkzI0kD7/AANYzi4Np7B0cM2rvJnj/tt03bt1Guy7mW8SWygkosgQAA0gDTUkb6+pSo0o00ppb3c86tVnUqNrLZlqR6L2Gwa+AHNlUbMxUFRIHuyv7AIGw018q8KH9WWF3R6c4Ycn7yOA7f4u5e4kyEk28OFICqY0CsM0TqWuGT/5a7EV6Gi04zlnu7d/vnvOWvKUI349x1ndbhjkuMScxyzKkHKM2U6gb8xn4VjpdWVTSFH8KfbdfTruVo9NQp4t9u73flYx+9m6VsIZIVWJYgwYgbesaekmuX+H1JRdRR+80reL7jSvTUsLepfsjlOxGNbD8QsySfaFKOI3IGYQB1Da/Brknau/TaCSgtit2r18TOhXc3Ny1t3M7vbxyvjbFu0yNetqRcBPKsyVU+bEMdBqARO9aaPKVrcb9xFaMc3wt3m07oca2e/ZYGB+IJ3mEDT8ZXb9knXNXFpFNRr3W7xv5m1Opjh72HCcdL23vyq6XDFwAdGBdX66ktr69DXo/eoSyyb18n9LI51T+2jG+dl3xv55nY4ziN3D3MMFHLas4dgGLFvxFVrgM7y1rr1nyFZUKSrJX2p355W7LlVazpwlHZii+xPxzN13YXoTH3HgBsSz5joMmVAsydIgjXyNc0FeMV1dmR01nacrvV5ZFvdpjrht4tb15772r+UFy0hciaBWPKM2cT1j0FTpE+jV7e7kQWI3FniBBwCliTctgmSZP4Q5j5nMR9abTzZdNKV1uV+9eppHxdw8fW34lzwxYYi2txgmZVRpdJgn8Q9P2fKmo3T98CL5mTxfFFsQ0bWsbg10n80gg9CALgOvr1inG+DE9rfZew4q87cPJs22KxVkY1Xe4qNasEc5yjLeaPzQDJs6H0NK7w5Cyua6zxa4cLxK8XLBLt5bQn3VW2gADD98sfnRBY2o6n7Yr2Vzke2vGcR7bayk5bN7lWTBUgNDgGGBC9QYMfPspU4Spwl+JZnPjm5yS2e/fM9C4riGK3HtnV8MSmsCdcv1zj6VxNWbvsOpZpW2mt7rLtx+Ho167cuXC9wMXYsQVcqFBOsAAb9SaqWvISyOtikAl60GEes1Mo4hp2GimBWaljHApgQUAE0xAAM0APNAEmgBLjQDUVJYYNjSuzybt9xFbmIKGctnlkExmaC2bXpyjbTUnpHR/CKL6Nyl91+XkY6XVwtKP3t/DVZHF8SwZbK1sDOSAIYhmjXKRBBiPlFerWp4lfz2HDSnbJnovthtcGtqWKtdzgAa5VDEkeusCf3uleXbpZqL4J9WTfYepL4YzqPq5vO3ief8UdkUlWysqMSRIIGR8oPnzRGnQ+tehXlKVO639yZwqnGlVw68l2uKfi/A9/4eiraWJyhBE7wFET618/oyajKT13PQnJyd2eD3nvNfxF4lJe84JYt7qMyqBHmS2kdFr29Hi8rarenvrOXSJKcG91l24r9TafLKx3fdDiyfag5E5lIXrCl7Zgncco+E+orh0iL6Zytw68maUZfZKF+Pbl5GH3yWycOn712F/tZTH8CPka4v4bFdNJbbeaOiu/sG1sa7LP6Gh7NWQvFcHkUbvmAA2K+9XsaXKKppvL3+5y4HGtNLUpNdn7ozO8CwG4v6raE6RInSIO8s4O23WanR3k2tifbs8R4cU4p6m1fks32LM3PdlhcuKvGOTwto5SWZAfoLY/4jPSY01J1ur34ioL7CMtrcr9VjgeKwEuPq9tjLIdxDRy+jLB9DJ610QhKOjtJ69XBy+rMJyTr6rWfgdN21s3UewSR4wwljOPyO4lSPTUmD0+FRol03bka1YRlB32K/el5mb2RuH+ice5B1urbjrqliZ/8Ad+1Ro6vXXOXiyazSo5bkL2CLI/EdffteIN/yzH8/3rLSYKTV98UaqLpwT3py72vI3+Huhm4S+/4Cj4MfZwR96U1aEv1LwkbUf67S/BPyZTw7m47fPUKfp4eHWP15VzVZOyttivmfkZwzvfY/JCYrGqt3E89sH+kLOhYTCLaM7+6NdfStZK0bL8P+7KjL7T3+A3TW2GMxNzMGD4K3AG3Kb8R5gyx+dZU5ZU1x9CpwtBz591vU5js3db+jcZbyypNw5p1DRb0I6yIgjyM9DXRWlbS6kev/ABM9FV4U+a+Y03axmbEucwUC5bIm2wJCrlO7CQSN4jSuimmqMI3WqXeGhrFWnb8nzxXveudzobmP8TABM0siWrLaRzLdkR8UUGlKm1Vm3ti32p+ZlBqVGEVrxW742MnucvzYvJMgPnn1cuG+6VjOPwQlwt338ylK85dvvsPQqg0FYUgFY0hiF6lsYwpgGgAimIMTQBDQBq+N8ftYVVNzOSxhVtoXYwJJCjoB/EASSBUKpFuyBqxRe47auYNsTYcXE8NnUjqQCQCDsZ0IOxBFRVjiqQpP+5q/IHLDCUlsR4jxO4VW6+d83O8yNTKxMgz74HrXt0mo0U1lk2cmkUnGu4vPUs+SO27E8IF1fERst23lUMVzQjxqknRveOsjYRFeZ/EJyoSwr7ss/p+1t7vkb0HGpBXirrb67y3vSw9u1hsLYLsgLEKQRIK8xJPSSfL/AKVocPiSllrfL3cutO1JpZ5rwZ5zfe9cXLYTxgCfEuC3OqxDMQcqgAqAxicunr1yq3lKirO/ffd1p6jmaulVldWSXK2S7rHpPdTxxzmwV3VVDG2ZJCx79oN1AkkegPUELhXhaLv95a+K3+TLpN3TWp6vTzOQx+BxFi89u5bywXujY5rbEsWEHV0GbTqA2oJWXQ0yEUrO9sn2Wv71doOjKScdV9/O9ve8HZfidzB4u3duEeE3Kw5hoZN4GRuGl9f2ABTlGTTbzu323eF+XW9zHL4MK3JPqau+vzR1fencF25btHVUy3BBiGLFTqNfdI09ax0Cgo/avW5NdX7lTcpydOP4b+vcaTsVhf8AamFyqAec3GGm1q+APXmA3/ZHlVaRGDhFPK6WXHJt+95q7pb85Z9dl1ZFnbe1/tXEPdUZRbTKTBGWBJ9DmU/KK30SCwyfHz/Yzcviw/lm/wDF+jM3sjigpvhVgPZvhSAVOe2EOmg0Gc6/vVhpco3UobUu/K/d3FaJGUkoSWqTz52y7n2mhxXCLTM1pcQIzBAMhGdWhGdWnKpQNM7GDW06lSUXeNvu5X1athlGnBYGndtSerjLyXcdH3qYS8MVaa2bQHh5RmDE8k7x15jUaJKTqSUeBU4/C77n4X7cheyyMODYzNv4yT6kLhAT9qrR79Pnvl5i0lL+XjbcvExOzTsbuIRc3+7GcmSY5C05jopjKY5tDG8grZN/q/2ZUp4oU1ujY3+DB8LhGmUBCu/k2H//ACa59I/p1Hx9Topq1eP6H3wF7IOLnFL1zqxfr0MR8/w1+9FekoOnH8q7n9TKlnQx75yXcvUrFy5cm4jogu8RUrmtFiG8Jcp0uCQI2jWNxUVrRlKL2Qfz+/QcVeonvSf/AKrnStJxeIG5GFQeWp8b6bmsI2vS97EbT/odcvCJx/Z5o4djDuc428itr/U1tpX/APQtvX+phoOcKf6l8wvb+Tdw7CCCi9doS9qfjmEevwqtEmmpJfib7bGujxkqqfCPzrzsU4C3Ni63Tx7P3zH9fGu6tO0sP/1vuUjgpq1OLX/yf9TP7kj+HdXqAsgeee42vkSGBg+dY1UlCK95peholapLs7Gz1CKwNRGEikAj0hlLPrUNlWLVqhDAUxBoAE0AaXtT2ktYROcguwJVJEkDQk+Sgka+oAkkA51ISnaMdut+XN+8i6ccT1rLfqPK+OcXOJbDm9IxFt8yOoIw7IRm/DRxmDhlHK4zaTsMtdWhaJhqOMlZbnr6+avwOfSav2alHtXvL3zG7J4fwxi8+gW2Yb9o3yluypE6n8seYX0NLS6zpx6P81+y97btSfWxU6V5Rm9TXn353XUaq5hFZSviFDkyTIHvFG1nacsfOvUqxSSaeSWdt2/kYU6jqXUvvN3V9Tb1q+/JW2a7nUd3eNNrFZPFWLhA1UGYUlfzDKSAAPX5151X7STcs7ekU7dZ0Q+GEbbb+quZffdgvE9lJ0UMylhEywGUa+Z2+dRSSdRJ8fIdRtRujmOyfB8oZVZlF0QRfGFNvl3zfji5EsBKc2p0Eg1lp14SUUnlnxz3WXD3awUZYo3yz97Tc4fB3OH46w11AlvxCjtaRFtKb7stoxBZbTZWXVjl0GnWqlTHTfBdxuoKMMtsuyyXjz2FOM4+Mbj7VpgFUPdNtwDIY3AllifegZDmAIkXGG1KnoWFOzzSz7Ltcs+7kYdMsm9T9WvLvNFjcN76HUDLy7wys63FkAdZTYbqDXU86bW6LXWrOPXbZzYSlHGknknlyd8SfC93db7Xeza8cBuW8N4gDu2HsgyJBZCQx89fD39a0nHBB/qfermn8PjGpWSf5Pmw+Zf2Af8A2rZUyPwbr6mQSTAgz6Np61x6RFuz3YfC78gUrxi/1fPIt7ybE48gqrnIrAMxURrl2UhoJOh867dFTcbJbURWwKKlL8Mu/JW4ptvqeZmdiMM9609q5bXkS8ocO0RfCqq6oMzKLYBI6FesivN05OnVxX3ZbrNvuu/DUb6K5QhColtvnttttx9Tg7uIRbRDW3YrmEqGKtKkBlYaAGZnSB8RXoObnngebi77rWuufqc84xpTUU08KkndrO7lbuavxR3vb3Gllwr+FeSbakC4FDaqCQwzSGAgEHr51hoja0mViqkorR5J63a3n3C8KuRwjGHX+tQx11NnSOpgVtSTdZN75+MjKs10EV+VeLMPsKwa9eZsoZsPcAXMpYaZSDB3ldttPSstIks29eJfNfzLs8Ed1vJG8tMRh+FH99k+sn/krOsr06vvedMf61P9K+RA4IRY4y9oTDEkf3kuXB9jSlU6SnSl+XPqdvIzpxw0pL8+X/FepDbyCzbHTimX5KlyPsorLSLynOX5L/5I1VlUiuC//I6O1Bx+IBiDYQEHyAP25vvWaWdPr8ETJ/Z25+Rw3Z7BWjhMX+GmdUVgQozAc2gMTEgn+8a6tNi4abG2pvyRloGdODe9eJmdv7WW1hWUald/7NtYrn0Zu81xR2aLZVVfh88CjC4ctgbwBiL2HPyDIDp8669La6W2+E/9mefRi1CK/Mv9UZHdHcVLj2p1ZWMSCZBtkk+Z1Jn0ro0hKz4W77kw/te9Puk14HqVcRqCgZXcqWNGMVrOxZahqySymIgoAo4hihatXLrAlbas5AiSFBMCSBJ21IppXdkJuyuzwPiHHbl7ENdvKVNxfEBMSqj3baiDAVWURuWzEzpXoaOrO7WWzzfX4JHLpCusK17eezqS83tMRssjkBFx3ZuRIIti4NwurSuadYmtFhlK7irpvOy3CqJwVoyyai9e/wANuXI7LimDNrhIJQJ7VctZtYIQqPDk+fLI2jQaGTXj1rS0jDe9tb45t9Vlb6HZBtwva25cOL37TQdtcKMNfvZCme4FEK05AYG+gUAsNAOUuAWaJPqUqmGlFt5yyXVt98zilHFNrYszVYC4we3cgZw2V2aSy5GEuROWVdg8jXnjSNeenTUJNWXn+zXw9XE6ZKU4Ylzv2Lubv+x6n3jn2jhAv9bZt3mAP/p3FOvQO3zUVhTVpOF802r+D60XGdkp93ijy+20NYuujFbdxbgYvmGjh5gkkKQIM7ZhPu1114OpS6SKd3e+d+D7H7zOWk8M+jb5ZWPYe1+D9qwwu2mkKmdl0h0QrdWZOhDL0I3PwPnaLacVB8jtc3TTaPL8CG9ptC04tuhGVmPJqQROhy6nRuhU6EA16tZ/DUisnZvq1d3mjlmvig9lofKn69jPR+H9i8Hew6G2j2WCwQjASYnmnMNQQfUHXrXJo+mTUbZO280r6LHG08jke2mGtpdKe6lhLYBznT3LjHMIklmP108q7v6lOMp7W/BryMabwSnGKvZRdt9mr+IndiqpxK1ls3LSthWyFvzguxDgdAcr6HXlJrztJlFSbjquvC3odNK/R2evLzNv3q2UOIQh1FzLGWRnIImQN+XKrfMeddOgyvOUHwfvx6jLS/6cJc159+aNv3ZXpTErpK3VPoAyCAPTSfnXJ/E4XgpdvNXv3sug5P727Lksl3I8vtKAb9oE63LqAAE5dcqz0A1nXTSvQo1P/Funna/cc7X/AJMWltXid53lgP7K2ZgSjNl/di0v1m6K4dDk1pclsvbrtfyZvXs9HvtVn6+Ri8OuRwu+Cd79tfmqW2I/wn6V30U+mT/V4tGGkLDBxezCu5N99zF7EqPGLwAz27qzO4HjlR9K5dJj96X5l4w9Tpm1hp8Yf9l5G6s4m2+EwSo6tctYmGUGSubxYDRsYgwdYNTVVqdTl5o2TvWp23L5Gi3GIBxuy2ZRtMkDezeXX7fSubRf6CvufzRFKF4trZL/AFG4r/vCwdBxBD/xWrv+tVP7s/0P5o+o3/WhxS+RryNorD+kcWTsuHXXyBUZtfpWcL9JFcCZv4O05LslhlazjcsgrhwQFJC7Xzqux26116fJLSqaW/8A6i0Nf+PGX5n5Gx7aQ2GwZ3lJ/wDiQ1z6Gr1px5GjnhvLbs/5RfkN2YQNgsVM6IrbkaqhYajXcVemZ1qa35draIXwxbeyT7rHO9gcPbTGWmCgH2i8gI8mGSP4fSu6MIypTlbZHzZz124VIR4y8bI9qURXFqNQmkBWwpDMV7qgwSJrNySZaTZkJ6VaJGFMA0COY7xsSUwbKP8AvGCfLVz/ACx8669DhiqX3K5zaVK1O288S4jiFuKYt3WZW95UbIvQgt+zAP0rpi49Eoq7ttJqp9NKV1m34m2uWGF42nDAZFZARlhGVQVIgRB+z0QmsE8L2yt1vyNOjcqlJyd/hTfKKeXZFnqx4ZbxPCUt3dQcOpJ6hkTcH0I/yrz61NdK1HXf6F0pvo03uPHuGW7l/wAVf6wW0zOWjMCM+djO+nn6b10TrYqPxbk1+pZpdep8DOVOMKt6ftNZ9jNnf4MHsWb1tjF1vDZW90XgHttLTIGVAx9VAGprl/mXOu/eWTXvmdejUHZxW6WXU13Xv1HrWJCWcJclJQITkS2WkzqMiyTLSTHQmuXR1U6S8nrXhq7iJKKjZHhF27fvKqoCgcOedQJt8hXWT+V12A1Jr2oSq1G4rbn5eSOOqqcXittyW7ave49V7vrFy7wjwS2Vz4lrPEiM7Dz15TlnQj5V5Eqn8tpmerK64/vn1nU/tqWW05vjvZ25hbuHuZ0Yi4rNlBJyKTpqNzqAdhJrsqaQtIbdNf2vyHThhpwjN5qVlyepdTbd+K3HY93nGFui6iK6BWEK0coKoEVY0ywP41xVISoVkpapeKfiaSmql2uD7UmzkO2F6MXfZhlh9M0RAgKfgQAR8RX0EIr+XXK/WebSb/m0t7SfJ5PqsJwLiBtYrCFkLLaTwgFBL5CXUCPzEFz69OtedW0RVFFrW7N7so378jWnVccV9S1b9f7mT3oYWOIowYqbtrQhQf6uQ0TMEgqdR+Ub9I0Jvpst9u1Zd/iXpH3H2+/ew3HdfbYKzZpU25ckjMYP4UgACY8QT5D4U/4haV4cL9t/TtbNNGf2Wf4suyz8uw83OJ8O7eDSw9quqYjdZZmPT8u3ma1oztoqjvSXW4pENJVYzey77Hde9x2velbBOERpH4fnrIfDHp/Zia5tGzrt75r5ZCq5Qt+V+KMfhmGDcNxBk/hY1o+DZVj4c4+gr0aErVIpbY+rMNIV1Nv8X0Mfs5hMzkCYRDcgetu6+XTocwB9Ca56qVnfbK3+UV3I6aqtGlbZC/fM6nh4C8LwZjQYlGOnndcHT5muepZ4ktqfgdsVapFvZC//AK7mFYx73eL2nFi5aBCaXotuRkxAzZBmInoGg6GYrPRouNC2T1/NE5pyvZcb9sZehsOPCLt5zsmKw7/4Cv8AnWc73wr+5NfL6HRHOVNvYv8Av6mfnb+lblse6+HcnzlRh1X+c1orYk+Hm/QxlnTXNruj6s5bsBhQTiokTYGgPKwbx/eGx333+81/E/h0iPP/AKj0FX0eMvzW8B+2F9VwGBdjA8EfdLSfxIpaOrVqr42736EtZK+zPvS8zI7NOPYsZrvaEfO2wH+VVpKf8xS5x+Z+hVWalTnJbXN9tjm+C2EXGWmZVJW+pBIByhmUnU7b16VKnDoG0s7Puy8ji0qpP+YSeS+HLmk/O74nt1eWdRGoGKTSAxrltSdRr8BWbSuWmy9TVkhpgSaANN2t4YcRhmRffUh0/tCdPmCR861oV1Rljlq2mNal0kLLWeNcP4lcFolDBuqVInlYPBZT5TJj5V3xgq9BRktTy5p2OSo3SrNrr6x+O4h8Xj3aWAecgGpCobTAEDqcpkVw06EqUXQb2d7/AGO+MlNOruXml/sz0bCn2bgqpiJtsLDW+aQSxzKpjcTMwdtZ86x0iahpELO6Uk3bhb3zIgnOk08rpo8q7KY69bfEXbNss95XyAjoy32nLOvUAdSsCt6i+zwz22d+TS7MyLrFlsy7V9D03sPwQPw+0GytF+5dEOYDC6+Wcp3GkofUEbiuKkmqmJrLCjpbcdXEye8Tib2cNbs2mYG4wVrg98LbykkepMSfImu2ja7lLUkzPA52j2vctr963ltPIuK4prtxbdsnwwwVWT3m0O0eQWNPMV0Rkoy6JPVm2uSv75mE/jvUa16l1u3kewd2pRsJmt4lrwEoUJQ5HVmBMhQ3MIIzdI+J8nS4rA5tZux2ysqjUdSbtfXr2nn3arGte4hiXIOWzCoZAI8MZum+Ylo6AOSdZnt0Oi1RT4PvOerK81Fa7p+FvfHmbXusxxFxQSfxs+byzBVYR8MhA+NGnR6XR5VNsXF9317hKdqkI701/kzpu92+Fwq7B2J1IHurEifKWFXo6xJq+wdRuKxrY0vF+RzvdxbV8fbKqyqLT3Ib9oxDBZ0/rmn1HpRPU7Ky3bN3+pq1BOVuEeOq7vxv4l3ezdBx2FBgBEeW03uA6H0/DmjRo4Lze2S7sPqYVIud0tit24vQ33dSFGHuQYYvLL+yIAQD0yr9S1Z11Ppby1NK3f75WNcdN3VPJJtfvxe3jc8ox9wH2q6ATmvG4U8/EuZiuxiVOWfI1pGOCnGG6Vv+Kdu9IWUouS/Cr9cn5WO8730/7ThtY5D8P6y0T/KanRVafOS+V+hjWs4tfl80Y/ZnEpc4fxG2pJK3hcPK2X3rf54yzyHSZ0roozTnTa3W7g0mP9S2+5q+y2PuZ8WLSKzBHXVoAAXKzHToJMddBI3BVhdZ7Ki75X9DPFkv0dlr+rZ2lxRb4Zhspn8SwSZ/MbqyPSCdulee27pcH4M9annN8ItdkGjX4nBXP6atlr784VlyqgKKFxHJJUyJBMnXmpaI76Nfn15wOOovtOteE/TvMztawFvHgnUXMMBJ1JyofrEn5GtJRvODtu+axtSd2lxt3J+Zsc0cXw5PvPhnGvmRbY//AFfY0r7vfu5lCLafCz8vGxqO73Kj4pSeYsLSgfuG/wDwAJJ9PM1rpsHUqqe6/hEvR5YKEIfmb77f6s5rt5eJ4XhI/wDDj+a2D/LVU4WdSW9+TM9IdqzjzX+S9DccPw04LECSJtWrgI8leNR1Xk1rPSquGtdbMu3F6hCF9GhfbfuwnP8ACMNde9astoT4Q8UHUs0BmA6ERMzXoaLKUaU8S1OXXmzl02munSUr3tmt1lZ571me4CvLOwNACmgZj3LYnr9ahsZetUINMQtIZCKmccSaGsjxDthwQYTFpbaTYxDsyQYjmWUaNYUkBSCNGAPu1podZypuLfVx39e3jntF0cekTa2S+V277dWQvY8L7bg7tpWym4QSVYCDNomSN88TO+X41rpUl0ja1ZLr1hRl9lFbcLv/AMm/Q3He/wASDulkuFVDLzPulVY5R+ZiGUfAsOprn0KPSVcb1emX158jOtJqNkaPs/iArM42GmszChi+w95VBMQYOlbaXLH8S25Lknl2vusXolGyblqjm+Ltdrq+FdZ7B2dw7C0viIEulQLgWAsgQAIOoUcoY80KJrCjKMo2i8kN3vd6zzjvLxI9sCLcvMwBRVLDKrOFa5lGWAIVRGuzHoK7qKSWJ78rbXu9+FzGtlFJbVd8r+qb7OF+btcLNk2WJ95XyjTYFVJHrFlp8pqY/BV6N63a/Bu7t1XRejtSaqbFd88Kv32Z6X3W3Iw1y0d0ZXP98QT9UP1qf4vStTTW7z+phoU3JtPf4nnovZ72IbobrQPSBHy1J/vmurRruWB7Ix879rsXK1GM6l805RXN5X6o362i3s9ivZ8UsKcqPm+AcISJOkQ5AnyPrUOCmp0dXw2XNN/QibajGpa9nfqavb3tudZ3lYrxAGj8KwImRDu+cEDyA8Mgn1Hka5dGlKMeLVvN9iz6jtUVhxvNJ360rLhZykuq5hd1rF8S7xGVCOmk+Fy/Umn/ABJ9HS+HL7qXUpPzObR80r53cn8q9SrvfsxjLDNoj2XJPkUBDfPK33qozboxXH0fkzSikq6ctV49zfqdl2HuqMGSATlNyQoljBzQAN2ykAD4VnXg46SnscVbqsZUHenbi7nlHZrhJvC6XRshuhNcywUQnpBGivMHpWtSqo07vW5N24fu7F04tYorUor5onUd9L5sVhbcAzaZirGAZuJlB065WH1qqMXJxX5rk1Y4YY3tuuyz80X9hT4r4/DLtctnX8ocBVX+fpWzcYwhL8Lt9O4it8VWSX90Y9uFX77mn7FcPuLiMdKkKiXwx8n8PMVYdNX0+HpRKcZavxRfY8yFTbwp7mvfaeicaw4PDrQAEk4TXzIuWRr8tJ9BXnwV1Fe9R6NSeCrN/qXbdGsxrn+m7K/s4YPt+019YBnfbp51xxcqOj82v9X5EvDJrfn4Mx+2dvnu+uLwn+K0yfxr0HJOnJ/kXz3MfuuL/O/lRsuOpHFOHv5h1+PLdkfQ/auWjJYI8vOKOmkvv8vO5V2GwoXHcQMDS7lGnQvcY/XSfgK7q7vGD5+EV5HM1aeG2qMe+8vM5Ttjwxm4VhBIEKLJJ6Fr9tB/zU4TWCSe9eYtJu9Ic1+bvZvMVhlTCMt5nTLgrU+GX1uDPAOTUqW3G3npXHQkqtSctjl3XN6iwaNBLZiXdE0HYW5bbHYYKIOWdQZgW2Ycx36HevSpzi9Gk1ru/mOCpF9PHdZeB7GRXCzqAaQxDSGUtvUsouFUSGmIEUhleIzZTljN0mYnpMdKyrO0c9W22sa4Hhdl8U1+4zi47+N4QJEmRzubYPMAkhlCgCVSZYxXR0lFwe96uS1Ldff1k0ozjJO/1ve75L04m84LhVs3Et2SzWrhttabMrQbJZ1LZTIDyTH5TlGhYxkpdLCW/X3GtlTs96affny1dhn95PBg1y1fgrmBVyFZpYDkRlAJCtqCY/Ko66cmjVJwUop7Gu30FKCna/My17OCwuFvWLDNlyvctnOzTCkzAZpkltveGvlXZ0jqJqSyzStuy9CqdrYdWW/e77X1crbrHa8D4gt1WIR0IMEOsdTtqfLbfUeepShGKeFWJq05Rs2zynvEw3/bL0nLzrlOnvOiARPWTp0nTrp6EoONCNRbM31PX2a+GezPjjPpKvRS5J8HnZ9e3y1YtjFDHLhFQqtywrBhDZHQ5wWtsoJk5vdjNIYEVzYkq8qjvn3NWyfDLWthvSjanHaldP8AS1Zvsb17Udb2a4fZNjEL7Q3iPZIe0oZGSNdZGrAwPLmgzNdGkaQqzULW5mNKg9HeNu+3L3fzRx3ZXs+74jKrAi45MEaKoCFieughfIwu06XTqPR3JVNiVnv1pe9me7MqaP01JVKeq+fC+/jry5NZM23Hex4biZtWWKjw0KAgkqoa4zMWI90EgDcmYOkmuGpprUZNxz3vV76/Q6Y03FxlCVrLY3fdYw+23BWw727Pjvdu3LbXAM1xU0LtlW3nIGwAHkWiAIqoNqKqbG9e7L0fdxbKjLpJYHdvXbPPn1r3ZGy7tuJKqvBTM7LlU6GFBzoWJ1MkmemhMrWGm4qjjfr55K/J29u5nCKUbrl3t+fauRuO97D+JhbN0fkunNI1VWt3MwI/tKmnp1rsoSSl8W32jOVOU4tx1peauZ/drcQWmUXFZrkXgFMgKwAkGOaCCCRppSrTUsMdytzJpwavLe7nNcPvX3tX7bMrCyURWVQrC5aLJfLsu7BNSJnXUQQa8+s81fX7du3LjrOyLvKXHLreoze+LgN29cwd6zauXGDm2wQTAJDrMagaOJ9R8+2hNpJ8jCbUoYHvffa/grG17F9n7uFvu120q50yrluAhVXJptqTCj+7WlStGUcEd9+bftktXlGT2RS7PpYyeF9mGt3+IX3uK/tIIAVSMohgQQSQemvqa54T3bPVmkY/Er8PI2KW/FwmFGVhm8BiCIKhQtzmHTVY+Joj8Ngqr45Lj5mnxnD778at3RZPgLhwhvEgDMPGJUAGSCXT3hEp6A1nWhjpWQk7SH7XcMuXUui0jMwfCsAOvh3GzkTvCEnTyooZUmnua7Gwnnbg79yNhxjAO+MwLheS015neRoTbKIsb6liZ209aypU7QV9auu9PyNVO2LiXcBsFMVjQQYa5buKSpAh7ahgGiG51YnqM3qJ6nsMpSv74HN9vuEYi/wpbGHstcuNcBgFVKLnZ8xDEei+maelVCyeZMm2dZZwWqhlOQ4c22+eXlPrE1nTgqereOUsSszhe6rgpBa64ur4DvaUXEyyAoCsswTyGJI611SrNU+jSyeffcxVK88Z6ZXMbCsKTGKRSGYzgzWb1loyYrQgaKYiEUACKGk1ZgYlzhdpri3So8RQQrQJAaJ1rmeixeSbsX0jMizhLaksqKGMywUBjO8kDWuiEFCOFEN3YzqD8amVKEndrME2h0WK0StkJ5jAUxGj4z2Sw2JcvdViWGVsrEBgBAn1iNRGwreOkTjDAtRlKjFyxbROznY3DYO21tA10OxZmv5XYz+Wco5QSTHmzHcmuSdNTkpbtmw2i7G+s2VQQiqomYUACfOB1rRagbbd2UYThtq0WNq2iFveKqAT16dPSrlUnLKTbIjCMXdIt8JZJgSYkxqY2rKUVLJovUc52p7IJjHW5nyMAFMpnBAJIgSIOprso6Tgi4uN0c9Si5SxRdmW2uxWEVAmR9NSy3biMzD87ZGXm9egAA0rGpUc5YmbU49GrRN1hsIqKVBZgd89x3J+Jck1m89Y1kJguFWbRJt21Uncgan4nc0lFLUhuTeti8V4PaxCBLqmA2cFSVIbrqNdQSD5gmm1c0pVpUnePvO/iZ9GoyENIYKAIKAIaQwfKgAqKEgDQINUBKQAJoGCaAAaQCmgZUQf0akZbNMRKYgrQASaYEBoAhNAgxFAEoANMCUANQIlAEoADigBKQwzTAIoAYUCJTABNIAUhkFAEpgGgAg0CBSGCgA0ALNAEigZAulKwCNSGCaANdfxt0MQLBIGxzrr61jKpJP7pqoRt942ArYyIKAHmmIUmgBkNMGOBTJIaBgikBKACKYDCgRKABQAaYCkUMACpGMBTEGgCGgAUDBFAEpAGmIFAwikAKAIaAATQBKAFusQNKmbssioq7E8WRU4mx4bEqhEakMQtSAeqERdtaAATNGsCFfrTAtQU0Sx6YgUAQ0DARSAlADCmIhoAlIYJoECadwIBSGPFMQKABSGSgA0wBQATQADSAgoADGJND3gUNifIVl0m5F4N4ExGnNv6CmqmWYOG4yBWhAlxgamTvqKSKwKmwxgaoRCaYFdQxljVQiuZpaxlo+9UIIEfGgQ4poTDTAFICUASgCUAGmAZpCBQMAoAIoAkUxEoAk0hkoAE0AGaAIKACKYANIAimIxcYx0HQ1jVbNaaIgppCYxSm0K4bR6GiL2MGRhBoasO9xopiBQAGoAqNSxjFqdwCNP150xDrTEGgBhTQmMaYAikADQAaAJQBKAIaAIKAEuX1UgEgE/r5UnOMXZsai3qFbFIATmEDyNJzgle48EtViYbFq40PpB39KcKkZrIUoOOsvIq7EgilYCUhimgCTQAaADQBKADQBRi/dqKmouGsot3ahSKcS8NV3IsSaYBkedGQEmmBJoEV3bqrEkCTA1pXS1jSbNDc4jdJJUrE6cvTp1rklVlfI6FTjbM3wFdXEwCuxP66/r9GaJGmkMKmmA4pkhoAlAEIoAUUhjUxANAEBpANVWA1HEtXHwArlrffN6f3RxYEbU8CsGJ3KxhxUYEPEwupEgMwB0Ov6im7rJNhk9aD7S6iM06QJGvnM9T8aOlmla4sEW7mxw1wsoneK6oO6zMZKzLI3piJSAlAEoANAAmgBTrQMqbCjXz86zdNFKbMe/yEDes5fC7Fx+IIuVVxWLRvT2iLFNWiWEimBTfwysQSNRt86TinrGpNHLoxiuBs67H//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 name="AutoShape 6" descr="data:image/jpeg;base64,/9j/4AAQSkZJRgABAQAAAQABAAD/2wCEAAkGBxQTEhUUExQUFhUXGBwXGBcXFBccFxwYFxwXFxgYGBccHCggHBwlHBgaITEhJSkrLi4uFx8zODMsNygtLisBCgoKDg0OGxAQGywkICQsLCwsLCwsLCwsLCwsLCwsLCwsLCwsLCwsLCwsLywsLCwsLCwsLCwsLCwsLCwsLCwsLP/AABEIAL0BCwMBEQACEQEDEQH/xAAbAAACAgMBAAAAAAAAAAAAAAABAgADBAUGB//EAEYQAAIBAgQDBQYDBAcFCQAAAAECEQADBBIhMQUiQQYHE1FhFDJxgZGhI0LwUmKxshUzcoKiwdElNJLC4SRDVGODk6Oz0v/EABoBAAMBAQEBAAAAAAAAAAAAAAABAgMEBQb/xAA/EQACAQICBggDBgYCAgMBAAAAAQIDERIhBDFBUWFxE4GRobHB0fAisuEjMlJicvEFFDNCosKS0iSjU2OzNf/aAAwDAQACEQMRAD8A9Kv28zS2p2k6+sV5jjd3kdidtRPAFLAh4mFrIinhQrkS30/yowoLlgw6ncfr4708CYsTFxNsjKFE+vltuaUo6rDi946YeBrqetVg3ixENry+9LDuC4SnoflTsIsCiqSQhgtOwriXEoaC4sUhixRYAgRRqAhH6/1pgNbtwPmfuSaGIgX9TSsMJWgCA07iIRrRcBwadwsI6TSApe3G4160WHcOTypNBcsVKLBcCkyQQPQz/l6UABgKljQnh0rDuOLdPCK4pSgZHBA0+lJpgrDICd6a4iZGzDbak7oFYJ1ouMmWiwXBFPIAilcCyrJJFAEJouIBNJsYVNO4CJcnWlFjaHzVVybAY0AITSuMRjofhU3GQTQBbTERVimBKAITSABoGI1yKLhYdTQIe01UmJkcelDApu6bVLGh7XMNaFcGM602CKDWbZYVE00IumquSLcWaTQ0wDSlqHrIZB9KoRZnqrk2K2WKhqyKTABSGMFoFcdRVJXzE2QUtYDVQgUrgBhSY0FV1prWIxTaYGNxEz0qMMr2NMStcctGlVcmxj3b8VLkUoluG1WTuf4VUc1dilrC2un6j9R96BFxpiItCAYmmIBpDABQAGFJjFxNrMI2NMSZgNgzmBOoHlvUl3MvCADzn1Anp1polmXVEld2I/RpMaKLd+HymddBSvnYdsrmUyjaftVNcSUytrHkanAisTHNrTypuIkxsgp2FcVtKTyGsxGak2UkOFqkSIfhUsAEGNadsgLFt6U1ELlmQU8KFdiHy6UnnlsAlIB1WaaVxDZauwACVOELhZPKm47gTKy1RiKsUPYGpBMmpwlKQiYRY5tT+ulCgrZg5PYWsnkPlVNbibldkbk6f6UkNlsUwCxoEBhNDAbpFADKkChIVwRQAIoGGKQDZaqwrjhaqwrlF7BK3oekVMqaZSm0YrcK83OlZuhvZfS8C7D2WQEe8ANNp09f9TVRi4kykpDW7rk62yBEyWXr0ABPz1+tO8twmlvKcVj1tkZkbU6Eagn5dZrOdTA80y403LUx2xK6c+UkSAd/pVY09pOF7ika9ZqFmXqLFBFUkK4TdIiqQrFiXARNF0xNMipzTr9dPpTtmLYZFWSLSvcYAKWYDgU7XEPVCBFAEoArfes5aylqJFACUDFNIZC8Cad7ZitcUAnSIFLNjyRZ4elPCK4pWnYLjIKBDJSQMYmmAppAAGgZBQIsBqhDTTEEmncBGNJjQFpAGTTAJNAFJsrIlBpsYmKnDHaisT2MqWyuwP6+FThWwrE9o3s+lPCTiMe8LgOm3mf8vrRZjuihGgQdSNJ/h9qwtbJmhtsuldVjAB3pPWMJNK4EFG0B6oRAaAGpiFAoAkUAVsvx+tRhRVysCpQwxTApcS0A7bipebKWSMpVrVIzHinYVzE9pts5th0LqJKBhmA8yu/UfUU8DtitkCkr2vmZB0HwqWhlJIYSpBB6gyPrUuJSYrXgg5iAOkkDy8/jUXa2PqB2LlYEaajzFUIkUAFaYD0xEmi4CzSGQ0ARTQnmDGqhEAoEEigZWbYkmNfOlZXHcD+lFgC5NMRiNhz0issBeIzGNakEApWGMFosK5GpgQUAMFpiJNAEoAU0ACKBlYEGs7WYwgUwPL+3HajFW7121ZJSCseGihyIJ5mdiIP7oBgetb0KMamee3Vw9+8xaRJ0lHjnw26uzXvubvun49cxGHdLzM1y208xYuVuc3MzEkw5cDyXIKmaadnr9297xRzjdcjqe0nEPBw164IDJbZlnbPByA/FoHzrlq1PjUO33yGllc8E4bxG8l1MQt1muG4MxLszczMis2YkTou0CCwiNvUpTcMMZu6kndbre+eRzVYKV3HWn75nrXbrjN21YsgKRcuCWtqQTy5ZQEGYkxI+o3GNOEZy15b9/wC6N7tU3K2at1Ns47uw4xcXGPYXN4DoLihg2kLoUzGeeCcx3iddytJhCDvDV7+pNBykvi1+/VGn7wLzrjr48YqghgpeGmVYgOdRJ2HkI2rWisULyfte+0K/wNRiuN+ffZaraj07svxqzY4VZxFwhUFrM0AasZLBQDqS0wAa5lKU5NSd3drsLUMMfhWWvtNv2f4/YxqG5hnzAGGBVlZSRIBVgNwZnalKDTBSNooqE09QwtTABpAA0nJLNjIBNEZKWoHkDL5b+tO24LllUSGmBJoABpDFigAlaYFPhn0+v/SoaHccUwHWmILGmIWkMcUxBoAAoAU0DBNABFAjhe1nbO5bdEwK277EOzTbuERb1bK4IWI0LSYJAgkwJk1qfu49l0b7sx2js423ntsA4/rLWYF7Z2IYD16xBqY3zv1PegyOa7zuHDw1xEgNaBUiOZwxWEB6dYmdSNKjQ6nR1HT23Vty/cqpeULPNWeW1PeuzPY7b0mq+6W/YPji0jK2bmkyNyGMxuSBO+wgwIHTUxXU3/d3ajOEsnT3Zm37y7efA3EDAF3tAT1y3UePop+lcNBSqV5YVfJ9hVSSjFX3o887vOHNdxFgG2CtoZ7oYAgcrhSR+011ZE9EJ8q7tNqrorLK1rcXq9b9RMKahKzzb18Fu99WrPtu9Tiq2bdgcxdXN2F0OVUeTm2XmiD0OXSnSi4xTWxpevdfqK6SKjOD2rLhmvfM0fdZwF8/tbsIY3IAYk5gWSInlAJfQ6z9azqVoOVtrXUtvpbrJhCS25eJl9pOF2MTfvMt+2HINoqXUEm2GDQNSei9IKtvtR/M1aCcVG6fdf3f0HOFOrZyeava23NvPrMrtBgcnsOGtIt1CVEMk29WFxnuDUBM2Tz94AGs23hcm87dd3f6mzd6VlvS6ksirutwBsX+Jop5VuoqwMq5vx20QaAZXTTpAq6lW1JTtmZSi1Jrl3q5vewNm8qXFuq66r78yXyxcM9dQNesU5yUp5btnPzQ5RjFtR3u3LK3mXX3xC8RWEv+BABhgbRld4mFAMfvEjyOqtFJu+e7P3+/AbXwJrfv1K26+/ctmvMxeCjHDEg3vFIJYODk8ELEqyRrmzQPgTPpcpwl9zV135O+7sJX3U3ryVtmV7vrye+98kjJ4LwhsPi7qg3GtXLZeWnKLniSATtmhjroSAPKs6sXVpNTte6tySfdq4A3BNYFbLPuz682WdnODth8RfAtxaIUJcZgWJA90RrlE/m1mdTOmuKTh8Tu/fv2gajlZLVsVuV97+md72xeAPeXHXkvRmuJ4oEyQqtkVfeIgAnb4+dZulkpwvZZPK2xt9d7FKacErWfPN/TZ7YvbDGOl61mN5bOQkG1nE3ZIAcqJgCDHqa2VKUoYoJN8bZLer+9REasIytUyW/N81lteVmVXMRi24aikXTfuNlBgi5lJJBYqRkJAifWnWwOrhTWq9t+rV1mdCTw/Gtd1ns12btmdjhrZVFBJJCgEnckDc+tYq9szTgNTAhoABWgYhqRhigQy0wJcFAICmmBZTEGgQppDNRxnj1rDAG6TzGFCiSY3PwEj61OjKVeclHUvf7CqTVNK+t7EcPc704vkLZm0ujD84jrIMZiJhY6ROs10zpYctm18+HveVBweUnZvsXPztq4nfniKthzftc4NvOmkzI0kD7/AANYzi4Np7B0cM2rvJnj/tt03bt1Guy7mW8SWygkosgQAA0gDTUkb6+pSo0o00ppb3c86tVnUqNrLZlqR6L2Gwa+AHNlUbMxUFRIHuyv7AIGw018q8KH9WWF3R6c4Ycn7yOA7f4u5e4kyEk28OFICqY0CsM0TqWuGT/5a7EV6Gi04zlnu7d/vnvOWvKUI349x1ndbhjkuMScxyzKkHKM2U6gb8xn4VjpdWVTSFH8KfbdfTruVo9NQp4t9u73flYx+9m6VsIZIVWJYgwYgbesaekmuX+H1JRdRR+80reL7jSvTUsLepfsjlOxGNbD8QsySfaFKOI3IGYQB1Da/Brknau/TaCSgtit2r18TOhXc3Ny1t3M7vbxyvjbFu0yNetqRcBPKsyVU+bEMdBqARO9aaPKVrcb9xFaMc3wt3m07oca2e/ZYGB+IJ3mEDT8ZXb9knXNXFpFNRr3W7xv5m1Opjh72HCcdL23vyq6XDFwAdGBdX66ktr69DXo/eoSyyb18n9LI51T+2jG+dl3xv55nY4ziN3D3MMFHLas4dgGLFvxFVrgM7y1rr1nyFZUKSrJX2p355W7LlVazpwlHZii+xPxzN13YXoTH3HgBsSz5joMmVAsydIgjXyNc0FeMV1dmR01nacrvV5ZFvdpjrht4tb15772r+UFy0hciaBWPKM2cT1j0FTpE+jV7e7kQWI3FniBBwCliTctgmSZP4Q5j5nMR9abTzZdNKV1uV+9eppHxdw8fW34lzwxYYi2txgmZVRpdJgn8Q9P2fKmo3T98CL5mTxfFFsQ0bWsbg10n80gg9CALgOvr1inG+DE9rfZew4q87cPJs22KxVkY1Xe4qNasEc5yjLeaPzQDJs6H0NK7w5Cyua6zxa4cLxK8XLBLt5bQn3VW2gADD98sfnRBY2o6n7Yr2Vzke2vGcR7bayk5bN7lWTBUgNDgGGBC9QYMfPspU4Spwl+JZnPjm5yS2e/fM9C4riGK3HtnV8MSmsCdcv1zj6VxNWbvsOpZpW2mt7rLtx+Ho167cuXC9wMXYsQVcqFBOsAAb9SaqWvISyOtikAl60GEes1Mo4hp2GimBWaljHApgQUAE0xAAM0APNAEmgBLjQDUVJYYNjSuzybt9xFbmIKGctnlkExmaC2bXpyjbTUnpHR/CKL6Nyl91+XkY6XVwtKP3t/DVZHF8SwZbK1sDOSAIYhmjXKRBBiPlFerWp4lfz2HDSnbJnovthtcGtqWKtdzgAa5VDEkeusCf3uleXbpZqL4J9WTfYepL4YzqPq5vO3ief8UdkUlWysqMSRIIGR8oPnzRGnQ+tehXlKVO639yZwqnGlVw68l2uKfi/A9/4eiraWJyhBE7wFET618/oyajKT13PQnJyd2eD3nvNfxF4lJe84JYt7qMyqBHmS2kdFr29Hi8rarenvrOXSJKcG91l24r9TafLKx3fdDiyfag5E5lIXrCl7Zgncco+E+orh0iL6Zytw68maUZfZKF+Pbl5GH3yWycOn712F/tZTH8CPka4v4bFdNJbbeaOiu/sG1sa7LP6Gh7NWQvFcHkUbvmAA2K+9XsaXKKppvL3+5y4HGtNLUpNdn7ozO8CwG4v6raE6RInSIO8s4O23WanR3k2tifbs8R4cU4p6m1fks32LM3PdlhcuKvGOTwto5SWZAfoLY/4jPSY01J1ur34ioL7CMtrcr9VjgeKwEuPq9tjLIdxDRy+jLB9DJ610QhKOjtJ69XBy+rMJyTr6rWfgdN21s3UewSR4wwljOPyO4lSPTUmD0+FRol03bka1YRlB32K/el5mb2RuH+ice5B1urbjrqliZ/8Ad+1Ro6vXXOXiyazSo5bkL2CLI/EdffteIN/yzH8/3rLSYKTV98UaqLpwT3py72vI3+Huhm4S+/4Cj4MfZwR96U1aEv1LwkbUf67S/BPyZTw7m47fPUKfp4eHWP15VzVZOyttivmfkZwzvfY/JCYrGqt3E89sH+kLOhYTCLaM7+6NdfStZK0bL8P+7KjL7T3+A3TW2GMxNzMGD4K3AG3Kb8R5gyx+dZU5ZU1x9CpwtBz591vU5js3db+jcZbyypNw5p1DRb0I6yIgjyM9DXRWlbS6kev/ABM9FV4U+a+Y03axmbEucwUC5bIm2wJCrlO7CQSN4jSuimmqMI3WqXeGhrFWnb8nzxXveudzobmP8TABM0siWrLaRzLdkR8UUGlKm1Vm3ti32p+ZlBqVGEVrxW742MnucvzYvJMgPnn1cuG+6VjOPwQlwt338ylK85dvvsPQqg0FYUgFY0hiF6lsYwpgGgAimIMTQBDQBq+N8ftYVVNzOSxhVtoXYwJJCjoB/EASSBUKpFuyBqxRe47auYNsTYcXE8NnUjqQCQCDsZ0IOxBFRVjiqQpP+5q/IHLDCUlsR4jxO4VW6+d83O8yNTKxMgz74HrXt0mo0U1lk2cmkUnGu4vPUs+SO27E8IF1fERst23lUMVzQjxqknRveOsjYRFeZ/EJyoSwr7ss/p+1t7vkb0HGpBXirrb67y3vSw9u1hsLYLsgLEKQRIK8xJPSSfL/AKVocPiSllrfL3cutO1JpZ5rwZ5zfe9cXLYTxgCfEuC3OqxDMQcqgAqAxicunr1yq3lKirO/ffd1p6jmaulVldWSXK2S7rHpPdTxxzmwV3VVDG2ZJCx79oN1AkkegPUELhXhaLv95a+K3+TLpN3TWp6vTzOQx+BxFi89u5bywXujY5rbEsWEHV0GbTqA2oJWXQ0yEUrO9sn2Wv71doOjKScdV9/O9ve8HZfidzB4u3duEeE3Kw5hoZN4GRuGl9f2ABTlGTTbzu323eF+XW9zHL4MK3JPqau+vzR1fencF25btHVUy3BBiGLFTqNfdI09ax0Cgo/avW5NdX7lTcpydOP4b+vcaTsVhf8AamFyqAec3GGm1q+APXmA3/ZHlVaRGDhFPK6WXHJt+95q7pb85Z9dl1ZFnbe1/tXEPdUZRbTKTBGWBJ9DmU/KK30SCwyfHz/Yzcviw/lm/wDF+jM3sjigpvhVgPZvhSAVOe2EOmg0Gc6/vVhpco3UobUu/K/d3FaJGUkoSWqTz52y7n2mhxXCLTM1pcQIzBAMhGdWhGdWnKpQNM7GDW06lSUXeNvu5X1athlGnBYGndtSerjLyXcdH3qYS8MVaa2bQHh5RmDE8k7x15jUaJKTqSUeBU4/C77n4X7cheyyMODYzNv4yT6kLhAT9qrR79Pnvl5i0lL+XjbcvExOzTsbuIRc3+7GcmSY5C05jopjKY5tDG8grZN/q/2ZUp4oU1ujY3+DB8LhGmUBCu/k2H//ACa59I/p1Hx9Topq1eP6H3wF7IOLnFL1zqxfr0MR8/w1+9FekoOnH8q7n9TKlnQx75yXcvUrFy5cm4jogu8RUrmtFiG8Jcp0uCQI2jWNxUVrRlKL2Qfz+/QcVeonvSf/AKrnStJxeIG5GFQeWp8b6bmsI2vS97EbT/odcvCJx/Z5o4djDuc428itr/U1tpX/APQtvX+phoOcKf6l8wvb+Tdw7CCCi9doS9qfjmEevwqtEmmpJfib7bGujxkqqfCPzrzsU4C3Ni63Tx7P3zH9fGu6tO0sP/1vuUjgpq1OLX/yf9TP7kj+HdXqAsgeee42vkSGBg+dY1UlCK95peholapLs7Gz1CKwNRGEikAj0hlLPrUNlWLVqhDAUxBoAE0AaXtT2ktYROcguwJVJEkDQk+Sgka+oAkkA51ISnaMdut+XN+8i6ccT1rLfqPK+OcXOJbDm9IxFt8yOoIw7IRm/DRxmDhlHK4zaTsMtdWhaJhqOMlZbnr6+avwOfSav2alHtXvL3zG7J4fwxi8+gW2Yb9o3yluypE6n8seYX0NLS6zpx6P81+y97btSfWxU6V5Rm9TXn353XUaq5hFZSviFDkyTIHvFG1nacsfOvUqxSSaeSWdt2/kYU6jqXUvvN3V9Tb1q+/JW2a7nUd3eNNrFZPFWLhA1UGYUlfzDKSAAPX5151X7STcs7ekU7dZ0Q+GEbbb+quZffdgvE9lJ0UMylhEywGUa+Z2+dRSSdRJ8fIdRtRujmOyfB8oZVZlF0QRfGFNvl3zfji5EsBKc2p0Eg1lp14SUUnlnxz3WXD3awUZYo3yz97Tc4fB3OH46w11AlvxCjtaRFtKb7stoxBZbTZWXVjl0GnWqlTHTfBdxuoKMMtsuyyXjz2FOM4+Mbj7VpgFUPdNtwDIY3AllifegZDmAIkXGG1KnoWFOzzSz7Ltcs+7kYdMsm9T9WvLvNFjcN76HUDLy7wys63FkAdZTYbqDXU86bW6LXWrOPXbZzYSlHGknknlyd8SfC93db7Xeza8cBuW8N4gDu2HsgyJBZCQx89fD39a0nHBB/qfermn8PjGpWSf5Pmw+Zf2Af8A2rZUyPwbr6mQSTAgz6Np61x6RFuz3YfC78gUrxi/1fPIt7ybE48gqrnIrAMxURrl2UhoJOh867dFTcbJbURWwKKlL8Mu/JW4ptvqeZmdiMM9609q5bXkS8ocO0RfCqq6oMzKLYBI6FesivN05OnVxX3ZbrNvuu/DUb6K5QhColtvnttttx9Tg7uIRbRDW3YrmEqGKtKkBlYaAGZnSB8RXoObnngebi77rWuufqc84xpTUU08KkndrO7lbuavxR3vb3Gllwr+FeSbakC4FDaqCQwzSGAgEHr51hoja0mViqkorR5J63a3n3C8KuRwjGHX+tQx11NnSOpgVtSTdZN75+MjKs10EV+VeLMPsKwa9eZsoZsPcAXMpYaZSDB3ldttPSstIks29eJfNfzLs8Ed1vJG8tMRh+FH99k+sn/krOsr06vvedMf61P9K+RA4IRY4y9oTDEkf3kuXB9jSlU6SnSl+XPqdvIzpxw0pL8+X/FepDbyCzbHTimX5KlyPsorLSLynOX5L/5I1VlUiuC//I6O1Bx+IBiDYQEHyAP25vvWaWdPr8ETJ/Z25+Rw3Z7BWjhMX+GmdUVgQozAc2gMTEgn+8a6tNi4abG2pvyRloGdODe9eJmdv7WW1hWUald/7NtYrn0Zu81xR2aLZVVfh88CjC4ctgbwBiL2HPyDIDp8669La6W2+E/9mefRi1CK/Mv9UZHdHcVLj2p1ZWMSCZBtkk+Z1Jn0ro0hKz4W77kw/te9Puk14HqVcRqCgZXcqWNGMVrOxZahqySymIgoAo4hihatXLrAlbas5AiSFBMCSBJ21IppXdkJuyuzwPiHHbl7ENdvKVNxfEBMSqj3baiDAVWURuWzEzpXoaOrO7WWzzfX4JHLpCusK17eezqS83tMRssjkBFx3ZuRIIti4NwurSuadYmtFhlK7irpvOy3CqJwVoyyai9e/wANuXI7LimDNrhIJQJ7VctZtYIQqPDk+fLI2jQaGTXj1rS0jDe9tb45t9Vlb6HZBtwva25cOL37TQdtcKMNfvZCme4FEK05AYG+gUAsNAOUuAWaJPqUqmGlFt5yyXVt98zilHFNrYszVYC4we3cgZw2V2aSy5GEuROWVdg8jXnjSNeenTUJNWXn+zXw9XE6ZKU4Ylzv2Lubv+x6n3jn2jhAv9bZt3mAP/p3FOvQO3zUVhTVpOF802r+D60XGdkp93ijy+20NYuujFbdxbgYvmGjh5gkkKQIM7ZhPu1114OpS6SKd3e+d+D7H7zOWk8M+jb5ZWPYe1+D9qwwu2mkKmdl0h0QrdWZOhDL0I3PwPnaLacVB8jtc3TTaPL8CG9ptC04tuhGVmPJqQROhy6nRuhU6EA16tZ/DUisnZvq1d3mjlmvig9lofKn69jPR+H9i8Hew6G2j2WCwQjASYnmnMNQQfUHXrXJo+mTUbZO280r6LHG08jke2mGtpdKe6lhLYBznT3LjHMIklmP108q7v6lOMp7W/BryMabwSnGKvZRdt9mr+IndiqpxK1ls3LSthWyFvzguxDgdAcr6HXlJrztJlFSbjquvC3odNK/R2evLzNv3q2UOIQh1FzLGWRnIImQN+XKrfMeddOgyvOUHwfvx6jLS/6cJc159+aNv3ZXpTErpK3VPoAyCAPTSfnXJ/E4XgpdvNXv3sug5P727Lksl3I8vtKAb9oE63LqAAE5dcqz0A1nXTSvQo1P/Funna/cc7X/AJMWltXid53lgP7K2ZgSjNl/di0v1m6K4dDk1pclsvbrtfyZvXs9HvtVn6+Ri8OuRwu+Cd79tfmqW2I/wn6V30U+mT/V4tGGkLDBxezCu5N99zF7EqPGLwAz27qzO4HjlR9K5dJj96X5l4w9Tpm1hp8Yf9l5G6s4m2+EwSo6tctYmGUGSubxYDRsYgwdYNTVVqdTl5o2TvWp23L5Gi3GIBxuy2ZRtMkDezeXX7fSubRf6CvufzRFKF4trZL/AFG4r/vCwdBxBD/xWrv+tVP7s/0P5o+o3/WhxS+RryNorD+kcWTsuHXXyBUZtfpWcL9JFcCZv4O05LslhlazjcsgrhwQFJC7Xzqux26116fJLSqaW/8A6i0Nf+PGX5n5Gx7aQ2GwZ3lJ/wDiQ1z6Gr1px5GjnhvLbs/5RfkN2YQNgsVM6IrbkaqhYajXcVemZ1qa35draIXwxbeyT7rHO9gcPbTGWmCgH2i8gI8mGSP4fSu6MIypTlbZHzZz124VIR4y8bI9qURXFqNQmkBWwpDMV7qgwSJrNySZaTZkJ6VaJGFMA0COY7xsSUwbKP8AvGCfLVz/ACx8669DhiqX3K5zaVK1O288S4jiFuKYt3WZW95UbIvQgt+zAP0rpi49Eoq7ttJqp9NKV1m34m2uWGF42nDAZFZARlhGVQVIgRB+z0QmsE8L2yt1vyNOjcqlJyd/hTfKKeXZFnqx4ZbxPCUt3dQcOpJ6hkTcH0I/yrz61NdK1HXf6F0pvo03uPHuGW7l/wAVf6wW0zOWjMCM+djO+nn6b10TrYqPxbk1+pZpdep8DOVOMKt6ftNZ9jNnf4MHsWb1tjF1vDZW90XgHttLTIGVAx9VAGprl/mXOu/eWTXvmdejUHZxW6WXU13Xv1HrWJCWcJclJQITkS2WkzqMiyTLSTHQmuXR1U6S8nrXhq7iJKKjZHhF27fvKqoCgcOedQJt8hXWT+V12A1Jr2oSq1G4rbn5eSOOqqcXittyW7ave49V7vrFy7wjwS2Vz4lrPEiM7Dz15TlnQj5V5Eqn8tpmerK64/vn1nU/tqWW05vjvZ25hbuHuZ0Yi4rNlBJyKTpqNzqAdhJrsqaQtIbdNf2vyHThhpwjN5qVlyepdTbd+K3HY93nGFui6iK6BWEK0coKoEVY0ywP41xVISoVkpapeKfiaSmql2uD7UmzkO2F6MXfZhlh9M0RAgKfgQAR8RX0EIr+XXK/WebSb/m0t7SfJ5PqsJwLiBtYrCFkLLaTwgFBL5CXUCPzEFz69OtedW0RVFFrW7N7so378jWnVccV9S1b9f7mT3oYWOIowYqbtrQhQf6uQ0TMEgqdR+Ub9I0Jvpst9u1Zd/iXpH3H2+/ew3HdfbYKzZpU25ckjMYP4UgACY8QT5D4U/4haV4cL9t/TtbNNGf2Wf4suyz8uw83OJ8O7eDSw9quqYjdZZmPT8u3ma1oztoqjvSXW4pENJVYzey77Hde9x2velbBOERpH4fnrIfDHp/Zia5tGzrt75r5ZCq5Qt+V+KMfhmGDcNxBk/hY1o+DZVj4c4+gr0aErVIpbY+rMNIV1Nv8X0Mfs5hMzkCYRDcgetu6+XTocwB9Ca56qVnfbK3+UV3I6aqtGlbZC/fM6nh4C8LwZjQYlGOnndcHT5muepZ4ktqfgdsVapFvZC//AK7mFYx73eL2nFi5aBCaXotuRkxAzZBmInoGg6GYrPRouNC2T1/NE5pyvZcb9sZehsOPCLt5zsmKw7/4Cv8AnWc73wr+5NfL6HRHOVNvYv8Av6mfnb+lblse6+HcnzlRh1X+c1orYk+Hm/QxlnTXNruj6s5bsBhQTiokTYGgPKwbx/eGx333+81/E/h0iPP/AKj0FX0eMvzW8B+2F9VwGBdjA8EfdLSfxIpaOrVqr42736EtZK+zPvS8zI7NOPYsZrvaEfO2wH+VVpKf8xS5x+Z+hVWalTnJbXN9tjm+C2EXGWmZVJW+pBIByhmUnU7b16VKnDoG0s7Puy8ji0qpP+YSeS+HLmk/O74nt1eWdRGoGKTSAxrltSdRr8BWbSuWmy9TVkhpgSaANN2t4YcRhmRffUh0/tCdPmCR861oV1Rljlq2mNal0kLLWeNcP4lcFolDBuqVInlYPBZT5TJj5V3xgq9BRktTy5p2OSo3SrNrr6x+O4h8Xj3aWAecgGpCobTAEDqcpkVw06EqUXQb2d7/AGO+MlNOruXml/sz0bCn2bgqpiJtsLDW+aQSxzKpjcTMwdtZ86x0iahpELO6Uk3bhb3zIgnOk08rpo8q7KY69bfEXbNss95XyAjoy32nLOvUAdSsCt6i+zwz22d+TS7MyLrFlsy7V9D03sPwQPw+0GytF+5dEOYDC6+Wcp3GkofUEbiuKkmqmJrLCjpbcdXEye8Tib2cNbs2mYG4wVrg98LbykkepMSfImu2ja7lLUkzPA52j2vctr963ltPIuK4prtxbdsnwwwVWT3m0O0eQWNPMV0Rkoy6JPVm2uSv75mE/jvUa16l1u3kewd2pRsJmt4lrwEoUJQ5HVmBMhQ3MIIzdI+J8nS4rA5tZux2ysqjUdSbtfXr2nn3arGte4hiXIOWzCoZAI8MZum+Ylo6AOSdZnt0Oi1RT4PvOerK81Fa7p+FvfHmbXusxxFxQSfxs+byzBVYR8MhA+NGnR6XR5VNsXF9317hKdqkI701/kzpu92+Fwq7B2J1IHurEifKWFXo6xJq+wdRuKxrY0vF+RzvdxbV8fbKqyqLT3Ib9oxDBZ0/rmn1HpRPU7Ky3bN3+pq1BOVuEeOq7vxv4l3ezdBx2FBgBEeW03uA6H0/DmjRo4Lze2S7sPqYVIud0tit24vQ33dSFGHuQYYvLL+yIAQD0yr9S1Z11Ppby1NK3f75WNcdN3VPJJtfvxe3jc8ox9wH2q6ATmvG4U8/EuZiuxiVOWfI1pGOCnGG6Vv+Kdu9IWUouS/Cr9cn5WO8730/7ThtY5D8P6y0T/KanRVafOS+V+hjWs4tfl80Y/ZnEpc4fxG2pJK3hcPK2X3rf54yzyHSZ0roozTnTa3W7g0mP9S2+5q+y2PuZ8WLSKzBHXVoAAXKzHToJMddBI3BVhdZ7Ki75X9DPFkv0dlr+rZ2lxRb4Zhspn8SwSZ/MbqyPSCdulee27pcH4M9annN8ItdkGjX4nBXP6atlr784VlyqgKKFxHJJUyJBMnXmpaI76Nfn15wOOovtOteE/TvMztawFvHgnUXMMBJ1JyofrEn5GtJRvODtu+axtSd2lxt3J+Zsc0cXw5PvPhnGvmRbY//AFfY0r7vfu5lCLafCz8vGxqO73Kj4pSeYsLSgfuG/wDwAJJ9PM1rpsHUqqe6/hEvR5YKEIfmb77f6s5rt5eJ4XhI/wDDj+a2D/LVU4WdSW9+TM9IdqzjzX+S9DccPw04LECSJtWrgI8leNR1Xk1rPSquGtdbMu3F6hCF9GhfbfuwnP8ACMNde9astoT4Q8UHUs0BmA6ERMzXoaLKUaU8S1OXXmzl02munSUr3tmt1lZ571me4CvLOwNACmgZj3LYnr9ahsZetUINMQtIZCKmccSaGsjxDthwQYTFpbaTYxDsyQYjmWUaNYUkBSCNGAPu1podZypuLfVx39e3jntF0cekTa2S+V277dWQvY8L7bg7tpWym4QSVYCDNomSN88TO+X41rpUl0ja1ZLr1hRl9lFbcLv/AMm/Q3He/wASDulkuFVDLzPulVY5R+ZiGUfAsOprn0KPSVcb1emX158jOtJqNkaPs/iArM42GmszChi+w95VBMQYOlbaXLH8S25Lknl2vusXolGyblqjm+Ltdrq+FdZ7B2dw7C0viIEulQLgWAsgQAIOoUcoY80KJrCjKMo2i8kN3vd6zzjvLxI9sCLcvMwBRVLDKrOFa5lGWAIVRGuzHoK7qKSWJ78rbXu9+FzGtlFJbVd8r+qb7OF+btcLNk2WJ95XyjTYFVJHrFlp8pqY/BV6N63a/Bu7t1XRejtSaqbFd88Kv32Z6X3W3Iw1y0d0ZXP98QT9UP1qf4vStTTW7z+phoU3JtPf4nnovZ72IbobrQPSBHy1J/vmurRruWB7Ix879rsXK1GM6l805RXN5X6o362i3s9ivZ8UsKcqPm+AcISJOkQ5AnyPrUOCmp0dXw2XNN/QibajGpa9nfqavb3tudZ3lYrxAGj8KwImRDu+cEDyA8Mgn1Hka5dGlKMeLVvN9iz6jtUVhxvNJ360rLhZykuq5hd1rF8S7xGVCOmk+Fy/Umn/ABJ9HS+HL7qXUpPzObR80r53cn8q9SrvfsxjLDNoj2XJPkUBDfPK33qozboxXH0fkzSikq6ctV49zfqdl2HuqMGSATlNyQoljBzQAN2ykAD4VnXg46SnscVbqsZUHenbi7nlHZrhJvC6XRshuhNcywUQnpBGivMHpWtSqo07vW5N24fu7F04tYorUor5onUd9L5sVhbcAzaZirGAZuJlB065WH1qqMXJxX5rk1Y4YY3tuuyz80X9hT4r4/DLtctnX8ocBVX+fpWzcYwhL8Lt9O4it8VWSX90Y9uFX77mn7FcPuLiMdKkKiXwx8n8PMVYdNX0+HpRKcZavxRfY8yFTbwp7mvfaeicaw4PDrQAEk4TXzIuWRr8tJ9BXnwV1Fe9R6NSeCrN/qXbdGsxrn+m7K/s4YPt+019YBnfbp51xxcqOj82v9X5EvDJrfn4Mx+2dvnu+uLwn+K0yfxr0HJOnJ/kXz3MfuuL/O/lRsuOpHFOHv5h1+PLdkfQ/auWjJYI8vOKOmkvv8vO5V2GwoXHcQMDS7lGnQvcY/XSfgK7q7vGD5+EV5HM1aeG2qMe+8vM5Ttjwxm4VhBIEKLJJ6Fr9tB/zU4TWCSe9eYtJu9Ic1+bvZvMVhlTCMt5nTLgrU+GX1uDPAOTUqW3G3npXHQkqtSctjl3XN6iwaNBLZiXdE0HYW5bbHYYKIOWdQZgW2Ycx36HevSpzi9Gk1ru/mOCpF9PHdZeB7GRXCzqAaQxDSGUtvUsouFUSGmIEUhleIzZTljN0mYnpMdKyrO0c9W22sa4Hhdl8U1+4zi47+N4QJEmRzubYPMAkhlCgCVSZYxXR0lFwe96uS1Ldff1k0ozjJO/1ve75L04m84LhVs3Et2SzWrhttabMrQbJZ1LZTIDyTH5TlGhYxkpdLCW/X3GtlTs96affny1dhn95PBg1y1fgrmBVyFZpYDkRlAJCtqCY/Ko66cmjVJwUop7Gu30FKCna/My17OCwuFvWLDNlyvctnOzTCkzAZpkltveGvlXZ0jqJqSyzStuy9CqdrYdWW/e77X1crbrHa8D4gt1WIR0IMEOsdTtqfLbfUeepShGKeFWJq05Rs2zynvEw3/bL0nLzrlOnvOiARPWTp0nTrp6EoONCNRbM31PX2a+GezPjjPpKvRS5J8HnZ9e3y1YtjFDHLhFQqtywrBhDZHQ5wWtsoJk5vdjNIYEVzYkq8qjvn3NWyfDLWthvSjanHaldP8AS1Zvsb17Udb2a4fZNjEL7Q3iPZIe0oZGSNdZGrAwPLmgzNdGkaQqzULW5mNKg9HeNu+3L3fzRx3ZXs+74jKrAi45MEaKoCFieughfIwu06XTqPR3JVNiVnv1pe9me7MqaP01JVKeq+fC+/jry5NZM23Hex4biZtWWKjw0KAgkqoa4zMWI90EgDcmYOkmuGpprUZNxz3vV76/Q6Y03FxlCVrLY3fdYw+23BWw727Pjvdu3LbXAM1xU0LtlW3nIGwAHkWiAIqoNqKqbG9e7L0fdxbKjLpJYHdvXbPPn1r3ZGy7tuJKqvBTM7LlU6GFBzoWJ1MkmemhMrWGm4qjjfr55K/J29u5nCKUbrl3t+fauRuO97D+JhbN0fkunNI1VWt3MwI/tKmnp1rsoSSl8W32jOVOU4tx1peauZ/drcQWmUXFZrkXgFMgKwAkGOaCCCRppSrTUsMdytzJpwavLe7nNcPvX3tX7bMrCyURWVQrC5aLJfLsu7BNSJnXUQQa8+s81fX7du3LjrOyLvKXHLreoze+LgN29cwd6zauXGDm2wQTAJDrMagaOJ9R8+2hNpJ8jCbUoYHvffa/grG17F9n7uFvu120q50yrluAhVXJptqTCj+7WlStGUcEd9+bftktXlGT2RS7PpYyeF9mGt3+IX3uK/tIIAVSMohgQQSQemvqa54T3bPVmkY/Er8PI2KW/FwmFGVhm8BiCIKhQtzmHTVY+Joj8Ngqr45Lj5mnxnD778at3RZPgLhwhvEgDMPGJUAGSCXT3hEp6A1nWhjpWQk7SH7XcMuXUui0jMwfCsAOvh3GzkTvCEnTyooZUmnua7Gwnnbg79yNhxjAO+MwLheS015neRoTbKIsb6liZ209aypU7QV9auu9PyNVO2LiXcBsFMVjQQYa5buKSpAh7ahgGiG51YnqM3qJ6nsMpSv74HN9vuEYi/wpbGHstcuNcBgFVKLnZ8xDEei+maelVCyeZMm2dZZwWqhlOQ4c22+eXlPrE1nTgqereOUsSszhe6rgpBa64ur4DvaUXEyyAoCsswTyGJI611SrNU+jSyeffcxVK88Z6ZXMbCsKTGKRSGYzgzWb1loyYrQgaKYiEUACKGk1ZgYlzhdpri3So8RQQrQJAaJ1rmeixeSbsX0jMizhLaksqKGMywUBjO8kDWuiEFCOFEN3YzqD8amVKEndrME2h0WK0StkJ5jAUxGj4z2Sw2JcvdViWGVsrEBgBAn1iNRGwreOkTjDAtRlKjFyxbROznY3DYO21tA10OxZmv5XYz+Wco5QSTHmzHcmuSdNTkpbtmw2i7G+s2VQQiqomYUACfOB1rRagbbd2UYThtq0WNq2iFveKqAT16dPSrlUnLKTbIjCMXdIt8JZJgSYkxqY2rKUVLJovUc52p7IJjHW5nyMAFMpnBAJIgSIOprso6Tgi4uN0c9Si5SxRdmW2uxWEVAmR9NSy3biMzD87ZGXm9egAA0rGpUc5YmbU49GrRN1hsIqKVBZgd89x3J+Jck1m89Y1kJguFWbRJt21Uncgan4nc0lFLUhuTeti8V4PaxCBLqmA2cFSVIbrqNdQSD5gmm1c0pVpUnePvO/iZ9GoyENIYKAIKAIaQwfKgAqKEgDQINUBKQAJoGCaAAaQCmgZUQf0akZbNMRKYgrQASaYEBoAhNAgxFAEoANMCUANQIlAEoADigBKQwzTAIoAYUCJTABNIAUhkFAEpgGgAg0CBSGCgA0ALNAEigZAulKwCNSGCaANdfxt0MQLBIGxzrr61jKpJP7pqoRt942ArYyIKAHmmIUmgBkNMGOBTJIaBgikBKACKYDCgRKABQAaYCkUMACpGMBTEGgCGgAUDBFAEpAGmIFAwikAKAIaAATQBKAFusQNKmbssioq7E8WRU4mx4bEqhEakMQtSAeqERdtaAATNGsCFfrTAtQU0Sx6YgUAQ0DARSAlADCmIhoAlIYJoECadwIBSGPFMQKABSGSgA0wBQATQADSAgoADGJND3gUNifIVl0m5F4N4ExGnNv6CmqmWYOG4yBWhAlxgamTvqKSKwKmwxgaoRCaYFdQxljVQiuZpaxlo+9UIIEfGgQ4poTDTAFICUASgCUAGmAZpCBQMAoAIoAkUxEoAk0hkoAE0AGaAIKACKYANIAimIxcYx0HQ1jVbNaaIgppCYxSm0K4bR6GiL2MGRhBoasO9xopiBQAGoAqNSxjFqdwCNP150xDrTEGgBhTQmMaYAikADQAaAJQBKAIaAIKAEuX1UgEgE/r5UnOMXZsai3qFbFIATmEDyNJzgle48EtViYbFq40PpB39KcKkZrIUoOOsvIq7EgilYCUhimgCTQAaADQBKADQBRi/dqKmouGsot3ahSKcS8NV3IsSaYBkedGQEmmBJoEV3bqrEkCTA1pXS1jSbNDc4jdJJUrE6cvTp1rklVlfI6FTjbM3wFdXEwCuxP66/r9GaJGmkMKmmA4pkhoAlAEIoAUUhjUxANAEBpANVWA1HEtXHwArlrffN6f3RxYEbU8CsGJ3KxhxUYEPEwupEgMwB0Ov6im7rJNhk9aD7S6iM06QJGvnM9T8aOlmla4sEW7mxw1wsoneK6oO6zMZKzLI3piJSAlAEoANAAmgBTrQMqbCjXz86zdNFKbMe/yEDes5fC7Fx+IIuVVxWLRvT2iLFNWiWEimBTfwysQSNRt86TinrGpNHLoxiuBs67H//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0242" name="Picture 2" descr="http://izquotes.com/quotes-pictures/quote-we-must-adjust-to-changing-times-and-still-hold-to-unchanging-principles-jimmy-carter-3293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 y="1611253"/>
            <a:ext cx="8976328" cy="4224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5742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GB" dirty="0" smtClean="0">
                <a:ea typeface="ＭＳ Ｐゴシック" charset="-128"/>
              </a:rPr>
              <a:t>GS1 Architecture Principles</a:t>
            </a:r>
          </a:p>
        </p:txBody>
      </p:sp>
      <p:sp>
        <p:nvSpPr>
          <p:cNvPr id="28675" name="Content Placeholder 2"/>
          <p:cNvSpPr>
            <a:spLocks noGrp="1"/>
          </p:cNvSpPr>
          <p:nvPr>
            <p:ph sz="half" idx="1"/>
          </p:nvPr>
        </p:nvSpPr>
        <p:spPr>
          <a:xfrm>
            <a:off x="290286" y="1543050"/>
            <a:ext cx="8258628" cy="2027464"/>
          </a:xfrm>
        </p:spPr>
        <p:txBody>
          <a:bodyPr>
            <a:normAutofit/>
          </a:bodyPr>
          <a:lstStyle/>
          <a:p>
            <a:pPr eaLnBrk="1" hangingPunct="1">
              <a:lnSpc>
                <a:spcPct val="150000"/>
              </a:lnSpc>
            </a:pPr>
            <a:r>
              <a:rPr lang="en-GB" dirty="0" smtClean="0">
                <a:ea typeface="ＭＳ Ｐゴシック" charset="-128"/>
              </a:rPr>
              <a:t>Revised in 2011 with the objectives:</a:t>
            </a:r>
          </a:p>
          <a:p>
            <a:pPr lvl="1" eaLnBrk="1" hangingPunct="1"/>
            <a:r>
              <a:rPr lang="en-GB" sz="2400" dirty="0" smtClean="0">
                <a:ea typeface="ＭＳ Ｐゴシック" charset="-128"/>
              </a:rPr>
              <a:t>To </a:t>
            </a:r>
            <a:r>
              <a:rPr lang="en-GB" sz="2400" b="1" dirty="0" smtClean="0">
                <a:ea typeface="ＭＳ Ｐゴシック" charset="-128"/>
              </a:rPr>
              <a:t>add</a:t>
            </a:r>
            <a:r>
              <a:rPr lang="en-GB" sz="2400" dirty="0" smtClean="0">
                <a:ea typeface="ＭＳ Ｐゴシック" charset="-128"/>
              </a:rPr>
              <a:t> principles that were missing, to </a:t>
            </a:r>
            <a:r>
              <a:rPr lang="en-GB" sz="2400" b="1" dirty="0" smtClean="0">
                <a:ea typeface="ＭＳ Ｐゴシック" charset="-128"/>
              </a:rPr>
              <a:t>remove</a:t>
            </a:r>
            <a:r>
              <a:rPr lang="en-GB" sz="2400" dirty="0" smtClean="0">
                <a:ea typeface="ＭＳ Ｐゴシック" charset="-128"/>
              </a:rPr>
              <a:t> principles that are not adding value and to </a:t>
            </a:r>
            <a:r>
              <a:rPr lang="en-GB" sz="2400" b="1" dirty="0" smtClean="0">
                <a:ea typeface="ＭＳ Ｐゴシック" charset="-128"/>
              </a:rPr>
              <a:t>correct</a:t>
            </a:r>
            <a:r>
              <a:rPr lang="en-GB" sz="2400" dirty="0" smtClean="0">
                <a:ea typeface="ＭＳ Ｐゴシック" charset="-128"/>
              </a:rPr>
              <a:t> any principles that need correcting.</a:t>
            </a:r>
          </a:p>
          <a:p>
            <a:pPr lvl="1" eaLnBrk="1" hangingPunct="1"/>
            <a:endParaRPr lang="en-GB" sz="1000" dirty="0" smtClean="0">
              <a:ea typeface="ＭＳ Ｐゴシック" charset="-128"/>
            </a:endParaRPr>
          </a:p>
          <a:p>
            <a:pPr lvl="1" eaLnBrk="1" hangingPunct="1"/>
            <a:endParaRPr lang="en-GB" sz="2400" dirty="0" smtClean="0">
              <a:ea typeface="ＭＳ Ｐゴシック" charset="-128"/>
            </a:endParaRPr>
          </a:p>
        </p:txBody>
      </p:sp>
      <p:sp>
        <p:nvSpPr>
          <p:cNvPr id="2" name="Content Placeholder 1"/>
          <p:cNvSpPr>
            <a:spLocks noGrp="1"/>
          </p:cNvSpPr>
          <p:nvPr>
            <p:ph sz="half" idx="2"/>
          </p:nvPr>
        </p:nvSpPr>
        <p:spPr>
          <a:xfrm>
            <a:off x="754742" y="3439886"/>
            <a:ext cx="5036457" cy="1848304"/>
          </a:xfrm>
        </p:spPr>
        <p:txBody>
          <a:bodyPr>
            <a:normAutofit/>
          </a:bodyPr>
          <a:lstStyle/>
          <a:p>
            <a:pPr marL="342900" lvl="1" indent="-342900">
              <a:buFont typeface="Arial"/>
              <a:buChar char="•"/>
            </a:pPr>
            <a:r>
              <a:rPr lang="en-GB" sz="2400" dirty="0" smtClean="0">
                <a:ea typeface="ＭＳ Ｐゴシック" charset="-128"/>
              </a:rPr>
              <a:t>To improve the </a:t>
            </a:r>
            <a:r>
              <a:rPr lang="en-GB" sz="2400" b="1" dirty="0" smtClean="0">
                <a:ea typeface="ＭＳ Ｐゴシック" charset="-128"/>
              </a:rPr>
              <a:t>clarity</a:t>
            </a:r>
            <a:r>
              <a:rPr lang="en-GB" sz="2400" dirty="0" smtClean="0">
                <a:ea typeface="ＭＳ Ｐゴシック" charset="-128"/>
              </a:rPr>
              <a:t> of the principles, in the light of experience of applying them, if and where necessary.</a:t>
            </a:r>
            <a:endParaRPr lang="en-GB" sz="2400" dirty="0">
              <a:ea typeface="ＭＳ Ｐゴシック" charset="-128"/>
            </a:endParaRPr>
          </a:p>
        </p:txBody>
      </p:sp>
      <p:graphicFrame>
        <p:nvGraphicFramePr>
          <p:cNvPr id="28676" name="Object 92"/>
          <p:cNvGraphicFramePr>
            <a:graphicFrameLocks noChangeAspect="1"/>
          </p:cNvGraphicFramePr>
          <p:nvPr/>
        </p:nvGraphicFramePr>
        <p:xfrm>
          <a:off x="1519238" y="1933575"/>
          <a:ext cx="336550" cy="323850"/>
        </p:xfrm>
        <a:graphic>
          <a:graphicData uri="http://schemas.openxmlformats.org/presentationml/2006/ole">
            <mc:AlternateContent xmlns:mc="http://schemas.openxmlformats.org/markup-compatibility/2006">
              <mc:Choice xmlns:v="urn:schemas-microsoft-com:vml" Requires="v">
                <p:oleObj spid="_x0000_s11269" name="Document" r:id="rId5" imgW="339064" imgH="325256" progId="">
                  <p:embed/>
                </p:oleObj>
              </mc:Choice>
              <mc:Fallback>
                <p:oleObj name="Document" r:id="rId5" imgW="339064" imgH="325256"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9238" y="1933575"/>
                        <a:ext cx="3365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677" name="TextBox 5"/>
          <p:cNvSpPr txBox="1">
            <a:spLocks noChangeArrowheads="1"/>
          </p:cNvSpPr>
          <p:nvPr/>
        </p:nvSpPr>
        <p:spPr bwMode="auto">
          <a:xfrm>
            <a:off x="522515" y="5294495"/>
            <a:ext cx="5544456"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2C6C"/>
                </a:solidFill>
                <a:latin typeface="Arial" charset="0"/>
                <a:ea typeface="ＭＳ Ｐゴシック" charset="-128"/>
              </a:defRPr>
            </a:lvl1pPr>
            <a:lvl2pPr marL="539750" indent="363538" eaLnBrk="0" hangingPunct="0">
              <a:defRPr sz="2400">
                <a:solidFill>
                  <a:srgbClr val="002C6C"/>
                </a:solidFill>
                <a:latin typeface="Arial" charset="0"/>
                <a:ea typeface="ＭＳ Ｐゴシック" charset="-128"/>
              </a:defRPr>
            </a:lvl2pPr>
            <a:lvl3pPr marL="1143000" indent="-228600" eaLnBrk="0" hangingPunct="0">
              <a:defRPr sz="2400">
                <a:solidFill>
                  <a:srgbClr val="002C6C"/>
                </a:solidFill>
                <a:latin typeface="Arial" charset="0"/>
                <a:ea typeface="ＭＳ Ｐゴシック" charset="-128"/>
              </a:defRPr>
            </a:lvl3pPr>
            <a:lvl4pPr marL="1600200" indent="-228600" eaLnBrk="0" hangingPunct="0">
              <a:defRPr sz="2400">
                <a:solidFill>
                  <a:srgbClr val="002C6C"/>
                </a:solidFill>
                <a:latin typeface="Arial" charset="0"/>
                <a:ea typeface="ＭＳ Ｐゴシック" charset="-128"/>
              </a:defRPr>
            </a:lvl4pPr>
            <a:lvl5pPr marL="2057400" indent="-228600" eaLnBrk="0" hangingPunct="0">
              <a:defRPr sz="2400">
                <a:solidFill>
                  <a:srgbClr val="002C6C"/>
                </a:solidFill>
                <a:latin typeface="Arial" charset="0"/>
                <a:ea typeface="ＭＳ Ｐゴシック" charset="-128"/>
              </a:defRPr>
            </a:lvl5pPr>
            <a:lvl6pPr marL="2514600" indent="-228600" eaLnBrk="0" fontAlgn="base" hangingPunct="0">
              <a:spcBef>
                <a:spcPct val="0"/>
              </a:spcBef>
              <a:spcAft>
                <a:spcPct val="0"/>
              </a:spcAft>
              <a:defRPr sz="2400">
                <a:solidFill>
                  <a:srgbClr val="002C6C"/>
                </a:solidFill>
                <a:latin typeface="Arial" charset="0"/>
                <a:ea typeface="ＭＳ Ｐゴシック" charset="-128"/>
              </a:defRPr>
            </a:lvl6pPr>
            <a:lvl7pPr marL="2971800" indent="-228600" eaLnBrk="0" fontAlgn="base" hangingPunct="0">
              <a:spcBef>
                <a:spcPct val="0"/>
              </a:spcBef>
              <a:spcAft>
                <a:spcPct val="0"/>
              </a:spcAft>
              <a:defRPr sz="2400">
                <a:solidFill>
                  <a:srgbClr val="002C6C"/>
                </a:solidFill>
                <a:latin typeface="Arial" charset="0"/>
                <a:ea typeface="ＭＳ Ｐゴシック" charset="-128"/>
              </a:defRPr>
            </a:lvl7pPr>
            <a:lvl8pPr marL="3429000" indent="-228600" eaLnBrk="0" fontAlgn="base" hangingPunct="0">
              <a:spcBef>
                <a:spcPct val="0"/>
              </a:spcBef>
              <a:spcAft>
                <a:spcPct val="0"/>
              </a:spcAft>
              <a:defRPr sz="2400">
                <a:solidFill>
                  <a:srgbClr val="002C6C"/>
                </a:solidFill>
                <a:latin typeface="Arial" charset="0"/>
                <a:ea typeface="ＭＳ Ｐゴシック" charset="-128"/>
              </a:defRPr>
            </a:lvl8pPr>
            <a:lvl9pPr marL="3886200" indent="-228600" eaLnBrk="0" fontAlgn="base" hangingPunct="0">
              <a:spcBef>
                <a:spcPct val="0"/>
              </a:spcBef>
              <a:spcAft>
                <a:spcPct val="0"/>
              </a:spcAft>
              <a:defRPr sz="2400">
                <a:solidFill>
                  <a:srgbClr val="002C6C"/>
                </a:solidFill>
                <a:latin typeface="Arial" charset="0"/>
                <a:ea typeface="ＭＳ Ｐゴシック" charset="-128"/>
              </a:defRPr>
            </a:lvl9pPr>
          </a:lstStyle>
          <a:p>
            <a:pPr marL="285750" indent="-285750" eaLnBrk="1" hangingPunct="1">
              <a:spcBef>
                <a:spcPct val="20000"/>
              </a:spcBef>
              <a:buFont typeface="Arial" pitchFamily="34" charset="0"/>
              <a:buChar char="•"/>
            </a:pPr>
            <a:r>
              <a:rPr lang="en-GB" sz="1800" dirty="0" smtClean="0"/>
              <a:t>Collaborative process including community review</a:t>
            </a:r>
          </a:p>
          <a:p>
            <a:pPr marL="285750" indent="-285750" eaLnBrk="1" hangingPunct="1">
              <a:spcBef>
                <a:spcPct val="20000"/>
              </a:spcBef>
              <a:buFont typeface="Arial" pitchFamily="34" charset="0"/>
              <a:buChar char="•"/>
            </a:pPr>
            <a:r>
              <a:rPr lang="en-GB" sz="1800" dirty="0" smtClean="0"/>
              <a:t>Approved by the Board Committee for Standards on 14</a:t>
            </a:r>
            <a:r>
              <a:rPr lang="en-GB" sz="1800" baseline="30000" dirty="0" smtClean="0"/>
              <a:t>th</a:t>
            </a:r>
            <a:r>
              <a:rPr lang="en-GB" sz="1800" dirty="0" smtClean="0"/>
              <a:t> February 2012</a:t>
            </a:r>
            <a:endParaRPr lang="en-GB" sz="1800" dirty="0"/>
          </a:p>
        </p:txBody>
      </p:sp>
      <p:pic>
        <p:nvPicPr>
          <p:cNvPr id="28678"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15015" y="3243695"/>
            <a:ext cx="2298700" cy="325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503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22 principles</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351326097"/>
              </p:ext>
            </p:extLst>
          </p:nvPr>
        </p:nvGraphicFramePr>
        <p:xfrm>
          <a:off x="611560" y="1628799"/>
          <a:ext cx="7992888" cy="4536502"/>
        </p:xfrm>
        <a:graphic>
          <a:graphicData uri="http://schemas.openxmlformats.org/drawingml/2006/table">
            <a:tbl>
              <a:tblPr>
                <a:tableStyleId>{69CF1AB2-1976-4502-BF36-3FF5EA218861}</a:tableStyleId>
              </a:tblPr>
              <a:tblGrid>
                <a:gridCol w="4031878"/>
                <a:gridCol w="3961010"/>
              </a:tblGrid>
              <a:tr h="410853">
                <a:tc>
                  <a:txBody>
                    <a:bodyPr/>
                    <a:lstStyle/>
                    <a:p>
                      <a:pPr algn="l" fontAlgn="b"/>
                      <a:r>
                        <a:rPr lang="en-GB" sz="2000" i="0" u="none" strike="noStrike" kern="1200" dirty="0" smtClean="0">
                          <a:solidFill>
                            <a:schemeClr val="dk1"/>
                          </a:solidFill>
                          <a:latin typeface="+mn-lt"/>
                          <a:ea typeface="+mn-ea"/>
                          <a:cs typeface="+mn-cs"/>
                        </a:rPr>
                        <a:t>Conformance </a:t>
                      </a:r>
                      <a:endParaRPr lang="en-GB" sz="2000" i="0" u="none" strike="noStrike" kern="1200" dirty="0">
                        <a:solidFill>
                          <a:schemeClr val="dk1"/>
                        </a:solidFill>
                        <a:latin typeface="+mn-lt"/>
                        <a:ea typeface="+mn-ea"/>
                        <a:cs typeface="+mn-cs"/>
                      </a:endParaRPr>
                    </a:p>
                  </a:txBody>
                  <a:tcPr marL="9525" marR="9525" marT="9525" marB="0" anchor="ctr"/>
                </a:tc>
                <a:tc>
                  <a:txBody>
                    <a:bodyPr/>
                    <a:lstStyle/>
                    <a:p>
                      <a:pPr algn="l" fontAlgn="b"/>
                      <a:r>
                        <a:rPr lang="en-GB" sz="2000" i="0" u="none" strike="noStrike" kern="1200" dirty="0">
                          <a:solidFill>
                            <a:schemeClr val="dk1"/>
                          </a:solidFill>
                          <a:latin typeface="+mn-lt"/>
                          <a:ea typeface="+mn-ea"/>
                          <a:cs typeface="+mn-cs"/>
                        </a:rPr>
                        <a:t>Non-significance</a:t>
                      </a:r>
                    </a:p>
                  </a:txBody>
                  <a:tcPr marL="9525" marR="9525" marT="9525" marB="0" anchor="ctr"/>
                </a:tc>
              </a:tr>
              <a:tr h="410853">
                <a:tc>
                  <a:txBody>
                    <a:bodyPr/>
                    <a:lstStyle/>
                    <a:p>
                      <a:pPr algn="l" fontAlgn="b"/>
                      <a:r>
                        <a:rPr lang="en-GB" sz="2000" i="0" u="none" strike="noStrike" kern="1200" dirty="0">
                          <a:solidFill>
                            <a:schemeClr val="dk1"/>
                          </a:solidFill>
                          <a:latin typeface="+mn-lt"/>
                          <a:ea typeface="+mn-ea"/>
                          <a:cs typeface="+mn-cs"/>
                        </a:rPr>
                        <a:t>Consistency</a:t>
                      </a:r>
                    </a:p>
                  </a:txBody>
                  <a:tcPr marL="9525" marR="9525" marT="9525" marB="0" anchor="ctr"/>
                </a:tc>
                <a:tc>
                  <a:txBody>
                    <a:bodyPr/>
                    <a:lstStyle/>
                    <a:p>
                      <a:pPr algn="l" fontAlgn="b"/>
                      <a:r>
                        <a:rPr lang="en-GB" sz="2000" i="0" u="none" strike="noStrike" kern="1200" dirty="0">
                          <a:solidFill>
                            <a:schemeClr val="dk1"/>
                          </a:solidFill>
                          <a:latin typeface="+mn-lt"/>
                          <a:ea typeface="+mn-ea"/>
                          <a:cs typeface="+mn-cs"/>
                        </a:rPr>
                        <a:t>Open Supply Chains</a:t>
                      </a:r>
                    </a:p>
                  </a:txBody>
                  <a:tcPr marL="9525" marR="9525" marT="9525" marB="0" anchor="ctr"/>
                </a:tc>
              </a:tr>
              <a:tr h="410853">
                <a:tc>
                  <a:txBody>
                    <a:bodyPr/>
                    <a:lstStyle/>
                    <a:p>
                      <a:pPr algn="l" fontAlgn="b"/>
                      <a:r>
                        <a:rPr lang="en-GB" sz="2000" i="0" u="none" strike="noStrike" kern="1200" dirty="0">
                          <a:solidFill>
                            <a:schemeClr val="dk1"/>
                          </a:solidFill>
                          <a:latin typeface="+mn-lt"/>
                          <a:ea typeface="+mn-ea"/>
                          <a:cs typeface="+mn-cs"/>
                        </a:rPr>
                        <a:t>Demonstrable Business Value</a:t>
                      </a:r>
                    </a:p>
                  </a:txBody>
                  <a:tcPr marL="9525" marR="9525" marT="9525" marB="0" anchor="ctr"/>
                </a:tc>
                <a:tc>
                  <a:txBody>
                    <a:bodyPr/>
                    <a:lstStyle/>
                    <a:p>
                      <a:pPr algn="l" fontAlgn="b"/>
                      <a:r>
                        <a:rPr lang="en-GB" sz="2000" i="0" u="none" strike="noStrike" kern="1200" dirty="0" smtClean="0">
                          <a:solidFill>
                            <a:schemeClr val="dk1"/>
                          </a:solidFill>
                          <a:latin typeface="+mn-lt"/>
                          <a:ea typeface="+mn-ea"/>
                          <a:cs typeface="+mn-cs"/>
                        </a:rPr>
                        <a:t>Overall Value/Overall Cost</a:t>
                      </a:r>
                      <a:endParaRPr lang="en-GB" sz="2000" i="0" u="none" strike="noStrike" kern="1200" dirty="0">
                        <a:solidFill>
                          <a:schemeClr val="dk1"/>
                        </a:solidFill>
                        <a:latin typeface="+mn-lt"/>
                        <a:ea typeface="+mn-ea"/>
                        <a:cs typeface="+mn-cs"/>
                      </a:endParaRPr>
                    </a:p>
                  </a:txBody>
                  <a:tcPr marL="9525" marR="9525" marT="9525" marB="0" anchor="ctr"/>
                </a:tc>
              </a:tr>
              <a:tr h="410853">
                <a:tc>
                  <a:txBody>
                    <a:bodyPr/>
                    <a:lstStyle/>
                    <a:p>
                      <a:pPr algn="l" fontAlgn="b"/>
                      <a:r>
                        <a:rPr lang="en-GB" sz="2000" i="0" u="none" strike="noStrike" kern="1200" dirty="0">
                          <a:solidFill>
                            <a:schemeClr val="dk1"/>
                          </a:solidFill>
                          <a:latin typeface="+mn-lt"/>
                          <a:ea typeface="+mn-ea"/>
                          <a:cs typeface="+mn-cs"/>
                        </a:rPr>
                        <a:t>Deprecation</a:t>
                      </a:r>
                    </a:p>
                  </a:txBody>
                  <a:tcPr marL="9525" marR="9525" marT="9525" marB="0" anchor="ctr"/>
                </a:tc>
                <a:tc>
                  <a:txBody>
                    <a:bodyPr/>
                    <a:lstStyle/>
                    <a:p>
                      <a:pPr algn="l" fontAlgn="b"/>
                      <a:r>
                        <a:rPr lang="en-GB" sz="2000" i="0" u="none" strike="noStrike" kern="1200" dirty="0">
                          <a:solidFill>
                            <a:schemeClr val="dk1"/>
                          </a:solidFill>
                          <a:latin typeface="+mn-lt"/>
                          <a:ea typeface="+mn-ea"/>
                          <a:cs typeface="+mn-cs"/>
                        </a:rPr>
                        <a:t>Re-use of Components</a:t>
                      </a:r>
                    </a:p>
                  </a:txBody>
                  <a:tcPr marL="9525" marR="9525" marT="9525" marB="0" anchor="ctr"/>
                </a:tc>
              </a:tr>
              <a:tr h="410853">
                <a:tc>
                  <a:txBody>
                    <a:bodyPr/>
                    <a:lstStyle/>
                    <a:p>
                      <a:pPr algn="l" fontAlgn="b"/>
                      <a:r>
                        <a:rPr lang="en-GB" sz="2000" i="0" u="none" strike="noStrike" kern="1200" dirty="0">
                          <a:solidFill>
                            <a:schemeClr val="dk1"/>
                          </a:solidFill>
                          <a:latin typeface="+mn-lt"/>
                          <a:ea typeface="+mn-ea"/>
                          <a:cs typeface="+mn-cs"/>
                        </a:rPr>
                        <a:t>Elimination of Non-conformance</a:t>
                      </a:r>
                    </a:p>
                  </a:txBody>
                  <a:tcPr marL="9525" marR="9525" marT="9525" marB="0" anchor="ctr"/>
                </a:tc>
                <a:tc>
                  <a:txBody>
                    <a:bodyPr/>
                    <a:lstStyle/>
                    <a:p>
                      <a:pPr algn="l" fontAlgn="b"/>
                      <a:r>
                        <a:rPr lang="en-GB" sz="2000" i="0" u="none" strike="noStrike" kern="1200" dirty="0">
                          <a:solidFill>
                            <a:schemeClr val="dk1"/>
                          </a:solidFill>
                          <a:latin typeface="+mn-lt"/>
                          <a:ea typeface="+mn-ea"/>
                          <a:cs typeface="+mn-cs"/>
                        </a:rPr>
                        <a:t>Royalty free</a:t>
                      </a:r>
                    </a:p>
                  </a:txBody>
                  <a:tcPr marL="9525" marR="9525" marT="9525" marB="0" anchor="ctr"/>
                </a:tc>
              </a:tr>
              <a:tr h="410853">
                <a:tc>
                  <a:txBody>
                    <a:bodyPr/>
                    <a:lstStyle/>
                    <a:p>
                      <a:pPr algn="l" fontAlgn="b"/>
                      <a:r>
                        <a:rPr lang="en-GB" sz="2000" u="none" strike="noStrike" dirty="0"/>
                        <a:t>Extensibility</a:t>
                      </a:r>
                      <a:endParaRPr lang="en-GB" sz="2000" b="1" i="0" u="none" strike="noStrike" dirty="0">
                        <a:solidFill>
                          <a:srgbClr val="002C6C"/>
                        </a:solidFill>
                        <a:latin typeface="Arial"/>
                      </a:endParaRPr>
                    </a:p>
                  </a:txBody>
                  <a:tcPr marL="9525" marR="9525" marT="9525" marB="0" anchor="ctr"/>
                </a:tc>
                <a:tc>
                  <a:txBody>
                    <a:bodyPr/>
                    <a:lstStyle/>
                    <a:p>
                      <a:pPr algn="l" fontAlgn="b"/>
                      <a:r>
                        <a:rPr lang="en-GB" sz="2000" u="none" strike="noStrike" dirty="0"/>
                        <a:t>Scalability</a:t>
                      </a:r>
                      <a:endParaRPr lang="en-GB" sz="2000" b="1" i="0" u="none" strike="noStrike" dirty="0">
                        <a:solidFill>
                          <a:srgbClr val="002C6C"/>
                        </a:solidFill>
                        <a:latin typeface="Arial"/>
                      </a:endParaRPr>
                    </a:p>
                  </a:txBody>
                  <a:tcPr marL="9525" marR="9525" marT="9525" marB="0" anchor="ctr"/>
                </a:tc>
              </a:tr>
              <a:tr h="410853">
                <a:tc>
                  <a:txBody>
                    <a:bodyPr/>
                    <a:lstStyle/>
                    <a:p>
                      <a:pPr algn="l" fontAlgn="b"/>
                      <a:r>
                        <a:rPr lang="en-GB" sz="2000" u="none" strike="noStrike"/>
                        <a:t>Forward Looking</a:t>
                      </a:r>
                      <a:endParaRPr lang="en-GB" sz="2000" b="1" i="0" u="none" strike="noStrike">
                        <a:solidFill>
                          <a:srgbClr val="002C6C"/>
                        </a:solidFill>
                        <a:latin typeface="Arial"/>
                      </a:endParaRPr>
                    </a:p>
                  </a:txBody>
                  <a:tcPr marL="9525" marR="9525" marT="9525" marB="0" anchor="ctr"/>
                </a:tc>
                <a:tc>
                  <a:txBody>
                    <a:bodyPr/>
                    <a:lstStyle/>
                    <a:p>
                      <a:pPr algn="l" fontAlgn="b"/>
                      <a:r>
                        <a:rPr lang="en-GB" sz="2000" u="none" strike="noStrike" dirty="0"/>
                        <a:t>Security</a:t>
                      </a:r>
                      <a:endParaRPr lang="en-GB" sz="2000" b="1" i="0" u="none" strike="noStrike" dirty="0">
                        <a:solidFill>
                          <a:srgbClr val="002C6C"/>
                        </a:solidFill>
                        <a:latin typeface="Arial"/>
                      </a:endParaRPr>
                    </a:p>
                  </a:txBody>
                  <a:tcPr marL="9525" marR="9525" marT="9525" marB="0" anchor="ctr"/>
                </a:tc>
              </a:tr>
              <a:tr h="410853">
                <a:tc>
                  <a:txBody>
                    <a:bodyPr/>
                    <a:lstStyle/>
                    <a:p>
                      <a:pPr algn="l" fontAlgn="b"/>
                      <a:r>
                        <a:rPr lang="en-GB" sz="2000" u="none" strike="noStrike"/>
                        <a:t>Global Multi-Sector Standards</a:t>
                      </a:r>
                      <a:endParaRPr lang="en-GB" sz="2000" b="1" i="0" u="none" strike="noStrike">
                        <a:solidFill>
                          <a:srgbClr val="002C6C"/>
                        </a:solidFill>
                        <a:latin typeface="Arial"/>
                      </a:endParaRPr>
                    </a:p>
                  </a:txBody>
                  <a:tcPr marL="9525" marR="9525" marT="9525" marB="0" anchor="ctr"/>
                </a:tc>
                <a:tc>
                  <a:txBody>
                    <a:bodyPr/>
                    <a:lstStyle/>
                    <a:p>
                      <a:pPr algn="l" fontAlgn="b"/>
                      <a:r>
                        <a:rPr lang="en-GB" sz="2000" u="none" strike="noStrike" dirty="0"/>
                        <a:t>Simplicity</a:t>
                      </a:r>
                      <a:endParaRPr lang="en-GB" sz="2000" b="1" i="0" u="none" strike="noStrike" dirty="0">
                        <a:solidFill>
                          <a:srgbClr val="002C6C"/>
                        </a:solidFill>
                        <a:latin typeface="Arial"/>
                      </a:endParaRPr>
                    </a:p>
                  </a:txBody>
                  <a:tcPr marL="9525" marR="9525" marT="9525" marB="0" anchor="ctr"/>
                </a:tc>
              </a:tr>
              <a:tr h="410853">
                <a:tc>
                  <a:txBody>
                    <a:bodyPr/>
                    <a:lstStyle/>
                    <a:p>
                      <a:pPr algn="l" fontAlgn="b"/>
                      <a:r>
                        <a:rPr lang="en-GB" sz="2000" u="none" strike="noStrike" dirty="0"/>
                        <a:t>GS1 Identification Keys</a:t>
                      </a:r>
                      <a:endParaRPr lang="en-GB" sz="2000" b="1" i="0" u="none" strike="noStrike" dirty="0">
                        <a:solidFill>
                          <a:srgbClr val="002C6C"/>
                        </a:solidFill>
                        <a:latin typeface="Arial"/>
                      </a:endParaRPr>
                    </a:p>
                  </a:txBody>
                  <a:tcPr marL="9525" marR="9525" marT="9525" marB="0" anchor="ctr"/>
                </a:tc>
                <a:tc>
                  <a:txBody>
                    <a:bodyPr/>
                    <a:lstStyle/>
                    <a:p>
                      <a:pPr algn="l" fontAlgn="b"/>
                      <a:r>
                        <a:rPr lang="en-GB" sz="2000" u="none" strike="noStrike" dirty="0"/>
                        <a:t>Technology Independence</a:t>
                      </a:r>
                      <a:endParaRPr lang="en-GB" sz="2000" b="1" i="0" u="none" strike="noStrike" dirty="0">
                        <a:solidFill>
                          <a:srgbClr val="002C6C"/>
                        </a:solidFill>
                        <a:latin typeface="Arial"/>
                      </a:endParaRPr>
                    </a:p>
                  </a:txBody>
                  <a:tcPr marL="9525" marR="9525" marT="9525" marB="0" anchor="ctr"/>
                </a:tc>
              </a:tr>
              <a:tr h="410853">
                <a:tc>
                  <a:txBody>
                    <a:bodyPr/>
                    <a:lstStyle/>
                    <a:p>
                      <a:pPr algn="l" fontAlgn="b"/>
                      <a:r>
                        <a:rPr lang="en-GB" sz="2000" u="none" strike="noStrike"/>
                        <a:t>Interoperability</a:t>
                      </a:r>
                      <a:endParaRPr lang="en-GB" sz="2000" b="1" i="0" u="none" strike="noStrike">
                        <a:solidFill>
                          <a:srgbClr val="002C6C"/>
                        </a:solidFill>
                        <a:latin typeface="Arial"/>
                      </a:endParaRPr>
                    </a:p>
                  </a:txBody>
                  <a:tcPr marL="9525" marR="9525" marT="9525" marB="0" anchor="ctr"/>
                </a:tc>
                <a:tc>
                  <a:txBody>
                    <a:bodyPr/>
                    <a:lstStyle/>
                    <a:p>
                      <a:pPr algn="l" fontAlgn="b"/>
                      <a:r>
                        <a:rPr lang="en-GB" sz="2000" u="none" strike="noStrike" dirty="0"/>
                        <a:t>Third Party Standards</a:t>
                      </a:r>
                      <a:endParaRPr lang="en-GB" sz="2000" b="1" i="0" u="none" strike="noStrike" dirty="0">
                        <a:solidFill>
                          <a:srgbClr val="002C6C"/>
                        </a:solidFill>
                        <a:latin typeface="Arial"/>
                      </a:endParaRPr>
                    </a:p>
                  </a:txBody>
                  <a:tcPr marL="9525" marR="9525" marT="9525" marB="0" anchor="ctr"/>
                </a:tc>
              </a:tr>
              <a:tr h="427972">
                <a:tc>
                  <a:txBody>
                    <a:bodyPr/>
                    <a:lstStyle/>
                    <a:p>
                      <a:pPr algn="l" fontAlgn="b"/>
                      <a:r>
                        <a:rPr lang="en-GB" sz="2000" u="none" strike="noStrike"/>
                        <a:t>Non-duplication</a:t>
                      </a:r>
                      <a:endParaRPr lang="en-GB" sz="2000" b="1" i="0" u="none" strike="noStrike">
                        <a:solidFill>
                          <a:srgbClr val="002C6C"/>
                        </a:solidFill>
                        <a:latin typeface="Arial"/>
                      </a:endParaRPr>
                    </a:p>
                  </a:txBody>
                  <a:tcPr marL="9525" marR="9525" marT="9525" marB="0" anchor="ctr"/>
                </a:tc>
                <a:tc>
                  <a:txBody>
                    <a:bodyPr/>
                    <a:lstStyle/>
                    <a:p>
                      <a:pPr algn="l" fontAlgn="b"/>
                      <a:r>
                        <a:rPr lang="en-GB" sz="2000" u="none" strike="noStrike" dirty="0"/>
                        <a:t>Vision and Mission</a:t>
                      </a:r>
                      <a:endParaRPr lang="en-GB" sz="2000" b="1" i="0" u="none" strike="noStrike" dirty="0">
                        <a:solidFill>
                          <a:srgbClr val="002C6C"/>
                        </a:solidFill>
                        <a:latin typeface="Arial"/>
                      </a:endParaRPr>
                    </a:p>
                  </a:txBody>
                  <a:tcPr marL="9525" marR="9525" marT="9525" marB="0" anchor="ctr"/>
                </a:tc>
              </a:tr>
            </a:tbl>
          </a:graphicData>
        </a:graphic>
      </p:graphicFrame>
    </p:spTree>
    <p:extLst>
      <p:ext uri="{BB962C8B-B14F-4D97-AF65-F5344CB8AC3E}">
        <p14:creationId xmlns:p14="http://schemas.microsoft.com/office/powerpoint/2010/main" val="2422248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229600" y="6534150"/>
            <a:ext cx="914400" cy="323850"/>
          </a:xfrm>
        </p:spPr>
        <p:txBody>
          <a:bodyPr/>
          <a:lstStyle/>
          <a:p>
            <a:fld id="{128BF9BD-1E52-D64C-B18B-359DD3253BCC}" type="slidenum">
              <a:rPr lang="en-US" smtClean="0"/>
              <a:pPr/>
              <a:t>14</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2822" y="934800"/>
            <a:ext cx="4762500" cy="5038725"/>
          </a:xfrm>
          <a:prstGeom prst="rect">
            <a:avLst/>
          </a:prstGeom>
        </p:spPr>
      </p:pic>
    </p:spTree>
    <p:extLst>
      <p:ext uri="{BB962C8B-B14F-4D97-AF65-F5344CB8AC3E}">
        <p14:creationId xmlns:p14="http://schemas.microsoft.com/office/powerpoint/2010/main" val="40207519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Life is not perfect……</a:t>
            </a:r>
            <a:endParaRPr lang="en-GB" dirty="0"/>
          </a:p>
        </p:txBody>
      </p:sp>
      <p:sp>
        <p:nvSpPr>
          <p:cNvPr id="3" name="Content Placeholder 2"/>
          <p:cNvSpPr>
            <a:spLocks noGrp="1"/>
          </p:cNvSpPr>
          <p:nvPr>
            <p:ph sz="half" idx="1"/>
          </p:nvPr>
        </p:nvSpPr>
        <p:spPr/>
        <p:txBody>
          <a:bodyPr/>
          <a:lstStyle/>
          <a:p>
            <a:r>
              <a:rPr lang="en-GB" dirty="0" smtClean="0"/>
              <a:t>The GS1 Architecture Principles are not decrees</a:t>
            </a:r>
          </a:p>
          <a:p>
            <a:r>
              <a:rPr lang="en-GB" dirty="0" smtClean="0"/>
              <a:t>They are:</a:t>
            </a:r>
          </a:p>
          <a:p>
            <a:pPr lvl="1"/>
            <a:r>
              <a:rPr lang="en-GB" dirty="0" smtClean="0"/>
              <a:t>Ideals that we must meet, whenever possible</a:t>
            </a:r>
          </a:p>
          <a:p>
            <a:pPr lvl="1"/>
            <a:r>
              <a:rPr lang="en-GB" dirty="0" smtClean="0"/>
              <a:t>Statements of good practice that will benefit our system</a:t>
            </a:r>
          </a:p>
          <a:p>
            <a:pPr lvl="1"/>
            <a:r>
              <a:rPr lang="en-GB" dirty="0" smtClean="0"/>
              <a:t>The basis for architectural assessment of all proposed GS1 standards and guidelines</a:t>
            </a:r>
          </a:p>
          <a:p>
            <a:r>
              <a:rPr lang="en-GB" dirty="0" smtClean="0"/>
              <a:t>But reality sometimes means we have to compromise</a:t>
            </a:r>
          </a:p>
          <a:p>
            <a:r>
              <a:rPr lang="en-GB" dirty="0" smtClean="0"/>
              <a:t>We should compromise: </a:t>
            </a:r>
          </a:p>
          <a:p>
            <a:pPr lvl="1"/>
            <a:r>
              <a:rPr lang="en-GB" dirty="0" smtClean="0"/>
              <a:t>Only after proper consideration and justification</a:t>
            </a:r>
          </a:p>
          <a:p>
            <a:pPr lvl="1"/>
            <a:r>
              <a:rPr lang="en-GB" dirty="0" smtClean="0"/>
              <a:t>With the endorsement of the governance structure</a:t>
            </a:r>
          </a:p>
          <a:p>
            <a:pPr lvl="1">
              <a:buNone/>
            </a:pPr>
            <a:r>
              <a:rPr lang="en-GB" dirty="0" smtClean="0"/>
              <a:t> 	(BCS)</a:t>
            </a:r>
          </a:p>
          <a:p>
            <a:endParaRPr lang="en-GB" dirty="0"/>
          </a:p>
        </p:txBody>
      </p:sp>
    </p:spTree>
    <p:extLst>
      <p:ext uri="{BB962C8B-B14F-4D97-AF65-F5344CB8AC3E}">
        <p14:creationId xmlns:p14="http://schemas.microsoft.com/office/powerpoint/2010/main" val="28336384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229600" y="6534150"/>
            <a:ext cx="914400" cy="323850"/>
          </a:xfrm>
        </p:spPr>
        <p:txBody>
          <a:bodyPr/>
          <a:lstStyle/>
          <a:p>
            <a:fld id="{128BF9BD-1E52-D64C-B18B-359DD3253BCC}" type="slidenum">
              <a:rPr lang="en-US" smtClean="0"/>
              <a:pPr/>
              <a:t>16</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489" y="1821599"/>
            <a:ext cx="8096250" cy="3810000"/>
          </a:xfrm>
          <a:prstGeom prst="rect">
            <a:avLst/>
          </a:prstGeom>
        </p:spPr>
      </p:pic>
    </p:spTree>
    <p:extLst>
      <p:ext uri="{BB962C8B-B14F-4D97-AF65-F5344CB8AC3E}">
        <p14:creationId xmlns:p14="http://schemas.microsoft.com/office/powerpoint/2010/main" val="1456149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749" y="384392"/>
            <a:ext cx="7238717" cy="935998"/>
          </a:xfrm>
        </p:spPr>
        <p:txBody>
          <a:bodyPr/>
          <a:lstStyle/>
          <a:p>
            <a:r>
              <a:rPr lang="en-GB" dirty="0" smtClean="0"/>
              <a:t>Principles....only as good as their use!</a:t>
            </a:r>
            <a:endParaRPr lang="en-GB" dirty="0"/>
          </a:p>
        </p:txBody>
      </p:sp>
      <p:graphicFrame>
        <p:nvGraphicFramePr>
          <p:cNvPr id="5" name="Diagram 4"/>
          <p:cNvGraphicFramePr/>
          <p:nvPr>
            <p:extLst>
              <p:ext uri="{D42A27DB-BD31-4B8C-83A1-F6EECF244321}">
                <p14:modId xmlns:p14="http://schemas.microsoft.com/office/powerpoint/2010/main" val="144459968"/>
              </p:ext>
            </p:extLst>
          </p:nvPr>
        </p:nvGraphicFramePr>
        <p:xfrm>
          <a:off x="818866" y="1460310"/>
          <a:ext cx="7397085" cy="5186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55014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Benefits  of the GS1 Principles</a:t>
            </a:r>
            <a:endParaRPr lang="en-US" dirty="0"/>
          </a:p>
        </p:txBody>
      </p:sp>
      <p:sp>
        <p:nvSpPr>
          <p:cNvPr id="3" name="Content Placeholder 2"/>
          <p:cNvSpPr>
            <a:spLocks noGrp="1"/>
          </p:cNvSpPr>
          <p:nvPr>
            <p:ph sz="half" idx="1"/>
          </p:nvPr>
        </p:nvSpPr>
        <p:spPr>
          <a:xfrm>
            <a:off x="729205" y="2656114"/>
            <a:ext cx="7720314" cy="2510972"/>
          </a:xfrm>
        </p:spPr>
        <p:txBody>
          <a:bodyPr>
            <a:normAutofit/>
          </a:bodyPr>
          <a:lstStyle/>
          <a:p>
            <a:r>
              <a:rPr lang="en-GB" dirty="0" smtClean="0"/>
              <a:t>Development of high quality standards</a:t>
            </a:r>
          </a:p>
          <a:p>
            <a:r>
              <a:rPr lang="en-GB" dirty="0" smtClean="0"/>
              <a:t>A robust and coherent system</a:t>
            </a:r>
          </a:p>
          <a:p>
            <a:r>
              <a:rPr lang="en-GB" dirty="0" smtClean="0"/>
              <a:t>Consistency between all parts of the GS1 System</a:t>
            </a:r>
          </a:p>
          <a:p>
            <a:r>
              <a:rPr lang="en-GB" dirty="0" smtClean="0"/>
              <a:t>Ease of use for User Companies, Solution Providers and Member Organisations</a:t>
            </a:r>
          </a:p>
          <a:p>
            <a:endParaRPr lang="en-US" dirty="0"/>
          </a:p>
        </p:txBody>
      </p:sp>
      <p:sp>
        <p:nvSpPr>
          <p:cNvPr id="5" name="Slide Number Placeholder 4"/>
          <p:cNvSpPr>
            <a:spLocks noGrp="1"/>
          </p:cNvSpPr>
          <p:nvPr>
            <p:ph type="sldNum" sz="quarter" idx="10"/>
          </p:nvPr>
        </p:nvSpPr>
        <p:spPr/>
        <p:txBody>
          <a:bodyPr/>
          <a:lstStyle/>
          <a:p>
            <a:fld id="{5534046F-A009-9142-887B-3C1E2AA1E3DE}" type="slidenum">
              <a:rPr lang="en-US" smtClean="0"/>
              <a:pPr/>
              <a:t>18</a:t>
            </a:fld>
            <a:endParaRPr lang="en-US"/>
          </a:p>
        </p:txBody>
      </p:sp>
      <p:sp>
        <p:nvSpPr>
          <p:cNvPr id="4" name="TextBox 3"/>
          <p:cNvSpPr txBox="1"/>
          <p:nvPr/>
        </p:nvSpPr>
        <p:spPr>
          <a:xfrm>
            <a:off x="478971" y="1712686"/>
            <a:ext cx="7692571" cy="523220"/>
          </a:xfrm>
          <a:prstGeom prst="rect">
            <a:avLst/>
          </a:prstGeom>
          <a:noFill/>
        </p:spPr>
        <p:txBody>
          <a:bodyPr wrap="square" rtlCol="0">
            <a:spAutoFit/>
          </a:bodyPr>
          <a:lstStyle/>
          <a:p>
            <a:r>
              <a:rPr lang="en-GB" sz="2800" dirty="0" smtClean="0"/>
              <a:t>Abiding by the principles results in</a:t>
            </a:r>
            <a:endParaRPr lang="en-GB" sz="2800" dirty="0"/>
          </a:p>
        </p:txBody>
      </p:sp>
      <p:sp>
        <p:nvSpPr>
          <p:cNvPr id="7" name="TextBox 6"/>
          <p:cNvSpPr txBox="1"/>
          <p:nvPr/>
        </p:nvSpPr>
        <p:spPr>
          <a:xfrm>
            <a:off x="870855" y="5469614"/>
            <a:ext cx="7300685"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000" dirty="0" smtClean="0"/>
              <a:t>The principles provide a </a:t>
            </a:r>
            <a:r>
              <a:rPr lang="en-GB" sz="2000" dirty="0"/>
              <a:t>structured framework to assess improvements and additions to the GS1 </a:t>
            </a:r>
            <a:r>
              <a:rPr lang="en-GB" sz="2000" dirty="0" smtClean="0"/>
              <a:t>System</a:t>
            </a:r>
            <a:endParaRPr lang="en-US" sz="2000" dirty="0"/>
          </a:p>
        </p:txBody>
      </p:sp>
      <p:pic>
        <p:nvPicPr>
          <p:cNvPr id="15362" name="Picture 2" descr="https://encrypted-tbn0.gstatic.com/images?q=tbn:ANd9GcQ8qdel2FUWB1wraNNISRbrpYmAyx39xKMV1aOOsS2uBi46jIb-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993" y="277389"/>
            <a:ext cx="2045607" cy="119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0704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8229600" y="6534150"/>
            <a:ext cx="914400" cy="323850"/>
          </a:xfrm>
        </p:spPr>
        <p:txBody>
          <a:bodyPr/>
          <a:lstStyle/>
          <a:p>
            <a:fld id="{5534046F-A009-9142-887B-3C1E2AA1E3DE}" type="slidenum">
              <a:rPr lang="en-US" smtClean="0"/>
              <a:pPr/>
              <a:t>19</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3110" y="1502229"/>
            <a:ext cx="6662411" cy="4099945"/>
          </a:xfrm>
          <a:prstGeom prst="rect">
            <a:avLst/>
          </a:prstGeom>
        </p:spPr>
      </p:pic>
    </p:spTree>
    <p:extLst>
      <p:ext uri="{BB962C8B-B14F-4D97-AF65-F5344CB8AC3E}">
        <p14:creationId xmlns:p14="http://schemas.microsoft.com/office/powerpoint/2010/main" val="21836446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Agenda</a:t>
            </a:r>
            <a:endParaRPr lang="en-GB" dirty="0"/>
          </a:p>
        </p:txBody>
      </p:sp>
      <p:sp>
        <p:nvSpPr>
          <p:cNvPr id="20" name="Content Placeholder 4"/>
          <p:cNvSpPr txBox="1">
            <a:spLocks/>
          </p:cNvSpPr>
          <p:nvPr/>
        </p:nvSpPr>
        <p:spPr>
          <a:xfrm>
            <a:off x="2027388" y="1525728"/>
            <a:ext cx="6859426" cy="1738100"/>
          </a:xfrm>
          <a:prstGeom prst="rect">
            <a:avLst/>
          </a:prstGeom>
        </p:spPr>
        <p:txBody>
          <a:bodyPr vert="horz" lIns="91440" tIns="45720" rIns="91440" bIns="45720" rtlCol="0">
            <a:normAutofit/>
          </a:bodyPr>
          <a:lstStyle/>
          <a:p>
            <a:pPr marL="342900" lvl="0" indent="-342900">
              <a:buClr>
                <a:srgbClr val="F26334"/>
              </a:buClr>
              <a:buFont typeface="Arial"/>
              <a:buChar char="•"/>
            </a:pPr>
            <a:r>
              <a:rPr lang="en-GB" sz="2400" b="1" kern="0" noProof="0" dirty="0" smtClean="0">
                <a:latin typeface="+mn-lt"/>
              </a:rPr>
              <a:t>David Buckley</a:t>
            </a:r>
            <a:r>
              <a:rPr kumimoji="0" lang="en-GB" sz="2400" b="0" i="0" u="none" strike="noStrike" kern="0" cap="none" spc="0" normalizeH="0" baseline="0" noProof="0" dirty="0" smtClean="0">
                <a:ln>
                  <a:noFill/>
                </a:ln>
                <a:solidFill>
                  <a:srgbClr val="002C6C"/>
                </a:solidFill>
                <a:effectLst/>
                <a:uLnTx/>
                <a:uFillTx/>
                <a:latin typeface="+mn-lt"/>
                <a:ea typeface="ＭＳ Ｐゴシック" charset="0"/>
                <a:cs typeface="+mn-cs"/>
              </a:rPr>
              <a:t>: Introducing</a:t>
            </a:r>
            <a:r>
              <a:rPr kumimoji="0" lang="en-GB" sz="2400" b="0" i="0" u="none" strike="noStrike" kern="0" cap="none" spc="0" normalizeH="0" noProof="0" dirty="0" smtClean="0">
                <a:ln>
                  <a:noFill/>
                </a:ln>
                <a:solidFill>
                  <a:srgbClr val="002C6C"/>
                </a:solidFill>
                <a:effectLst/>
                <a:uLnTx/>
                <a:uFillTx/>
                <a:latin typeface="+mn-lt"/>
                <a:ea typeface="ＭＳ Ｐゴシック" charset="0"/>
                <a:cs typeface="+mn-cs"/>
              </a:rPr>
              <a:t> the </a:t>
            </a:r>
            <a:r>
              <a:rPr kumimoji="0" lang="en-GB" sz="2400" b="0" i="0" u="none" strike="noStrike" kern="0" cap="none" spc="0" normalizeH="0" baseline="0" noProof="0" dirty="0" smtClean="0">
                <a:ln>
                  <a:noFill/>
                </a:ln>
                <a:solidFill>
                  <a:srgbClr val="002C6C"/>
                </a:solidFill>
                <a:effectLst/>
                <a:uLnTx/>
                <a:uFillTx/>
                <a:latin typeface="+mn-lt"/>
                <a:ea typeface="ＭＳ Ｐゴシック" charset="0"/>
                <a:cs typeface="+mn-cs"/>
              </a:rPr>
              <a:t>GS1 Architecture Group </a:t>
            </a:r>
            <a:br>
              <a:rPr kumimoji="0" lang="en-GB" sz="2400" b="0" i="0" u="none" strike="noStrike" kern="0" cap="none" spc="0" normalizeH="0" baseline="0" noProof="0" dirty="0" smtClean="0">
                <a:ln>
                  <a:noFill/>
                </a:ln>
                <a:solidFill>
                  <a:srgbClr val="002C6C"/>
                </a:solidFill>
                <a:effectLst/>
                <a:uLnTx/>
                <a:uFillTx/>
                <a:latin typeface="+mn-lt"/>
                <a:ea typeface="ＭＳ Ｐゴシック" charset="0"/>
                <a:cs typeface="+mn-cs"/>
              </a:rPr>
            </a:br>
            <a:endParaRPr kumimoji="0" lang="en-GB" sz="2400" b="0" i="0" u="none" strike="noStrike" kern="0" cap="none" spc="0" normalizeH="0" baseline="0" noProof="0" dirty="0">
              <a:ln>
                <a:noFill/>
              </a:ln>
              <a:solidFill>
                <a:srgbClr val="002C6C"/>
              </a:solidFill>
              <a:effectLst/>
              <a:uLnTx/>
              <a:uFillTx/>
              <a:latin typeface="+mn-lt"/>
              <a:ea typeface="ＭＳ Ｐゴシック" charset="0"/>
              <a:cs typeface="+mn-cs"/>
            </a:endParaRPr>
          </a:p>
        </p:txBody>
      </p:sp>
      <p:pic>
        <p:nvPicPr>
          <p:cNvPr id="21" name="Picture 2" descr="\\gs1november\personal$\david.buckley\My Documents\My Pictures\David Work\BUCKLEY_David.JPG"/>
          <p:cNvPicPr>
            <a:picLocks noChangeAspect="1" noChangeArrowheads="1"/>
          </p:cNvPicPr>
          <p:nvPr/>
        </p:nvPicPr>
        <p:blipFill>
          <a:blip r:embed="rId2" cstate="email"/>
          <a:srcRect/>
          <a:stretch>
            <a:fillRect/>
          </a:stretch>
        </p:blipFill>
        <p:spPr bwMode="auto">
          <a:xfrm>
            <a:off x="743432" y="1485066"/>
            <a:ext cx="1283956" cy="1593799"/>
          </a:xfrm>
          <a:prstGeom prst="rect">
            <a:avLst/>
          </a:prstGeom>
          <a:noFill/>
        </p:spPr>
      </p:pic>
      <p:sp>
        <p:nvSpPr>
          <p:cNvPr id="17" name="Content Placeholder 4"/>
          <p:cNvSpPr txBox="1">
            <a:spLocks/>
          </p:cNvSpPr>
          <p:nvPr/>
        </p:nvSpPr>
        <p:spPr>
          <a:xfrm>
            <a:off x="2027388" y="3471498"/>
            <a:ext cx="6925969" cy="1738100"/>
          </a:xfrm>
          <a:prstGeom prst="rect">
            <a:avLst/>
          </a:prstGeom>
        </p:spPr>
        <p:txBody>
          <a:bodyPr vert="horz" lIns="91440" tIns="45720" rIns="91440" bIns="45720" rtlCol="0">
            <a:normAutofit/>
          </a:bodyPr>
          <a:lstStyle/>
          <a:p>
            <a:pPr marL="342900" lvl="0" indent="-342900">
              <a:buClr>
                <a:srgbClr val="F26334"/>
              </a:buClr>
              <a:buFont typeface="Arial"/>
              <a:buChar char="•"/>
            </a:pPr>
            <a:r>
              <a:rPr lang="en-GB" sz="2400" b="1" kern="0" dirty="0" smtClean="0">
                <a:latin typeface="+mn-lt"/>
              </a:rPr>
              <a:t>Sue </a:t>
            </a:r>
            <a:r>
              <a:rPr lang="en-GB" sz="2400" b="1" kern="0" dirty="0" err="1" smtClean="0">
                <a:latin typeface="+mn-lt"/>
              </a:rPr>
              <a:t>Schmid</a:t>
            </a:r>
            <a:r>
              <a:rPr kumimoji="0" lang="en-GB" sz="2400" b="0" i="0" u="none" strike="noStrike" kern="0" cap="none" spc="0" normalizeH="0" baseline="0" noProof="0" dirty="0" smtClean="0">
                <a:ln>
                  <a:noFill/>
                </a:ln>
                <a:solidFill>
                  <a:srgbClr val="002C6C"/>
                </a:solidFill>
                <a:effectLst/>
                <a:uLnTx/>
                <a:uFillTx/>
                <a:latin typeface="+mn-lt"/>
                <a:ea typeface="ＭＳ Ｐゴシック" charset="0"/>
                <a:cs typeface="+mn-cs"/>
              </a:rPr>
              <a:t>: </a:t>
            </a:r>
            <a:r>
              <a:rPr lang="en-GB" sz="2400" kern="0" dirty="0" smtClean="0"/>
              <a:t>GS1 </a:t>
            </a:r>
            <a:r>
              <a:rPr lang="en-GB" sz="2400" kern="0" dirty="0"/>
              <a:t>System </a:t>
            </a:r>
            <a:r>
              <a:rPr lang="en-GB" sz="2400" kern="0" dirty="0" smtClean="0"/>
              <a:t>Principles &amp; Liaison process</a:t>
            </a:r>
            <a:endParaRPr kumimoji="0" lang="en-GB" sz="2400" b="0" i="0" u="none" strike="noStrike" kern="0" cap="none" spc="0" normalizeH="0" baseline="0" noProof="0" dirty="0">
              <a:ln>
                <a:noFill/>
              </a:ln>
              <a:solidFill>
                <a:srgbClr val="002C6C"/>
              </a:solidFill>
              <a:effectLst/>
              <a:uLnTx/>
              <a:uFillTx/>
              <a:latin typeface="+mn-lt"/>
              <a:ea typeface="ＭＳ Ｐゴシック" charset="0"/>
              <a:cs typeface="+mn-cs"/>
            </a:endParaRPr>
          </a:p>
        </p:txBody>
      </p:sp>
      <p:sp>
        <p:nvSpPr>
          <p:cNvPr id="8" name="Content Placeholder 4"/>
          <p:cNvSpPr txBox="1">
            <a:spLocks/>
          </p:cNvSpPr>
          <p:nvPr/>
        </p:nvSpPr>
        <p:spPr>
          <a:xfrm>
            <a:off x="2095982" y="4950800"/>
            <a:ext cx="6395125" cy="1738100"/>
          </a:xfrm>
          <a:prstGeom prst="rect">
            <a:avLst/>
          </a:prstGeom>
        </p:spPr>
        <p:txBody>
          <a:bodyPr vert="horz" lIns="91440" tIns="45720" rIns="91440" bIns="45720" rtlCol="0">
            <a:normAutofit/>
          </a:bodyPr>
          <a:lstStyle>
            <a:lvl1pPr marL="342900" indent="-342900" algn="l" rtl="0" eaLnBrk="1" fontAlgn="base" hangingPunct="1">
              <a:spcBef>
                <a:spcPct val="20000"/>
              </a:spcBef>
              <a:spcAft>
                <a:spcPct val="0"/>
              </a:spcAft>
              <a:buClr>
                <a:srgbClr val="F26334"/>
              </a:buClr>
              <a:buFont typeface="Arial"/>
              <a:buChar char="•"/>
              <a:defRPr sz="2400">
                <a:solidFill>
                  <a:srgbClr val="002C6C"/>
                </a:solidFill>
                <a:latin typeface="+mn-lt"/>
                <a:ea typeface="ＭＳ Ｐゴシック" charset="0"/>
                <a:cs typeface="+mn-cs"/>
              </a:defRPr>
            </a:lvl1pPr>
            <a:lvl2pPr marL="742950" indent="-285750" algn="l" rtl="0" eaLnBrk="1" fontAlgn="base" hangingPunct="1">
              <a:spcBef>
                <a:spcPct val="20000"/>
              </a:spcBef>
              <a:spcAft>
                <a:spcPct val="0"/>
              </a:spcAft>
              <a:buClr>
                <a:srgbClr val="F26334"/>
              </a:buClr>
              <a:buChar char="•"/>
              <a:defRPr sz="2000">
                <a:solidFill>
                  <a:srgbClr val="002C6C"/>
                </a:solidFill>
                <a:latin typeface="+mn-lt"/>
                <a:ea typeface="ＭＳ Ｐゴシック" charset="0"/>
              </a:defRPr>
            </a:lvl2pPr>
            <a:lvl3pPr marL="1143000" indent="-228600" algn="l" rtl="0" eaLnBrk="1" fontAlgn="base" hangingPunct="1">
              <a:spcBef>
                <a:spcPct val="20000"/>
              </a:spcBef>
              <a:spcAft>
                <a:spcPct val="0"/>
              </a:spcAft>
              <a:buClr>
                <a:srgbClr val="F26334"/>
              </a:buClr>
              <a:buFont typeface="Arial" charset="0"/>
              <a:buChar char="–"/>
              <a:defRPr sz="1800">
                <a:solidFill>
                  <a:srgbClr val="002C6C"/>
                </a:solidFill>
                <a:latin typeface="+mn-lt"/>
                <a:ea typeface="ＭＳ Ｐゴシック" charset="0"/>
              </a:defRPr>
            </a:lvl3pPr>
            <a:lvl4pPr marL="1600200" indent="-228600" algn="l" rtl="0" eaLnBrk="1" fontAlgn="base" hangingPunct="1">
              <a:spcBef>
                <a:spcPct val="20000"/>
              </a:spcBef>
              <a:spcAft>
                <a:spcPct val="0"/>
              </a:spcAft>
              <a:buChar char="–"/>
              <a:defRPr sz="1600">
                <a:solidFill>
                  <a:srgbClr val="002C6C"/>
                </a:solidFill>
                <a:latin typeface="+mn-lt"/>
                <a:ea typeface="ＭＳ Ｐゴシック" charset="0"/>
              </a:defRPr>
            </a:lvl4pPr>
            <a:lvl5pPr marL="2057400" indent="-228600" algn="l" rtl="0" eaLnBrk="1" fontAlgn="base" hangingPunct="1">
              <a:spcBef>
                <a:spcPct val="20000"/>
              </a:spcBef>
              <a:spcAft>
                <a:spcPct val="0"/>
              </a:spcAft>
              <a:buChar char="»"/>
              <a:defRPr sz="16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1800">
                <a:solidFill>
                  <a:schemeClr val="tx1"/>
                </a:solidFill>
                <a:latin typeface="+mn-lt"/>
              </a:defRPr>
            </a:lvl6pPr>
            <a:lvl7pPr marL="2971800" indent="-228600" algn="l" rtl="0" eaLnBrk="1" fontAlgn="base" hangingPunct="1">
              <a:spcBef>
                <a:spcPct val="20000"/>
              </a:spcBef>
              <a:spcAft>
                <a:spcPct val="0"/>
              </a:spcAft>
              <a:buChar char="»"/>
              <a:defRPr sz="1800">
                <a:solidFill>
                  <a:schemeClr val="tx1"/>
                </a:solidFill>
                <a:latin typeface="+mn-lt"/>
              </a:defRPr>
            </a:lvl7pPr>
            <a:lvl8pPr marL="3429000" indent="-228600" algn="l" rtl="0" eaLnBrk="1" fontAlgn="base" hangingPunct="1">
              <a:spcBef>
                <a:spcPct val="20000"/>
              </a:spcBef>
              <a:spcAft>
                <a:spcPct val="0"/>
              </a:spcAft>
              <a:buChar char="»"/>
              <a:defRPr sz="1800">
                <a:solidFill>
                  <a:schemeClr val="tx1"/>
                </a:solidFill>
                <a:latin typeface="+mn-lt"/>
              </a:defRPr>
            </a:lvl8pPr>
            <a:lvl9pPr marL="3886200" indent="-228600" algn="l" rtl="0" eaLnBrk="1" fontAlgn="base" hangingPunct="1">
              <a:spcBef>
                <a:spcPct val="20000"/>
              </a:spcBef>
              <a:spcAft>
                <a:spcPct val="0"/>
              </a:spcAft>
              <a:buChar char="»"/>
              <a:defRPr sz="1800">
                <a:solidFill>
                  <a:schemeClr val="tx1"/>
                </a:solidFill>
                <a:latin typeface="+mn-lt"/>
              </a:defRPr>
            </a:lvl9pPr>
          </a:lstStyle>
          <a:p>
            <a:r>
              <a:rPr lang="en-GB" b="1" dirty="0" smtClean="0"/>
              <a:t>Ken </a:t>
            </a:r>
            <a:r>
              <a:rPr lang="en-GB" b="1" dirty="0" err="1" smtClean="0"/>
              <a:t>Traub</a:t>
            </a:r>
            <a:r>
              <a:rPr lang="en-GB" dirty="0" smtClean="0"/>
              <a:t>: GS1 System Architecture &amp; GS1 System Landscape</a:t>
            </a:r>
          </a:p>
        </p:txBody>
      </p:sp>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7365" b="7365"/>
          <a:stretch/>
        </p:blipFill>
        <p:spPr bwMode="auto">
          <a:xfrm>
            <a:off x="743432" y="4950800"/>
            <a:ext cx="1352550" cy="173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ontent Placeholder 4"/>
          <p:cNvSpPr txBox="1">
            <a:spLocks/>
          </p:cNvSpPr>
          <p:nvPr/>
        </p:nvSpPr>
        <p:spPr>
          <a:xfrm>
            <a:off x="1999672" y="5815524"/>
            <a:ext cx="7144328" cy="1040260"/>
          </a:xfrm>
          <a:prstGeom prst="rect">
            <a:avLst/>
          </a:prstGeom>
        </p:spPr>
        <p:txBody>
          <a:bodyPr vert="horz" lIns="91440" tIns="45720" rIns="91440" bIns="45720" rtlCol="0">
            <a:normAutofit fontScale="92500" lnSpcReduction="20000"/>
          </a:bodyPr>
          <a:lstStyle/>
          <a:p>
            <a:pPr marL="800100" lvl="1" indent="-342900">
              <a:buClr>
                <a:srgbClr val="F26334"/>
              </a:buClr>
              <a:buFont typeface="Arial"/>
              <a:buChar char="•"/>
            </a:pPr>
            <a:endParaRPr lang="en-GB" sz="2400" i="1" kern="0" dirty="0" smtClean="0"/>
          </a:p>
          <a:p>
            <a:pPr lvl="1">
              <a:buClr>
                <a:srgbClr val="F26334"/>
              </a:buClr>
            </a:pPr>
            <a:r>
              <a:rPr lang="en-GB" sz="2400" b="1" i="1" kern="0" dirty="0"/>
              <a:t>	</a:t>
            </a:r>
            <a:r>
              <a:rPr lang="en-GB" sz="2400" b="1" i="1" kern="0" dirty="0" smtClean="0"/>
              <a:t>All </a:t>
            </a:r>
            <a:r>
              <a:rPr lang="en-GB" sz="2400" i="1" kern="0" dirty="0" smtClean="0">
                <a:solidFill>
                  <a:srgbClr val="F26334"/>
                </a:solidFill>
              </a:rPr>
              <a:t>Questions &amp; Answers / Wrap up and close </a:t>
            </a:r>
            <a:r>
              <a:rPr kumimoji="0" lang="en-GB" sz="2400" b="0" i="0" u="none" strike="noStrike" kern="0" cap="none" spc="0" normalizeH="0" baseline="0" noProof="0" dirty="0" smtClean="0">
                <a:ln>
                  <a:noFill/>
                </a:ln>
                <a:solidFill>
                  <a:srgbClr val="002C6C"/>
                </a:solidFill>
                <a:effectLst/>
                <a:uLnTx/>
                <a:uFillTx/>
                <a:latin typeface="+mn-lt"/>
                <a:ea typeface="ＭＳ Ｐゴシック" charset="0"/>
                <a:cs typeface="+mn-cs"/>
              </a:rPr>
              <a:t/>
            </a:r>
            <a:br>
              <a:rPr kumimoji="0" lang="en-GB" sz="2400" b="0" i="0" u="none" strike="noStrike" kern="0" cap="none" spc="0" normalizeH="0" baseline="0" noProof="0" dirty="0" smtClean="0">
                <a:ln>
                  <a:noFill/>
                </a:ln>
                <a:solidFill>
                  <a:srgbClr val="002C6C"/>
                </a:solidFill>
                <a:effectLst/>
                <a:uLnTx/>
                <a:uFillTx/>
                <a:latin typeface="+mn-lt"/>
                <a:ea typeface="ＭＳ Ｐゴシック" charset="0"/>
                <a:cs typeface="+mn-cs"/>
              </a:rPr>
            </a:br>
            <a:endParaRPr kumimoji="0" lang="en-GB" sz="2400" b="0" i="0" u="none" strike="noStrike" kern="0" cap="none" spc="0" normalizeH="0" baseline="0" noProof="0" dirty="0">
              <a:ln>
                <a:noFill/>
              </a:ln>
              <a:solidFill>
                <a:srgbClr val="002C6C"/>
              </a:solidFill>
              <a:effectLst/>
              <a:uLnTx/>
              <a:uFillTx/>
              <a:latin typeface="+mn-lt"/>
              <a:ea typeface="ＭＳ Ｐゴシック" charset="0"/>
              <a:cs typeface="+mn-cs"/>
            </a:endParaRPr>
          </a:p>
        </p:txBody>
      </p:sp>
      <p:sp>
        <p:nvSpPr>
          <p:cNvPr id="13" name="Slide Number Placeholder 3"/>
          <p:cNvSpPr>
            <a:spLocks noGrp="1"/>
          </p:cNvSpPr>
          <p:nvPr>
            <p:ph type="sldNum" sz="quarter" idx="10"/>
          </p:nvPr>
        </p:nvSpPr>
        <p:spPr>
          <a:xfrm>
            <a:off x="8229600" y="6534150"/>
            <a:ext cx="914400" cy="323850"/>
          </a:xfrm>
        </p:spPr>
        <p:txBody>
          <a:bodyPr/>
          <a:lstStyle/>
          <a:p>
            <a:pPr>
              <a:defRPr/>
            </a:pPr>
            <a:fld id="{90B1FDBD-A10F-4C34-B75E-0835E603940E}" type="slidenum">
              <a:rPr lang="en-US" smtClean="0"/>
              <a:pPr>
                <a:defRPr/>
              </a:pPr>
              <a:t>2</a:t>
            </a:fld>
            <a:endParaRPr lang="en-US" dirty="0"/>
          </a:p>
        </p:txBody>
      </p:sp>
      <p:pic>
        <p:nvPicPr>
          <p:cNvPr id="2" name="Picture 2" descr="http://www.gs1au.org/assets/images/about_gs1/bod/Sue-Schmid-Exe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432" y="3263828"/>
            <a:ext cx="1352550" cy="135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50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97600"/>
            <a:ext cx="9144000" cy="660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2"/>
          <p:cNvSpPr>
            <a:spLocks noGrp="1" noChangeArrowheads="1"/>
          </p:cNvSpPr>
          <p:nvPr>
            <p:ph type="ctrTitle"/>
          </p:nvPr>
        </p:nvSpPr>
        <p:spPr>
          <a:xfrm>
            <a:off x="4038600" y="762000"/>
            <a:ext cx="4800600" cy="1143000"/>
          </a:xfrm>
        </p:spPr>
        <p:txBody>
          <a:bodyPr/>
          <a:lstStyle/>
          <a:p>
            <a:pPr eaLnBrk="1" hangingPunct="1"/>
            <a:r>
              <a:rPr lang="en-US" sz="3600" dirty="0" smtClean="0"/>
              <a:t>Architecture Group</a:t>
            </a:r>
            <a:br>
              <a:rPr lang="en-US" sz="3600" dirty="0" smtClean="0"/>
            </a:br>
            <a:r>
              <a:rPr lang="en-US" sz="3600" dirty="0" smtClean="0"/>
              <a:t>Liaisons</a:t>
            </a:r>
            <a:endParaRPr lang="en-US" sz="2800" i="1" dirty="0" smtClean="0"/>
          </a:p>
        </p:txBody>
      </p:sp>
      <p:sp>
        <p:nvSpPr>
          <p:cNvPr id="7" name="Rectangle 3"/>
          <p:cNvSpPr>
            <a:spLocks noGrp="1" noChangeArrowheads="1"/>
          </p:cNvSpPr>
          <p:nvPr>
            <p:ph type="subTitle" idx="1"/>
          </p:nvPr>
        </p:nvSpPr>
        <p:spPr>
          <a:xfrm>
            <a:off x="4038600" y="2057400"/>
            <a:ext cx="4876800" cy="1600200"/>
          </a:xfrm>
        </p:spPr>
        <p:txBody>
          <a:bodyPr>
            <a:normAutofit/>
          </a:bodyPr>
          <a:lstStyle/>
          <a:p>
            <a:pPr>
              <a:buFontTx/>
              <a:buNone/>
            </a:pPr>
            <a:endParaRPr lang="en-US" sz="2800" b="1" dirty="0" smtClean="0">
              <a:solidFill>
                <a:srgbClr val="F2632A"/>
              </a:solidFill>
            </a:endParaRPr>
          </a:p>
          <a:p>
            <a:pPr>
              <a:buFontTx/>
              <a:buNone/>
            </a:pPr>
            <a:endParaRPr lang="en-US" sz="2800" b="1" dirty="0" smtClean="0">
              <a:solidFill>
                <a:srgbClr val="F2632A"/>
              </a:solidFill>
            </a:endParaRPr>
          </a:p>
          <a:p>
            <a:pPr>
              <a:buFontTx/>
              <a:buNone/>
            </a:pPr>
            <a:r>
              <a:rPr lang="en-US" sz="2800" b="1" dirty="0" smtClean="0">
                <a:solidFill>
                  <a:srgbClr val="F2632A"/>
                </a:solidFill>
              </a:rPr>
              <a:t>Updated 12 February 2014</a:t>
            </a:r>
          </a:p>
        </p:txBody>
      </p:sp>
    </p:spTree>
    <p:extLst>
      <p:ext uri="{BB962C8B-B14F-4D97-AF65-F5344CB8AC3E}">
        <p14:creationId xmlns:p14="http://schemas.microsoft.com/office/powerpoint/2010/main" val="357598725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fr-BE" dirty="0" smtClean="0"/>
              <a:t>Standards Maintenance Groups</a:t>
            </a:r>
            <a:endParaRPr lang="en-US" dirty="0" smtClean="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4231483276"/>
              </p:ext>
            </p:extLst>
          </p:nvPr>
        </p:nvGraphicFramePr>
        <p:xfrm>
          <a:off x="758824" y="1557338"/>
          <a:ext cx="7341567" cy="4620722"/>
        </p:xfrm>
        <a:graphic>
          <a:graphicData uri="http://schemas.openxmlformats.org/drawingml/2006/table">
            <a:tbl>
              <a:tblPr firstRow="1" bandRow="1" bandCol="1">
                <a:tableStyleId>{7E9639D4-E3E2-4D34-9284-5A2195B3D0D7}</a:tableStyleId>
              </a:tblPr>
              <a:tblGrid>
                <a:gridCol w="3472362"/>
                <a:gridCol w="1996998"/>
                <a:gridCol w="1872207"/>
              </a:tblGrid>
              <a:tr h="468715">
                <a:tc>
                  <a:txBody>
                    <a:bodyPr/>
                    <a:lstStyle/>
                    <a:p>
                      <a:pPr algn="ctr"/>
                      <a:r>
                        <a:rPr lang="en-US" sz="1600" dirty="0"/>
                        <a:t>SMG Name</a:t>
                      </a:r>
                    </a:p>
                  </a:txBody>
                  <a:tcPr marL="28911" marR="28911" marT="14454" marB="14454" anchor="ctr"/>
                </a:tc>
                <a:tc>
                  <a:txBody>
                    <a:bodyPr/>
                    <a:lstStyle/>
                    <a:p>
                      <a:pPr algn="ctr"/>
                      <a:r>
                        <a:rPr lang="en-US" sz="1600" dirty="0" smtClean="0"/>
                        <a:t>AG Liaison</a:t>
                      </a:r>
                      <a:endParaRPr lang="en-US" sz="1600" dirty="0"/>
                    </a:p>
                  </a:txBody>
                  <a:tcPr marL="28911" marR="28911" marT="14454" marB="14454" anchor="ctr"/>
                </a:tc>
                <a:tc>
                  <a:txBody>
                    <a:bodyPr/>
                    <a:lstStyle/>
                    <a:p>
                      <a:pPr algn="ctr"/>
                      <a:r>
                        <a:rPr lang="en-US" sz="1600" dirty="0" smtClean="0"/>
                        <a:t>AG Participants</a:t>
                      </a:r>
                      <a:endParaRPr lang="en-US" sz="1600" dirty="0"/>
                    </a:p>
                  </a:txBody>
                  <a:tcPr marL="28911" marR="28911" marT="14454" marB="14454" anchor="ctr"/>
                </a:tc>
              </a:tr>
              <a:tr h="489560">
                <a:tc>
                  <a:txBody>
                    <a:bodyPr/>
                    <a:lstStyle/>
                    <a:p>
                      <a:r>
                        <a:rPr lang="en-US" sz="1600" dirty="0"/>
                        <a:t>GSMP </a:t>
                      </a:r>
                      <a:r>
                        <a:rPr lang="en-US" sz="1600" dirty="0" smtClean="0"/>
                        <a:t>BarCodes</a:t>
                      </a:r>
                      <a:endParaRPr lang="en-US" sz="1600" dirty="0"/>
                    </a:p>
                  </a:txBody>
                  <a:tcPr marL="28911" marR="28911" marT="14454" marB="14454" anchor="ctr"/>
                </a:tc>
                <a:tc>
                  <a:txBody>
                    <a:bodyPr/>
                    <a:lstStyle/>
                    <a:p>
                      <a:pPr algn="ctr"/>
                      <a:r>
                        <a:rPr lang="en-US" sz="1600" kern="1200" noProof="0" dirty="0" smtClean="0">
                          <a:solidFill>
                            <a:schemeClr val="tx1"/>
                          </a:solidFill>
                          <a:effectLst/>
                          <a:latin typeface="+mn-lt"/>
                          <a:ea typeface="+mn-ea"/>
                          <a:cs typeface="+mn-cs"/>
                        </a:rPr>
                        <a:t>Eugen Sehorz</a:t>
                      </a:r>
                      <a:endParaRPr lang="en-US" sz="1600" kern="1200" noProof="0" dirty="0">
                        <a:solidFill>
                          <a:schemeClr val="tx1"/>
                        </a:solidFill>
                        <a:effectLst/>
                        <a:latin typeface="+mn-lt"/>
                        <a:ea typeface="+mn-ea"/>
                        <a:cs typeface="+mn-cs"/>
                      </a:endParaRPr>
                    </a:p>
                  </a:txBody>
                  <a:tcPr marL="28911" marR="28911" marT="14454" marB="14454" anchor="ctr"/>
                </a:tc>
                <a:tc>
                  <a:txBody>
                    <a:bodyPr/>
                    <a:lstStyle/>
                    <a:p>
                      <a:pPr algn="ctr"/>
                      <a:r>
                        <a:rPr lang="en-US" sz="1600" kern="1200" dirty="0" smtClean="0">
                          <a:solidFill>
                            <a:schemeClr val="tx1"/>
                          </a:solidFill>
                          <a:effectLst/>
                          <a:latin typeface="+mn-lt"/>
                          <a:ea typeface="+mn-ea"/>
                          <a:cs typeface="+mn-cs"/>
                        </a:rPr>
                        <a:t>Sue Schmid</a:t>
                      </a:r>
                    </a:p>
                    <a:p>
                      <a:pPr algn="ctr"/>
                      <a:r>
                        <a:rPr lang="en-US" sz="1600" kern="1200" dirty="0" smtClean="0">
                          <a:solidFill>
                            <a:schemeClr val="tx1"/>
                          </a:solidFill>
                          <a:effectLst/>
                          <a:latin typeface="+mn-lt"/>
                          <a:ea typeface="+mn-ea"/>
                          <a:cs typeface="+mn-cs"/>
                        </a:rPr>
                        <a:t>Vera Feuerstein</a:t>
                      </a:r>
                      <a:endParaRPr lang="en-US" sz="1600" kern="1200" dirty="0">
                        <a:solidFill>
                          <a:schemeClr val="tx1"/>
                        </a:solidFill>
                        <a:effectLst/>
                        <a:latin typeface="+mn-lt"/>
                        <a:ea typeface="+mn-ea"/>
                        <a:cs typeface="+mn-cs"/>
                      </a:endParaRPr>
                    </a:p>
                  </a:txBody>
                  <a:tcPr marL="28911" marR="28911" marT="14454" marB="14454" anchor="ctr"/>
                </a:tc>
              </a:tr>
              <a:tr h="411994">
                <a:tc>
                  <a:txBody>
                    <a:bodyPr/>
                    <a:lstStyle/>
                    <a:p>
                      <a:r>
                        <a:rPr lang="en-US" sz="1600" dirty="0"/>
                        <a:t>GSMP Data </a:t>
                      </a:r>
                      <a:r>
                        <a:rPr lang="en-US" sz="1600" dirty="0" smtClean="0"/>
                        <a:t>Accuracy</a:t>
                      </a:r>
                      <a:endParaRPr lang="en-US" sz="1600" dirty="0"/>
                    </a:p>
                  </a:txBody>
                  <a:tcPr marL="28911" marR="28911" marT="14454" marB="14454" anchor="ctr"/>
                </a:tc>
                <a:tc>
                  <a:txBody>
                    <a:bodyPr/>
                    <a:lstStyle/>
                    <a:p>
                      <a:pPr algn="ctr"/>
                      <a:r>
                        <a:rPr lang="en-US" sz="1600" kern="1200" dirty="0" smtClean="0">
                          <a:solidFill>
                            <a:schemeClr val="tx1"/>
                          </a:solidFill>
                          <a:effectLst/>
                          <a:latin typeface="+mn-lt"/>
                          <a:ea typeface="+mn-ea"/>
                          <a:cs typeface="+mn-cs"/>
                        </a:rPr>
                        <a:t>Hein</a:t>
                      </a:r>
                      <a:r>
                        <a:rPr lang="en-US" sz="1600" kern="1200" baseline="0" dirty="0" smtClean="0">
                          <a:solidFill>
                            <a:schemeClr val="tx1"/>
                          </a:solidFill>
                          <a:effectLst/>
                          <a:latin typeface="+mn-lt"/>
                          <a:ea typeface="+mn-ea"/>
                          <a:cs typeface="+mn-cs"/>
                        </a:rPr>
                        <a:t> Gorter de Vries</a:t>
                      </a:r>
                      <a:endParaRPr lang="en-US" sz="1600" kern="1200" dirty="0">
                        <a:solidFill>
                          <a:schemeClr val="tx1"/>
                        </a:solidFill>
                        <a:effectLst/>
                        <a:latin typeface="+mn-lt"/>
                        <a:ea typeface="+mn-ea"/>
                        <a:cs typeface="+mn-cs"/>
                      </a:endParaRPr>
                    </a:p>
                  </a:txBody>
                  <a:tcPr marL="28911" marR="28911" marT="14454" marB="14454" anchor="ctr"/>
                </a:tc>
                <a:tc>
                  <a:txBody>
                    <a:bodyPr/>
                    <a:lstStyle/>
                    <a:p>
                      <a:pPr algn="ctr"/>
                      <a:endParaRPr lang="en-US" sz="1600" kern="1200" dirty="0">
                        <a:solidFill>
                          <a:schemeClr val="tx1"/>
                        </a:solidFill>
                        <a:effectLst/>
                        <a:latin typeface="+mn-lt"/>
                        <a:ea typeface="+mn-ea"/>
                        <a:cs typeface="+mn-cs"/>
                      </a:endParaRPr>
                    </a:p>
                  </a:txBody>
                  <a:tcPr marL="28911" marR="28911" marT="14454" marB="14454" anchor="ctr"/>
                </a:tc>
              </a:tr>
              <a:tr h="468715">
                <a:tc>
                  <a:txBody>
                    <a:bodyPr/>
                    <a:lstStyle/>
                    <a:p>
                      <a:r>
                        <a:rPr lang="en-US" sz="1600" dirty="0"/>
                        <a:t>GSMP </a:t>
                      </a:r>
                      <a:r>
                        <a:rPr lang="en-US" sz="1600" dirty="0" smtClean="0"/>
                        <a:t>eCom</a:t>
                      </a:r>
                      <a:endParaRPr lang="en-US" sz="1600" dirty="0"/>
                    </a:p>
                  </a:txBody>
                  <a:tcPr marL="28911" marR="28911" marT="14454" marB="14454" anchor="ctr"/>
                </a:tc>
                <a:tc>
                  <a:txBody>
                    <a:bodyPr/>
                    <a:lstStyle/>
                    <a:p>
                      <a:pPr algn="ctr"/>
                      <a:r>
                        <a:rPr lang="en-US" sz="1600" kern="1200" dirty="0" smtClean="0">
                          <a:solidFill>
                            <a:schemeClr val="tx1"/>
                          </a:solidFill>
                          <a:effectLst/>
                          <a:latin typeface="+mn-lt"/>
                          <a:ea typeface="+mn-ea"/>
                          <a:cs typeface="+mn-cs"/>
                        </a:rPr>
                        <a:t>Pere Rosell</a:t>
                      </a:r>
                      <a:endParaRPr lang="en-US" sz="1600" kern="1200" dirty="0">
                        <a:solidFill>
                          <a:schemeClr val="tx1"/>
                        </a:solidFill>
                        <a:effectLst/>
                        <a:latin typeface="+mn-lt"/>
                        <a:ea typeface="+mn-ea"/>
                        <a:cs typeface="+mn-cs"/>
                      </a:endParaRPr>
                    </a:p>
                  </a:txBody>
                  <a:tcPr marL="28911" marR="28911" marT="14454" marB="1445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Sean Lockhead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Fred Kempkes</a:t>
                      </a:r>
                    </a:p>
                  </a:txBody>
                  <a:tcPr marL="28911" marR="28911" marT="14454" marB="14454" anchor="ctr"/>
                </a:tc>
              </a:tr>
              <a:tr h="489560">
                <a:tc>
                  <a:txBody>
                    <a:bodyPr/>
                    <a:lstStyle/>
                    <a:p>
                      <a:r>
                        <a:rPr lang="en-US" sz="1600" dirty="0"/>
                        <a:t>GSMP Global Data </a:t>
                      </a:r>
                      <a:r>
                        <a:rPr lang="en-US" sz="1600" dirty="0" smtClean="0"/>
                        <a:t>Synchronization</a:t>
                      </a:r>
                      <a:endParaRPr lang="en-US" sz="1600" dirty="0"/>
                    </a:p>
                  </a:txBody>
                  <a:tcPr marL="28911" marR="28911" marT="14454" marB="14454" anchor="ctr"/>
                </a:tc>
                <a:tc>
                  <a:txBody>
                    <a:bodyPr/>
                    <a:lstStyle/>
                    <a:p>
                      <a:pPr algn="ctr"/>
                      <a:r>
                        <a:rPr lang="en-US" sz="1600" kern="1200" dirty="0" smtClean="0">
                          <a:solidFill>
                            <a:schemeClr val="tx1"/>
                          </a:solidFill>
                          <a:effectLst/>
                          <a:latin typeface="+mn-lt"/>
                          <a:ea typeface="+mn-ea"/>
                          <a:cs typeface="+mn-cs"/>
                        </a:rPr>
                        <a:t>Sean Lockhead</a:t>
                      </a:r>
                      <a:endParaRPr lang="en-US" sz="1600" kern="1200" dirty="0">
                        <a:solidFill>
                          <a:schemeClr val="tx1"/>
                        </a:solidFill>
                        <a:effectLst/>
                        <a:latin typeface="+mn-lt"/>
                        <a:ea typeface="+mn-ea"/>
                        <a:cs typeface="+mn-cs"/>
                      </a:endParaRPr>
                    </a:p>
                  </a:txBody>
                  <a:tcPr marL="28911" marR="28911" marT="14454" marB="14454" anchor="ctr"/>
                </a:tc>
                <a:tc>
                  <a:txBody>
                    <a:bodyPr/>
                    <a:lstStyle/>
                    <a:p>
                      <a:pPr algn="ctr"/>
                      <a:r>
                        <a:rPr lang="en-US" sz="1600" kern="1200" dirty="0" smtClean="0">
                          <a:solidFill>
                            <a:schemeClr val="tx1"/>
                          </a:solidFill>
                          <a:effectLst/>
                          <a:latin typeface="+mn-lt"/>
                          <a:ea typeface="+mn-ea"/>
                          <a:cs typeface="+mn-cs"/>
                        </a:rPr>
                        <a:t>Staffan Olsson</a:t>
                      </a:r>
                    </a:p>
                    <a:p>
                      <a:pPr algn="ctr"/>
                      <a:r>
                        <a:rPr lang="en-US" sz="1600" kern="1200" dirty="0" smtClean="0">
                          <a:solidFill>
                            <a:schemeClr val="tx1"/>
                          </a:solidFill>
                          <a:effectLst/>
                          <a:latin typeface="+mn-lt"/>
                          <a:ea typeface="+mn-ea"/>
                          <a:cs typeface="+mn-cs"/>
                        </a:rPr>
                        <a:t>Tony Zhang</a:t>
                      </a:r>
                      <a:endParaRPr lang="en-US" sz="1600" kern="1200" dirty="0">
                        <a:solidFill>
                          <a:schemeClr val="tx1"/>
                        </a:solidFill>
                        <a:effectLst/>
                        <a:latin typeface="+mn-lt"/>
                        <a:ea typeface="+mn-ea"/>
                        <a:cs typeface="+mn-cs"/>
                      </a:endParaRPr>
                    </a:p>
                  </a:txBody>
                  <a:tcPr marL="28911" marR="28911" marT="14454" marB="14454" anchor="ctr"/>
                </a:tc>
              </a:tr>
              <a:tr h="489560">
                <a:tc>
                  <a:txBody>
                    <a:bodyPr/>
                    <a:lstStyle/>
                    <a:p>
                      <a:r>
                        <a:rPr lang="en-US" sz="1600" dirty="0"/>
                        <a:t>GSMP Global Product </a:t>
                      </a:r>
                      <a:r>
                        <a:rPr lang="en-US" sz="1600" dirty="0" smtClean="0"/>
                        <a:t>Classification</a:t>
                      </a:r>
                      <a:endParaRPr lang="en-US" sz="1600" dirty="0"/>
                    </a:p>
                  </a:txBody>
                  <a:tcPr marL="28911" marR="28911" marT="14454" marB="14454" anchor="ctr"/>
                </a:tc>
                <a:tc>
                  <a:txBody>
                    <a:bodyPr/>
                    <a:lstStyle/>
                    <a:p>
                      <a:pPr algn="ctr"/>
                      <a:r>
                        <a:rPr lang="en-US" sz="1600" kern="1200" dirty="0" smtClean="0">
                          <a:solidFill>
                            <a:schemeClr val="tx1"/>
                          </a:solidFill>
                          <a:effectLst/>
                          <a:latin typeface="+mn-lt"/>
                          <a:ea typeface="+mn-ea"/>
                          <a:cs typeface="+mn-cs"/>
                        </a:rPr>
                        <a:t>Sean Lockhead</a:t>
                      </a:r>
                      <a:endParaRPr lang="en-US" sz="1600" kern="1200" dirty="0">
                        <a:solidFill>
                          <a:schemeClr val="tx1"/>
                        </a:solidFill>
                        <a:effectLst/>
                        <a:latin typeface="+mn-lt"/>
                        <a:ea typeface="+mn-ea"/>
                        <a:cs typeface="+mn-cs"/>
                      </a:endParaRPr>
                    </a:p>
                  </a:txBody>
                  <a:tcPr marL="28911" marR="28911" marT="14454" marB="14454" anchor="ctr"/>
                </a:tc>
                <a:tc>
                  <a:txBody>
                    <a:bodyPr/>
                    <a:lstStyle/>
                    <a:p>
                      <a:pPr algn="ctr"/>
                      <a:endParaRPr lang="en-US" sz="1600" kern="1200" dirty="0">
                        <a:solidFill>
                          <a:schemeClr val="tx1"/>
                        </a:solidFill>
                        <a:effectLst/>
                        <a:latin typeface="+mn-lt"/>
                        <a:ea typeface="+mn-ea"/>
                        <a:cs typeface="+mn-cs"/>
                      </a:endParaRPr>
                    </a:p>
                  </a:txBody>
                  <a:tcPr marL="28911" marR="28911" marT="14454" marB="14454" anchor="ctr"/>
                </a:tc>
              </a:tr>
              <a:tr h="940261">
                <a:tc>
                  <a:txBody>
                    <a:bodyPr/>
                    <a:lstStyle/>
                    <a:p>
                      <a:r>
                        <a:rPr lang="en-US" sz="1600" dirty="0"/>
                        <a:t>GSMP </a:t>
                      </a:r>
                      <a:r>
                        <a:rPr lang="en-US" sz="1600" dirty="0" smtClean="0"/>
                        <a:t>Identification</a:t>
                      </a:r>
                      <a:endParaRPr lang="en-US" sz="1600" dirty="0"/>
                    </a:p>
                  </a:txBody>
                  <a:tcPr marL="28911" marR="28911" marT="14454" marB="1445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Eugen </a:t>
                      </a:r>
                      <a:r>
                        <a:rPr lang="en-US" sz="1600" kern="1200" dirty="0" err="1" smtClean="0">
                          <a:solidFill>
                            <a:schemeClr val="tx1"/>
                          </a:solidFill>
                          <a:effectLst/>
                          <a:latin typeface="+mn-lt"/>
                          <a:ea typeface="+mn-ea"/>
                          <a:cs typeface="+mn-cs"/>
                        </a:rPr>
                        <a:t>Sehorz</a:t>
                      </a:r>
                      <a:endParaRPr lang="en-US" sz="1600" kern="1200" dirty="0" smtClean="0">
                        <a:solidFill>
                          <a:schemeClr val="tx1"/>
                        </a:solidFill>
                        <a:effectLst/>
                        <a:latin typeface="+mn-lt"/>
                        <a:ea typeface="+mn-ea"/>
                        <a:cs typeface="+mn-cs"/>
                      </a:endParaRPr>
                    </a:p>
                    <a:p>
                      <a:pPr algn="ctr"/>
                      <a:endParaRPr lang="en-US" sz="1600" kern="1200" dirty="0">
                        <a:solidFill>
                          <a:schemeClr val="tx1"/>
                        </a:solidFill>
                        <a:effectLst/>
                        <a:latin typeface="+mn-lt"/>
                        <a:ea typeface="+mn-ea"/>
                        <a:cs typeface="+mn-cs"/>
                      </a:endParaRPr>
                    </a:p>
                  </a:txBody>
                  <a:tcPr marL="28911" marR="28911" marT="14454" marB="14454" anchor="ctr"/>
                </a:tc>
                <a:tc>
                  <a:txBody>
                    <a:bodyPr/>
                    <a:lstStyle/>
                    <a:p>
                      <a:pPr algn="ctr"/>
                      <a:r>
                        <a:rPr lang="en-US" sz="1600" kern="1200" dirty="0" smtClean="0">
                          <a:solidFill>
                            <a:schemeClr val="tx1"/>
                          </a:solidFill>
                          <a:effectLst/>
                          <a:latin typeface="+mn-lt"/>
                          <a:ea typeface="+mn-ea"/>
                          <a:cs typeface="+mn-cs"/>
                        </a:rPr>
                        <a:t>Sue </a:t>
                      </a:r>
                      <a:r>
                        <a:rPr lang="en-US" sz="1600" kern="1200" dirty="0" err="1" smtClean="0">
                          <a:solidFill>
                            <a:schemeClr val="tx1"/>
                          </a:solidFill>
                          <a:effectLst/>
                          <a:latin typeface="+mn-lt"/>
                          <a:ea typeface="+mn-ea"/>
                          <a:cs typeface="+mn-cs"/>
                        </a:rPr>
                        <a:t>Schmid</a:t>
                      </a:r>
                      <a:r>
                        <a:rPr lang="en-US" sz="1600" kern="1200" baseline="0" dirty="0" smtClean="0">
                          <a:solidFill>
                            <a:schemeClr val="tx1"/>
                          </a:solidFill>
                          <a:effectLst/>
                          <a:latin typeface="+mn-lt"/>
                          <a:ea typeface="+mn-ea"/>
                          <a:cs typeface="+mn-cs"/>
                        </a:rPr>
                        <a:t> </a:t>
                      </a:r>
                    </a:p>
                    <a:p>
                      <a:pPr algn="ctr"/>
                      <a:r>
                        <a:rPr lang="en-US" sz="1600" kern="1200" dirty="0" smtClean="0">
                          <a:solidFill>
                            <a:schemeClr val="tx1"/>
                          </a:solidFill>
                          <a:effectLst/>
                          <a:latin typeface="+mn-lt"/>
                          <a:ea typeface="+mn-ea"/>
                          <a:cs typeface="+mn-cs"/>
                        </a:rPr>
                        <a:t>Vera Feuerstein</a:t>
                      </a:r>
                    </a:p>
                    <a:p>
                      <a:pPr algn="ctr"/>
                      <a:r>
                        <a:rPr lang="en-US" sz="1600" kern="1200" dirty="0" smtClean="0">
                          <a:solidFill>
                            <a:schemeClr val="tx1"/>
                          </a:solidFill>
                          <a:effectLst/>
                          <a:latin typeface="+mn-lt"/>
                          <a:ea typeface="+mn-ea"/>
                          <a:cs typeface="+mn-cs"/>
                        </a:rPr>
                        <a:t>Sean </a:t>
                      </a:r>
                      <a:r>
                        <a:rPr lang="en-US" sz="1600" kern="1200" dirty="0" err="1" smtClean="0">
                          <a:solidFill>
                            <a:schemeClr val="tx1"/>
                          </a:solidFill>
                          <a:effectLst/>
                          <a:latin typeface="+mn-lt"/>
                          <a:ea typeface="+mn-ea"/>
                          <a:cs typeface="+mn-cs"/>
                        </a:rPr>
                        <a:t>Lockhead</a:t>
                      </a:r>
                      <a:endParaRPr lang="en-US" sz="1600" kern="1200" dirty="0" smtClean="0">
                        <a:solidFill>
                          <a:schemeClr val="tx1"/>
                        </a:solidFill>
                        <a:effectLst/>
                        <a:latin typeface="+mn-lt"/>
                        <a:ea typeface="+mn-ea"/>
                        <a:cs typeface="+mn-cs"/>
                      </a:endParaRPr>
                    </a:p>
                  </a:txBody>
                  <a:tcPr marL="28911" marR="28911" marT="14454" marB="14454" anchor="ctr"/>
                </a:tc>
              </a:tr>
              <a:tr h="489560">
                <a:tc>
                  <a:txBody>
                    <a:bodyPr/>
                    <a:lstStyle/>
                    <a:p>
                      <a:r>
                        <a:rPr lang="en-US" sz="1600" dirty="0">
                          <a:effectLst/>
                        </a:rPr>
                        <a:t>GSMP Traceability and Event </a:t>
                      </a:r>
                      <a:r>
                        <a:rPr lang="en-US" sz="1600" dirty="0" smtClean="0">
                          <a:effectLst/>
                        </a:rPr>
                        <a:t>Sharing</a:t>
                      </a:r>
                      <a:endParaRPr lang="en-US" sz="1600" dirty="0">
                        <a:solidFill>
                          <a:srgbClr val="F26334"/>
                        </a:solidFill>
                        <a:effectLst/>
                      </a:endParaRPr>
                    </a:p>
                  </a:txBody>
                  <a:tcPr marL="28911" marR="28911" marT="14454" marB="14454" anchor="ctr"/>
                </a:tc>
                <a:tc>
                  <a:txBody>
                    <a:bodyPr/>
                    <a:lstStyle/>
                    <a:p>
                      <a:pPr algn="ctr"/>
                      <a:r>
                        <a:rPr lang="en-US" sz="1600" kern="1200" dirty="0" smtClean="0">
                          <a:solidFill>
                            <a:schemeClr val="tx1"/>
                          </a:solidFill>
                          <a:effectLst/>
                          <a:latin typeface="+mn-lt"/>
                          <a:ea typeface="+mn-ea"/>
                          <a:cs typeface="+mn-cs"/>
                        </a:rPr>
                        <a:t>Ken Traub</a:t>
                      </a:r>
                      <a:endParaRPr lang="en-US" sz="1600" kern="1200" dirty="0">
                        <a:solidFill>
                          <a:schemeClr val="tx1"/>
                        </a:solidFill>
                        <a:effectLst/>
                        <a:latin typeface="+mn-lt"/>
                        <a:ea typeface="+mn-ea"/>
                        <a:cs typeface="+mn-cs"/>
                      </a:endParaRPr>
                    </a:p>
                  </a:txBody>
                  <a:tcPr marL="28911" marR="28911" marT="14454" marB="14454" anchor="ctr"/>
                </a:tc>
                <a:tc>
                  <a:txBody>
                    <a:bodyPr/>
                    <a:lstStyle/>
                    <a:p>
                      <a:pPr algn="ctr"/>
                      <a:r>
                        <a:rPr lang="en-US" sz="1600" kern="1200" dirty="0" smtClean="0">
                          <a:solidFill>
                            <a:schemeClr val="tx1"/>
                          </a:solidFill>
                          <a:effectLst/>
                          <a:latin typeface="+mn-lt"/>
                          <a:ea typeface="+mn-ea"/>
                          <a:cs typeface="+mn-cs"/>
                        </a:rPr>
                        <a:t>Pere Rosell</a:t>
                      </a:r>
                    </a:p>
                    <a:p>
                      <a:pPr algn="ctr"/>
                      <a:r>
                        <a:rPr lang="en-US" sz="1600" kern="1200" dirty="0" smtClean="0">
                          <a:solidFill>
                            <a:schemeClr val="tx1"/>
                          </a:solidFill>
                          <a:effectLst/>
                          <a:latin typeface="+mn-lt"/>
                          <a:ea typeface="+mn-ea"/>
                          <a:cs typeface="+mn-cs"/>
                        </a:rPr>
                        <a:t>Mark</a:t>
                      </a:r>
                      <a:r>
                        <a:rPr lang="en-US" sz="1600" kern="1200" baseline="0" dirty="0" smtClean="0">
                          <a:solidFill>
                            <a:schemeClr val="tx1"/>
                          </a:solidFill>
                          <a:effectLst/>
                          <a:latin typeface="+mn-lt"/>
                          <a:ea typeface="+mn-ea"/>
                          <a:cs typeface="+mn-cs"/>
                        </a:rPr>
                        <a:t> Harrison</a:t>
                      </a:r>
                    </a:p>
                    <a:p>
                      <a:pPr algn="ctr"/>
                      <a:r>
                        <a:rPr lang="en-US" sz="1600" kern="1200" baseline="0" dirty="0" smtClean="0">
                          <a:solidFill>
                            <a:schemeClr val="tx1"/>
                          </a:solidFill>
                          <a:effectLst/>
                          <a:latin typeface="+mn-lt"/>
                          <a:ea typeface="+mn-ea"/>
                          <a:cs typeface="+mn-cs"/>
                        </a:rPr>
                        <a:t>Jens Kungl</a:t>
                      </a:r>
                      <a:endParaRPr lang="en-US" sz="1600" kern="1200" dirty="0">
                        <a:solidFill>
                          <a:schemeClr val="tx1"/>
                        </a:solidFill>
                        <a:effectLst/>
                        <a:latin typeface="+mn-lt"/>
                        <a:ea typeface="+mn-ea"/>
                        <a:cs typeface="+mn-cs"/>
                      </a:endParaRPr>
                    </a:p>
                  </a:txBody>
                  <a:tcPr marL="28911" marR="28911" marT="14454" marB="14454" anchor="ctr"/>
                </a:tc>
              </a:tr>
            </a:tbl>
          </a:graphicData>
        </a:graphic>
      </p:graphicFrame>
    </p:spTree>
    <p:extLst>
      <p:ext uri="{BB962C8B-B14F-4D97-AF65-F5344CB8AC3E}">
        <p14:creationId xmlns:p14="http://schemas.microsoft.com/office/powerpoint/2010/main" val="42591467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384392"/>
            <a:ext cx="7067128" cy="935998"/>
          </a:xfrm>
        </p:spPr>
        <p:txBody>
          <a:bodyPr/>
          <a:lstStyle/>
          <a:p>
            <a:r>
              <a:rPr lang="en-US" dirty="0" smtClean="0"/>
              <a:t>Mission Specific Working Groups </a:t>
            </a:r>
            <a:r>
              <a:rPr lang="en-US" sz="2000" dirty="0" smtClean="0"/>
              <a:t>(1/2)</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293046002"/>
              </p:ext>
            </p:extLst>
          </p:nvPr>
        </p:nvGraphicFramePr>
        <p:xfrm>
          <a:off x="683568" y="1268760"/>
          <a:ext cx="7992888" cy="2842975"/>
        </p:xfrm>
        <a:graphic>
          <a:graphicData uri="http://schemas.openxmlformats.org/drawingml/2006/table">
            <a:tbl>
              <a:tblPr/>
              <a:tblGrid>
                <a:gridCol w="3888432"/>
                <a:gridCol w="2060175"/>
                <a:gridCol w="2044281"/>
              </a:tblGrid>
              <a:tr h="494004">
                <a:tc>
                  <a:txBody>
                    <a:bodyPr/>
                    <a:lstStyle/>
                    <a:p>
                      <a:pPr fontAlgn="base">
                        <a:spcBef>
                          <a:spcPts val="300"/>
                        </a:spcBef>
                        <a:spcAft>
                          <a:spcPts val="0"/>
                        </a:spcAft>
                      </a:pPr>
                      <a:r>
                        <a:rPr lang="en-US" sz="1600" b="1" kern="1200" dirty="0">
                          <a:solidFill>
                            <a:srgbClr val="FFFFFF"/>
                          </a:solidFill>
                          <a:latin typeface="+mn-lt"/>
                          <a:ea typeface="Times New Roman"/>
                          <a:cs typeface="Times New Roman"/>
                        </a:rPr>
                        <a:t>Working group name</a:t>
                      </a:r>
                      <a:endParaRPr lang="fr-BE" sz="1600" dirty="0">
                        <a:latin typeface="+mn-lt"/>
                        <a:ea typeface="Calibri"/>
                        <a:cs typeface="Times New Roman"/>
                      </a:endParaRPr>
                    </a:p>
                  </a:txBody>
                  <a:tcPr marL="54004" marR="54004" marT="4500" marB="0" anchor="ctr">
                    <a:lnL w="12700" cap="flat" cmpd="sng" algn="ctr">
                      <a:solidFill>
                        <a:srgbClr val="002A6C"/>
                      </a:solidFill>
                      <a:prstDash val="solid"/>
                      <a:round/>
                      <a:headEnd type="none" w="med" len="med"/>
                      <a:tailEnd type="none" w="med" len="med"/>
                    </a:lnL>
                    <a:lnR w="12700" cap="flat" cmpd="sng" algn="ctr">
                      <a:solidFill>
                        <a:srgbClr val="002A6C"/>
                      </a:solidFill>
                      <a:prstDash val="solid"/>
                      <a:round/>
                      <a:headEnd type="none" w="med" len="med"/>
                      <a:tailEnd type="none" w="med" len="med"/>
                    </a:lnR>
                    <a:lnT w="12700" cap="flat" cmpd="sng" algn="ctr">
                      <a:solidFill>
                        <a:srgbClr val="002A6C"/>
                      </a:solidFill>
                      <a:prstDash val="solid"/>
                      <a:round/>
                      <a:headEnd type="none" w="med" len="med"/>
                      <a:tailEnd type="none" w="med" len="med"/>
                    </a:lnT>
                    <a:lnB w="12700" cap="flat" cmpd="sng" algn="ctr">
                      <a:solidFill>
                        <a:srgbClr val="002A6C"/>
                      </a:solidFill>
                      <a:prstDash val="solid"/>
                      <a:round/>
                      <a:headEnd type="none" w="med" len="med"/>
                      <a:tailEnd type="none" w="med" len="med"/>
                    </a:lnB>
                    <a:solidFill>
                      <a:srgbClr val="002C6C"/>
                    </a:solidFill>
                  </a:tcPr>
                </a:tc>
                <a:tc>
                  <a:txBody>
                    <a:bodyPr/>
                    <a:lstStyle/>
                    <a:p>
                      <a:pPr fontAlgn="base">
                        <a:spcBef>
                          <a:spcPts val="300"/>
                        </a:spcBef>
                        <a:spcAft>
                          <a:spcPts val="0"/>
                        </a:spcAft>
                      </a:pPr>
                      <a:r>
                        <a:rPr lang="en-US" sz="1600" b="1" kern="1200">
                          <a:solidFill>
                            <a:srgbClr val="FFFFFF"/>
                          </a:solidFill>
                          <a:latin typeface="+mn-lt"/>
                          <a:ea typeface="Times New Roman"/>
                          <a:cs typeface="Times New Roman"/>
                        </a:rPr>
                        <a:t>AG Liaison </a:t>
                      </a:r>
                      <a:endParaRPr lang="fr-BE" sz="1600">
                        <a:latin typeface="+mn-lt"/>
                        <a:ea typeface="Calibri"/>
                        <a:cs typeface="Times New Roman"/>
                      </a:endParaRPr>
                    </a:p>
                  </a:txBody>
                  <a:tcPr marL="54004" marR="54004" marT="4500" marB="0" anchor="ctr">
                    <a:lnL w="12700" cap="flat" cmpd="sng" algn="ctr">
                      <a:solidFill>
                        <a:srgbClr val="002A6C"/>
                      </a:solidFill>
                      <a:prstDash val="solid"/>
                      <a:round/>
                      <a:headEnd type="none" w="med" len="med"/>
                      <a:tailEnd type="none" w="med" len="med"/>
                    </a:lnL>
                    <a:lnR w="12700" cap="flat" cmpd="sng" algn="ctr">
                      <a:solidFill>
                        <a:srgbClr val="002A6C"/>
                      </a:solidFill>
                      <a:prstDash val="solid"/>
                      <a:round/>
                      <a:headEnd type="none" w="med" len="med"/>
                      <a:tailEnd type="none" w="med" len="med"/>
                    </a:lnR>
                    <a:lnT w="12700" cap="flat" cmpd="sng" algn="ctr">
                      <a:solidFill>
                        <a:srgbClr val="002A6C"/>
                      </a:solidFill>
                      <a:prstDash val="solid"/>
                      <a:round/>
                      <a:headEnd type="none" w="med" len="med"/>
                      <a:tailEnd type="none" w="med" len="med"/>
                    </a:lnT>
                    <a:lnB w="12700" cap="flat" cmpd="sng" algn="ctr">
                      <a:solidFill>
                        <a:srgbClr val="002A6C"/>
                      </a:solidFill>
                      <a:prstDash val="solid"/>
                      <a:round/>
                      <a:headEnd type="none" w="med" len="med"/>
                      <a:tailEnd type="none" w="med" len="med"/>
                    </a:lnB>
                    <a:solidFill>
                      <a:srgbClr val="002C6C"/>
                    </a:solidFill>
                  </a:tcPr>
                </a:tc>
                <a:tc>
                  <a:txBody>
                    <a:bodyPr/>
                    <a:lstStyle/>
                    <a:p>
                      <a:pPr fontAlgn="base">
                        <a:spcBef>
                          <a:spcPts val="300"/>
                        </a:spcBef>
                        <a:spcAft>
                          <a:spcPts val="0"/>
                        </a:spcAft>
                      </a:pPr>
                      <a:r>
                        <a:rPr lang="en-US" sz="1600" b="1" kern="1200" dirty="0">
                          <a:solidFill>
                            <a:srgbClr val="FFFFFF"/>
                          </a:solidFill>
                          <a:latin typeface="+mn-lt"/>
                          <a:ea typeface="Times New Roman"/>
                          <a:cs typeface="Times New Roman"/>
                        </a:rPr>
                        <a:t>AG Participant</a:t>
                      </a:r>
                      <a:endParaRPr lang="fr-BE" sz="1600" dirty="0">
                        <a:latin typeface="+mn-lt"/>
                        <a:ea typeface="Calibri"/>
                        <a:cs typeface="Times New Roman"/>
                      </a:endParaRPr>
                    </a:p>
                  </a:txBody>
                  <a:tcPr marL="54004" marR="54004" marT="4500" marB="0" anchor="ctr">
                    <a:lnL w="12700" cap="flat" cmpd="sng" algn="ctr">
                      <a:solidFill>
                        <a:srgbClr val="002A6C"/>
                      </a:solidFill>
                      <a:prstDash val="solid"/>
                      <a:round/>
                      <a:headEnd type="none" w="med" len="med"/>
                      <a:tailEnd type="none" w="med" len="med"/>
                    </a:lnL>
                    <a:lnR w="12700" cap="flat" cmpd="sng" algn="ctr">
                      <a:solidFill>
                        <a:srgbClr val="002A6C"/>
                      </a:solidFill>
                      <a:prstDash val="solid"/>
                      <a:round/>
                      <a:headEnd type="none" w="med" len="med"/>
                      <a:tailEnd type="none" w="med" len="med"/>
                    </a:lnR>
                    <a:lnT w="12700" cap="flat" cmpd="sng" algn="ctr">
                      <a:solidFill>
                        <a:srgbClr val="002A6C"/>
                      </a:solidFill>
                      <a:prstDash val="solid"/>
                      <a:round/>
                      <a:headEnd type="none" w="med" len="med"/>
                      <a:tailEnd type="none" w="med" len="med"/>
                    </a:lnT>
                    <a:lnB w="12700" cap="flat" cmpd="sng" algn="ctr">
                      <a:solidFill>
                        <a:srgbClr val="002A6C"/>
                      </a:solidFill>
                      <a:prstDash val="solid"/>
                      <a:round/>
                      <a:headEnd type="none" w="med" len="med"/>
                      <a:tailEnd type="none" w="med" len="med"/>
                    </a:lnB>
                    <a:solidFill>
                      <a:srgbClr val="002C6C"/>
                    </a:solidFill>
                  </a:tcPr>
                </a:tc>
              </a:tr>
              <a:tr h="258929">
                <a:tc>
                  <a:txBody>
                    <a:bodyPr/>
                    <a:lstStyle/>
                    <a:p>
                      <a:pPr fontAlgn="base">
                        <a:spcBef>
                          <a:spcPts val="300"/>
                        </a:spcBef>
                        <a:spcAft>
                          <a:spcPts val="300"/>
                        </a:spcAft>
                      </a:pPr>
                      <a:r>
                        <a:rPr lang="fr-BE" sz="1600" dirty="0" smtClean="0">
                          <a:latin typeface="+mn-lt"/>
                          <a:ea typeface="Calibri"/>
                          <a:cs typeface="Times New Roman"/>
                        </a:rPr>
                        <a:t>Healthcare AIDC Updates</a:t>
                      </a:r>
                      <a:endParaRPr lang="fr-BE" sz="1600" dirty="0">
                        <a:latin typeface="+mn-lt"/>
                        <a:ea typeface="Calibri"/>
                        <a:cs typeface="Times New Roman"/>
                      </a:endParaRPr>
                    </a:p>
                  </a:txBody>
                  <a:tcPr marL="54004" marR="54004" marT="4500" marB="0" anchor="ctr">
                    <a:lnL w="12700" cap="flat" cmpd="sng" algn="ctr">
                      <a:solidFill>
                        <a:srgbClr val="002A6C"/>
                      </a:solidFill>
                      <a:prstDash val="solid"/>
                      <a:round/>
                      <a:headEnd type="none" w="med" len="med"/>
                      <a:tailEnd type="none" w="med" len="med"/>
                    </a:lnL>
                    <a:lnR w="12700" cap="flat" cmpd="sng" algn="ctr">
                      <a:solidFill>
                        <a:srgbClr val="002A6C"/>
                      </a:solidFill>
                      <a:prstDash val="solid"/>
                      <a:round/>
                      <a:headEnd type="none" w="med" len="med"/>
                      <a:tailEnd type="none" w="med" len="med"/>
                    </a:lnR>
                    <a:lnT w="12700" cap="flat" cmpd="sng" algn="ctr">
                      <a:solidFill>
                        <a:srgbClr val="002A6C"/>
                      </a:solidFill>
                      <a:prstDash val="solid"/>
                      <a:round/>
                      <a:headEnd type="none" w="med" len="med"/>
                      <a:tailEnd type="none" w="med" len="med"/>
                    </a:lnT>
                    <a:lnB w="12700" cap="flat" cmpd="sng" algn="ctr">
                      <a:solidFill>
                        <a:srgbClr val="002A6C"/>
                      </a:solidFill>
                      <a:prstDash val="solid"/>
                      <a:round/>
                      <a:headEnd type="none" w="med" len="med"/>
                      <a:tailEnd type="none" w="med" len="med"/>
                    </a:lnB>
                  </a:tcPr>
                </a:tc>
                <a:tc>
                  <a:txBody>
                    <a:bodyPr/>
                    <a:lstStyle/>
                    <a:p>
                      <a:pPr fontAlgn="base">
                        <a:spcBef>
                          <a:spcPts val="300"/>
                        </a:spcBef>
                        <a:spcAft>
                          <a:spcPts val="300"/>
                        </a:spcAft>
                      </a:pPr>
                      <a:r>
                        <a:rPr lang="fr-BE" sz="1600" dirty="0" smtClean="0">
                          <a:latin typeface="+mn-lt"/>
                          <a:ea typeface="Calibri"/>
                          <a:cs typeface="Times New Roman"/>
                        </a:rPr>
                        <a:t>Sue Schmid</a:t>
                      </a:r>
                      <a:endParaRPr lang="fr-BE" sz="1600" dirty="0">
                        <a:latin typeface="+mn-lt"/>
                        <a:ea typeface="Calibri"/>
                        <a:cs typeface="Times New Roman"/>
                      </a:endParaRPr>
                    </a:p>
                  </a:txBody>
                  <a:tcPr marL="54004" marR="54004" marT="4500" marB="0" anchor="ctr">
                    <a:lnL w="12700" cap="flat" cmpd="sng" algn="ctr">
                      <a:solidFill>
                        <a:srgbClr val="002A6C"/>
                      </a:solidFill>
                      <a:prstDash val="solid"/>
                      <a:round/>
                      <a:headEnd type="none" w="med" len="med"/>
                      <a:tailEnd type="none" w="med" len="med"/>
                    </a:lnL>
                    <a:lnR w="12700" cap="flat" cmpd="sng" algn="ctr">
                      <a:solidFill>
                        <a:srgbClr val="002A6C"/>
                      </a:solidFill>
                      <a:prstDash val="solid"/>
                      <a:round/>
                      <a:headEnd type="none" w="med" len="med"/>
                      <a:tailEnd type="none" w="med" len="med"/>
                    </a:lnR>
                    <a:lnT w="12700" cap="flat" cmpd="sng" algn="ctr">
                      <a:solidFill>
                        <a:srgbClr val="002A6C"/>
                      </a:solidFill>
                      <a:prstDash val="solid"/>
                      <a:round/>
                      <a:headEnd type="none" w="med" len="med"/>
                      <a:tailEnd type="none" w="med" len="med"/>
                    </a:lnT>
                    <a:lnB w="12700" cap="flat" cmpd="sng" algn="ctr">
                      <a:solidFill>
                        <a:srgbClr val="002A6C"/>
                      </a:solidFill>
                      <a:prstDash val="solid"/>
                      <a:round/>
                      <a:headEnd type="none" w="med" len="med"/>
                      <a:tailEnd type="none" w="med" len="med"/>
                    </a:lnB>
                  </a:tcPr>
                </a:tc>
                <a:tc>
                  <a:txBody>
                    <a:bodyPr/>
                    <a:lstStyle/>
                    <a:p>
                      <a:pPr>
                        <a:spcBef>
                          <a:spcPts val="300"/>
                        </a:spcBef>
                        <a:spcAft>
                          <a:spcPts val="300"/>
                        </a:spcAft>
                      </a:pPr>
                      <a:endParaRPr lang="fr-BE" sz="1600" dirty="0">
                        <a:latin typeface="+mn-lt"/>
                        <a:ea typeface="Times New Roman"/>
                        <a:cs typeface="Times New Roman"/>
                      </a:endParaRPr>
                    </a:p>
                  </a:txBody>
                  <a:tcPr marL="54004" marR="54004" marT="4500" marB="0" anchor="ctr">
                    <a:lnL w="12700" cap="flat" cmpd="sng" algn="ctr">
                      <a:solidFill>
                        <a:srgbClr val="002A6C"/>
                      </a:solidFill>
                      <a:prstDash val="solid"/>
                      <a:round/>
                      <a:headEnd type="none" w="med" len="med"/>
                      <a:tailEnd type="none" w="med" len="med"/>
                    </a:lnL>
                    <a:lnR w="12700" cap="flat" cmpd="sng" algn="ctr">
                      <a:solidFill>
                        <a:srgbClr val="002A6C"/>
                      </a:solidFill>
                      <a:prstDash val="solid"/>
                      <a:round/>
                      <a:headEnd type="none" w="med" len="med"/>
                      <a:tailEnd type="none" w="med" len="med"/>
                    </a:lnR>
                    <a:lnT w="12700" cap="flat" cmpd="sng" algn="ctr">
                      <a:solidFill>
                        <a:srgbClr val="002A6C"/>
                      </a:solidFill>
                      <a:prstDash val="solid"/>
                      <a:round/>
                      <a:headEnd type="none" w="med" len="med"/>
                      <a:tailEnd type="none" w="med" len="med"/>
                    </a:lnT>
                    <a:lnB w="12700" cap="flat" cmpd="sng" algn="ctr">
                      <a:solidFill>
                        <a:srgbClr val="002A6C"/>
                      </a:solidFill>
                      <a:prstDash val="solid"/>
                      <a:round/>
                      <a:headEnd type="none" w="med" len="med"/>
                      <a:tailEnd type="none" w="med" len="med"/>
                    </a:lnB>
                  </a:tcPr>
                </a:tc>
              </a:tr>
              <a:tr h="258929">
                <a:tc>
                  <a:txBody>
                    <a:bodyPr/>
                    <a:lstStyle/>
                    <a:p>
                      <a:pPr fontAlgn="base">
                        <a:spcBef>
                          <a:spcPts val="300"/>
                        </a:spcBef>
                        <a:spcAft>
                          <a:spcPts val="300"/>
                        </a:spcAft>
                      </a:pPr>
                      <a:r>
                        <a:rPr lang="en-US" sz="1600" kern="1200" dirty="0" smtClean="0">
                          <a:solidFill>
                            <a:srgbClr val="002151"/>
                          </a:solidFill>
                          <a:latin typeface="+mn-lt"/>
                          <a:ea typeface="Times New Roman"/>
                          <a:cs typeface="Times New Roman"/>
                        </a:rPr>
                        <a:t>B2C </a:t>
                      </a:r>
                      <a:r>
                        <a:rPr lang="en-US" sz="1600" kern="1200" dirty="0">
                          <a:solidFill>
                            <a:srgbClr val="002151"/>
                          </a:solidFill>
                          <a:latin typeface="+mn-lt"/>
                          <a:ea typeface="Times New Roman"/>
                          <a:cs typeface="Times New Roman"/>
                        </a:rPr>
                        <a:t>Trusted Source of Data (TSD</a:t>
                      </a:r>
                      <a:r>
                        <a:rPr lang="en-US" sz="1600" kern="1200" dirty="0" smtClean="0">
                          <a:solidFill>
                            <a:srgbClr val="002151"/>
                          </a:solidFill>
                          <a:latin typeface="+mn-lt"/>
                          <a:ea typeface="Times New Roman"/>
                          <a:cs typeface="Times New Roman"/>
                        </a:rPr>
                        <a:t>)</a:t>
                      </a:r>
                      <a:endParaRPr lang="fr-BE" sz="1600" dirty="0">
                        <a:latin typeface="+mn-lt"/>
                        <a:ea typeface="Calibri"/>
                        <a:cs typeface="Times New Roman"/>
                      </a:endParaRPr>
                    </a:p>
                  </a:txBody>
                  <a:tcPr marL="54004" marR="54004" marT="4500" marB="0" anchor="ctr">
                    <a:lnL w="12700" cap="flat" cmpd="sng" algn="ctr">
                      <a:solidFill>
                        <a:srgbClr val="002A6C"/>
                      </a:solidFill>
                      <a:prstDash val="solid"/>
                      <a:round/>
                      <a:headEnd type="none" w="med" len="med"/>
                      <a:tailEnd type="none" w="med" len="med"/>
                    </a:lnL>
                    <a:lnR w="12700" cap="flat" cmpd="sng" algn="ctr">
                      <a:solidFill>
                        <a:srgbClr val="002A6C"/>
                      </a:solidFill>
                      <a:prstDash val="solid"/>
                      <a:round/>
                      <a:headEnd type="none" w="med" len="med"/>
                      <a:tailEnd type="none" w="med" len="med"/>
                    </a:lnR>
                    <a:lnT w="12700" cap="flat" cmpd="sng" algn="ctr">
                      <a:solidFill>
                        <a:srgbClr val="002A6C"/>
                      </a:solidFill>
                      <a:prstDash val="solid"/>
                      <a:round/>
                      <a:headEnd type="none" w="med" len="med"/>
                      <a:tailEnd type="none" w="med" len="med"/>
                    </a:lnT>
                    <a:lnB w="12700" cap="flat" cmpd="sng" algn="ctr">
                      <a:solidFill>
                        <a:srgbClr val="002A6C"/>
                      </a:solidFill>
                      <a:prstDash val="solid"/>
                      <a:round/>
                      <a:headEnd type="none" w="med" len="med"/>
                      <a:tailEnd type="none" w="med" len="med"/>
                    </a:lnB>
                  </a:tcPr>
                </a:tc>
                <a:tc>
                  <a:txBody>
                    <a:bodyPr/>
                    <a:lstStyle/>
                    <a:p>
                      <a:pPr>
                        <a:spcBef>
                          <a:spcPts val="300"/>
                        </a:spcBef>
                        <a:spcAft>
                          <a:spcPts val="300"/>
                        </a:spcAft>
                      </a:pPr>
                      <a:r>
                        <a:rPr lang="fr-BE" sz="1600" dirty="0" smtClean="0">
                          <a:latin typeface="+mn-lt"/>
                          <a:ea typeface="Times New Roman"/>
                          <a:cs typeface="Times New Roman"/>
                        </a:rPr>
                        <a:t>Kevin</a:t>
                      </a:r>
                      <a:r>
                        <a:rPr lang="fr-BE" sz="1600" baseline="0" dirty="0" smtClean="0">
                          <a:latin typeface="+mn-lt"/>
                          <a:ea typeface="Times New Roman"/>
                          <a:cs typeface="Times New Roman"/>
                        </a:rPr>
                        <a:t> Dean</a:t>
                      </a:r>
                      <a:endParaRPr lang="fr-BE" sz="1600" dirty="0">
                        <a:latin typeface="+mn-lt"/>
                        <a:ea typeface="Times New Roman"/>
                        <a:cs typeface="Times New Roman"/>
                      </a:endParaRPr>
                    </a:p>
                  </a:txBody>
                  <a:tcPr marL="54004" marR="54004" marT="4500" marB="0" anchor="ctr">
                    <a:lnL w="12700" cap="flat" cmpd="sng" algn="ctr">
                      <a:solidFill>
                        <a:srgbClr val="002A6C"/>
                      </a:solidFill>
                      <a:prstDash val="solid"/>
                      <a:round/>
                      <a:headEnd type="none" w="med" len="med"/>
                      <a:tailEnd type="none" w="med" len="med"/>
                    </a:lnL>
                    <a:lnR w="12700" cap="flat" cmpd="sng" algn="ctr">
                      <a:solidFill>
                        <a:srgbClr val="002A6C"/>
                      </a:solidFill>
                      <a:prstDash val="solid"/>
                      <a:round/>
                      <a:headEnd type="none" w="med" len="med"/>
                      <a:tailEnd type="none" w="med" len="med"/>
                    </a:lnR>
                    <a:lnT w="12700" cap="flat" cmpd="sng" algn="ctr">
                      <a:solidFill>
                        <a:srgbClr val="002A6C"/>
                      </a:solidFill>
                      <a:prstDash val="solid"/>
                      <a:round/>
                      <a:headEnd type="none" w="med" len="med"/>
                      <a:tailEnd type="none" w="med" len="med"/>
                    </a:lnT>
                    <a:lnB w="12700" cap="flat" cmpd="sng" algn="ctr">
                      <a:solidFill>
                        <a:srgbClr val="002A6C"/>
                      </a:solidFill>
                      <a:prstDash val="solid"/>
                      <a:round/>
                      <a:headEnd type="none" w="med" len="med"/>
                      <a:tailEnd type="none" w="med" len="med"/>
                    </a:lnB>
                  </a:tcPr>
                </a:tc>
                <a:tc>
                  <a:txBody>
                    <a:bodyPr/>
                    <a:lstStyle/>
                    <a:p>
                      <a:pPr>
                        <a:spcBef>
                          <a:spcPts val="300"/>
                        </a:spcBef>
                        <a:spcAft>
                          <a:spcPts val="300"/>
                        </a:spcAft>
                      </a:pPr>
                      <a:r>
                        <a:rPr lang="fr-BE" sz="1600" dirty="0" smtClean="0">
                          <a:latin typeface="+mn-lt"/>
                          <a:ea typeface="Times New Roman"/>
                          <a:cs typeface="Times New Roman"/>
                        </a:rPr>
                        <a:t>Vera, Sue, Kevin, Sean, Ken, Staffan, Tony</a:t>
                      </a:r>
                      <a:endParaRPr lang="fr-BE" sz="1600" dirty="0">
                        <a:latin typeface="+mn-lt"/>
                        <a:ea typeface="Times New Roman"/>
                        <a:cs typeface="Times New Roman"/>
                      </a:endParaRPr>
                    </a:p>
                  </a:txBody>
                  <a:tcPr marL="54004" marR="54004" marT="4500" marB="0" anchor="ctr">
                    <a:lnL w="12700" cap="flat" cmpd="sng" algn="ctr">
                      <a:solidFill>
                        <a:srgbClr val="002A6C"/>
                      </a:solidFill>
                      <a:prstDash val="solid"/>
                      <a:round/>
                      <a:headEnd type="none" w="med" len="med"/>
                      <a:tailEnd type="none" w="med" len="med"/>
                    </a:lnL>
                    <a:lnR w="12700" cap="flat" cmpd="sng" algn="ctr">
                      <a:solidFill>
                        <a:srgbClr val="002A6C"/>
                      </a:solidFill>
                      <a:prstDash val="solid"/>
                      <a:round/>
                      <a:headEnd type="none" w="med" len="med"/>
                      <a:tailEnd type="none" w="med" len="med"/>
                    </a:lnR>
                    <a:lnT w="12700" cap="flat" cmpd="sng" algn="ctr">
                      <a:solidFill>
                        <a:srgbClr val="002A6C"/>
                      </a:solidFill>
                      <a:prstDash val="solid"/>
                      <a:round/>
                      <a:headEnd type="none" w="med" len="med"/>
                      <a:tailEnd type="none" w="med" len="med"/>
                    </a:lnT>
                    <a:lnB w="12700" cap="flat" cmpd="sng" algn="ctr">
                      <a:solidFill>
                        <a:srgbClr val="002A6C"/>
                      </a:solidFill>
                      <a:prstDash val="solid"/>
                      <a:round/>
                      <a:headEnd type="none" w="med" len="med"/>
                      <a:tailEnd type="none" w="med" len="med"/>
                    </a:lnB>
                  </a:tcPr>
                </a:tc>
              </a:tr>
              <a:tr h="432048">
                <a:tc>
                  <a:txBody>
                    <a:bodyPr/>
                    <a:lstStyle/>
                    <a:p>
                      <a:pPr fontAlgn="base">
                        <a:spcBef>
                          <a:spcPts val="300"/>
                        </a:spcBef>
                        <a:spcAft>
                          <a:spcPts val="300"/>
                        </a:spcAft>
                      </a:pPr>
                      <a:r>
                        <a:rPr lang="en-US" sz="1600" kern="1200" dirty="0" err="1" smtClean="0">
                          <a:solidFill>
                            <a:srgbClr val="002151"/>
                          </a:solidFill>
                          <a:latin typeface="+mn-lt"/>
                          <a:ea typeface="Times New Roman"/>
                          <a:cs typeface="Times New Roman"/>
                        </a:rPr>
                        <a:t>eCom</a:t>
                      </a:r>
                      <a:r>
                        <a:rPr lang="en-US" sz="1600" kern="1200" dirty="0" smtClean="0">
                          <a:solidFill>
                            <a:srgbClr val="002151"/>
                          </a:solidFill>
                          <a:latin typeface="+mn-lt"/>
                          <a:ea typeface="Times New Roman"/>
                          <a:cs typeface="Times New Roman"/>
                        </a:rPr>
                        <a:t> </a:t>
                      </a:r>
                      <a:r>
                        <a:rPr lang="en-US" sz="1600" kern="1200" dirty="0">
                          <a:solidFill>
                            <a:srgbClr val="002151"/>
                          </a:solidFill>
                          <a:latin typeface="+mn-lt"/>
                          <a:ea typeface="Times New Roman"/>
                          <a:cs typeface="Times New Roman"/>
                        </a:rPr>
                        <a:t>Logistics </a:t>
                      </a:r>
                      <a:r>
                        <a:rPr lang="en-US" sz="1600" kern="1200" dirty="0" smtClean="0">
                          <a:solidFill>
                            <a:srgbClr val="002151"/>
                          </a:solidFill>
                          <a:latin typeface="+mn-lt"/>
                          <a:ea typeface="Times New Roman"/>
                          <a:cs typeface="Times New Roman"/>
                        </a:rPr>
                        <a:t>Standards</a:t>
                      </a:r>
                      <a:endParaRPr lang="fr-BE" sz="1600" dirty="0">
                        <a:latin typeface="+mn-lt"/>
                        <a:ea typeface="Calibri"/>
                        <a:cs typeface="Times New Roman"/>
                      </a:endParaRPr>
                    </a:p>
                  </a:txBody>
                  <a:tcPr marL="54004" marR="54004" marT="4500" marB="0" anchor="ctr">
                    <a:lnL w="12700" cap="flat" cmpd="sng" algn="ctr">
                      <a:solidFill>
                        <a:srgbClr val="002A6C"/>
                      </a:solidFill>
                      <a:prstDash val="solid"/>
                      <a:round/>
                      <a:headEnd type="none" w="med" len="med"/>
                      <a:tailEnd type="none" w="med" len="med"/>
                    </a:lnL>
                    <a:lnR w="12700" cap="flat" cmpd="sng" algn="ctr">
                      <a:solidFill>
                        <a:srgbClr val="002A6C"/>
                      </a:solidFill>
                      <a:prstDash val="solid"/>
                      <a:round/>
                      <a:headEnd type="none" w="med" len="med"/>
                      <a:tailEnd type="none" w="med" len="med"/>
                    </a:lnR>
                    <a:lnT w="12700" cap="flat" cmpd="sng" algn="ctr">
                      <a:solidFill>
                        <a:srgbClr val="002A6C"/>
                      </a:solidFill>
                      <a:prstDash val="solid"/>
                      <a:round/>
                      <a:headEnd type="none" w="med" len="med"/>
                      <a:tailEnd type="none" w="med" len="med"/>
                    </a:lnT>
                    <a:lnB w="12700" cap="flat" cmpd="sng" algn="ctr">
                      <a:solidFill>
                        <a:srgbClr val="002A6C"/>
                      </a:solidFill>
                      <a:prstDash val="solid"/>
                      <a:round/>
                      <a:headEnd type="none" w="med" len="med"/>
                      <a:tailEnd type="none" w="med" len="med"/>
                    </a:lnB>
                  </a:tcPr>
                </a:tc>
                <a:tc>
                  <a:txBody>
                    <a:bodyPr/>
                    <a:lstStyle/>
                    <a:p>
                      <a:pPr>
                        <a:spcBef>
                          <a:spcPts val="300"/>
                        </a:spcBef>
                        <a:spcAft>
                          <a:spcPts val="300"/>
                        </a:spcAft>
                      </a:pPr>
                      <a:r>
                        <a:rPr lang="fr-BE" sz="1600" dirty="0" smtClean="0">
                          <a:latin typeface="+mn-lt"/>
                          <a:ea typeface="Times New Roman"/>
                          <a:cs typeface="Times New Roman"/>
                        </a:rPr>
                        <a:t>Henri Barthel</a:t>
                      </a:r>
                      <a:endParaRPr lang="fr-BE" sz="1600" dirty="0">
                        <a:latin typeface="+mn-lt"/>
                        <a:ea typeface="Times New Roman"/>
                        <a:cs typeface="Times New Roman"/>
                      </a:endParaRPr>
                    </a:p>
                  </a:txBody>
                  <a:tcPr marL="54004" marR="54004" marT="4500" marB="0" anchor="ctr">
                    <a:lnL w="12700" cap="flat" cmpd="sng" algn="ctr">
                      <a:solidFill>
                        <a:srgbClr val="002A6C"/>
                      </a:solidFill>
                      <a:prstDash val="solid"/>
                      <a:round/>
                      <a:headEnd type="none" w="med" len="med"/>
                      <a:tailEnd type="none" w="med" len="med"/>
                    </a:lnL>
                    <a:lnR w="12700" cap="flat" cmpd="sng" algn="ctr">
                      <a:solidFill>
                        <a:srgbClr val="002A6C"/>
                      </a:solidFill>
                      <a:prstDash val="solid"/>
                      <a:round/>
                      <a:headEnd type="none" w="med" len="med"/>
                      <a:tailEnd type="none" w="med" len="med"/>
                    </a:lnR>
                    <a:lnT w="12700" cap="flat" cmpd="sng" algn="ctr">
                      <a:solidFill>
                        <a:srgbClr val="002A6C"/>
                      </a:solidFill>
                      <a:prstDash val="solid"/>
                      <a:round/>
                      <a:headEnd type="none" w="med" len="med"/>
                      <a:tailEnd type="none" w="med" len="med"/>
                    </a:lnT>
                    <a:lnB w="12700" cap="flat" cmpd="sng" algn="ctr">
                      <a:solidFill>
                        <a:srgbClr val="002A6C"/>
                      </a:solidFill>
                      <a:prstDash val="solid"/>
                      <a:round/>
                      <a:headEnd type="none" w="med" len="med"/>
                      <a:tailEnd type="none" w="med" len="med"/>
                    </a:lnB>
                    <a:noFill/>
                  </a:tcPr>
                </a:tc>
                <a:tc>
                  <a:txBody>
                    <a:bodyPr/>
                    <a:lstStyle/>
                    <a:p>
                      <a:pPr>
                        <a:spcBef>
                          <a:spcPts val="300"/>
                        </a:spcBef>
                        <a:spcAft>
                          <a:spcPts val="300"/>
                        </a:spcAft>
                      </a:pPr>
                      <a:r>
                        <a:rPr lang="fr-BE" sz="1600" dirty="0" smtClean="0">
                          <a:latin typeface="+mn-lt"/>
                          <a:ea typeface="Times New Roman"/>
                          <a:cs typeface="Times New Roman"/>
                        </a:rPr>
                        <a:t>Pere Rosell</a:t>
                      </a:r>
                      <a:endParaRPr lang="fr-BE" sz="1600" dirty="0">
                        <a:latin typeface="+mn-lt"/>
                        <a:ea typeface="Times New Roman"/>
                        <a:cs typeface="Times New Roman"/>
                      </a:endParaRPr>
                    </a:p>
                  </a:txBody>
                  <a:tcPr marL="54004" marR="54004" marT="4500" marB="0" anchor="ctr">
                    <a:lnL w="12700" cap="flat" cmpd="sng" algn="ctr">
                      <a:solidFill>
                        <a:srgbClr val="002A6C"/>
                      </a:solidFill>
                      <a:prstDash val="solid"/>
                      <a:round/>
                      <a:headEnd type="none" w="med" len="med"/>
                      <a:tailEnd type="none" w="med" len="med"/>
                    </a:lnL>
                    <a:lnR w="12700" cap="flat" cmpd="sng" algn="ctr">
                      <a:solidFill>
                        <a:srgbClr val="002A6C"/>
                      </a:solidFill>
                      <a:prstDash val="solid"/>
                      <a:round/>
                      <a:headEnd type="none" w="med" len="med"/>
                      <a:tailEnd type="none" w="med" len="med"/>
                    </a:lnR>
                    <a:lnT w="12700" cap="flat" cmpd="sng" algn="ctr">
                      <a:solidFill>
                        <a:srgbClr val="002A6C"/>
                      </a:solidFill>
                      <a:prstDash val="solid"/>
                      <a:round/>
                      <a:headEnd type="none" w="med" len="med"/>
                      <a:tailEnd type="none" w="med" len="med"/>
                    </a:lnT>
                    <a:lnB w="12700" cap="flat" cmpd="sng" algn="ctr">
                      <a:solidFill>
                        <a:srgbClr val="002A6C"/>
                      </a:solidFill>
                      <a:prstDash val="solid"/>
                      <a:round/>
                      <a:headEnd type="none" w="med" len="med"/>
                      <a:tailEnd type="none" w="med" len="med"/>
                    </a:lnB>
                  </a:tcPr>
                </a:tc>
              </a:tr>
              <a:tr h="429794">
                <a:tc>
                  <a:txBody>
                    <a:bodyPr/>
                    <a:lstStyle/>
                    <a:p>
                      <a:pPr fontAlgn="base">
                        <a:spcBef>
                          <a:spcPts val="300"/>
                        </a:spcBef>
                        <a:spcAft>
                          <a:spcPts val="300"/>
                        </a:spcAft>
                      </a:pPr>
                      <a:r>
                        <a:rPr lang="en-US" sz="1600" kern="1200" dirty="0" smtClean="0">
                          <a:solidFill>
                            <a:srgbClr val="002151"/>
                          </a:solidFill>
                          <a:latin typeface="+mn-lt"/>
                          <a:ea typeface="Times New Roman"/>
                          <a:cs typeface="Times New Roman"/>
                        </a:rPr>
                        <a:t>EPCIS 1.1 and CBV</a:t>
                      </a:r>
                      <a:endParaRPr lang="fr-BE" sz="1600" dirty="0">
                        <a:latin typeface="+mn-lt"/>
                        <a:ea typeface="Calibri"/>
                        <a:cs typeface="Times New Roman"/>
                      </a:endParaRPr>
                    </a:p>
                  </a:txBody>
                  <a:tcPr marL="54004" marR="54004" marT="4500" marB="0" anchor="ctr">
                    <a:lnL w="12700" cap="flat" cmpd="sng" algn="ctr">
                      <a:solidFill>
                        <a:srgbClr val="002A6C"/>
                      </a:solidFill>
                      <a:prstDash val="solid"/>
                      <a:round/>
                      <a:headEnd type="none" w="med" len="med"/>
                      <a:tailEnd type="none" w="med" len="med"/>
                    </a:lnL>
                    <a:lnR w="12700" cap="flat" cmpd="sng" algn="ctr">
                      <a:solidFill>
                        <a:srgbClr val="002A6C"/>
                      </a:solidFill>
                      <a:prstDash val="solid"/>
                      <a:round/>
                      <a:headEnd type="none" w="med" len="med"/>
                      <a:tailEnd type="none" w="med" len="med"/>
                    </a:lnR>
                    <a:lnT w="12700" cap="flat" cmpd="sng" algn="ctr">
                      <a:solidFill>
                        <a:srgbClr val="002A6C"/>
                      </a:solidFill>
                      <a:prstDash val="solid"/>
                      <a:round/>
                      <a:headEnd type="none" w="med" len="med"/>
                      <a:tailEnd type="none" w="med" len="med"/>
                    </a:lnT>
                    <a:lnB w="12700" cap="flat" cmpd="sng" algn="ctr">
                      <a:solidFill>
                        <a:srgbClr val="002A6C"/>
                      </a:solidFill>
                      <a:prstDash val="solid"/>
                      <a:round/>
                      <a:headEnd type="none" w="med" len="med"/>
                      <a:tailEnd type="none" w="med" len="med"/>
                    </a:lnB>
                  </a:tcPr>
                </a:tc>
                <a:tc>
                  <a:txBody>
                    <a:bodyPr/>
                    <a:lstStyle/>
                    <a:p>
                      <a:pPr fontAlgn="base">
                        <a:spcBef>
                          <a:spcPts val="300"/>
                        </a:spcBef>
                        <a:spcAft>
                          <a:spcPts val="300"/>
                        </a:spcAft>
                      </a:pPr>
                      <a:r>
                        <a:rPr lang="en-US" sz="1600" kern="1200" dirty="0">
                          <a:solidFill>
                            <a:srgbClr val="002151"/>
                          </a:solidFill>
                          <a:latin typeface="+mn-lt"/>
                          <a:ea typeface="Times New Roman"/>
                          <a:cs typeface="Times New Roman"/>
                        </a:rPr>
                        <a:t>Ken Traub</a:t>
                      </a:r>
                      <a:endParaRPr lang="fr-BE" sz="1600" dirty="0">
                        <a:latin typeface="+mn-lt"/>
                        <a:ea typeface="Calibri"/>
                        <a:cs typeface="Times New Roman"/>
                      </a:endParaRPr>
                    </a:p>
                  </a:txBody>
                  <a:tcPr marL="54004" marR="54004" marT="4500" marB="0" anchor="ctr">
                    <a:lnL w="12700" cap="flat" cmpd="sng" algn="ctr">
                      <a:solidFill>
                        <a:srgbClr val="002A6C"/>
                      </a:solidFill>
                      <a:prstDash val="solid"/>
                      <a:round/>
                      <a:headEnd type="none" w="med" len="med"/>
                      <a:tailEnd type="none" w="med" len="med"/>
                    </a:lnL>
                    <a:lnR w="12700" cap="flat" cmpd="sng" algn="ctr">
                      <a:solidFill>
                        <a:srgbClr val="002A6C"/>
                      </a:solidFill>
                      <a:prstDash val="solid"/>
                      <a:round/>
                      <a:headEnd type="none" w="med" len="med"/>
                      <a:tailEnd type="none" w="med" len="med"/>
                    </a:lnR>
                    <a:lnT w="12700" cap="flat" cmpd="sng" algn="ctr">
                      <a:solidFill>
                        <a:srgbClr val="002A6C"/>
                      </a:solidFill>
                      <a:prstDash val="solid"/>
                      <a:round/>
                      <a:headEnd type="none" w="med" len="med"/>
                      <a:tailEnd type="none" w="med" len="med"/>
                    </a:lnT>
                    <a:lnB w="12700" cap="flat" cmpd="sng" algn="ctr">
                      <a:solidFill>
                        <a:srgbClr val="002A6C"/>
                      </a:solidFill>
                      <a:prstDash val="solid"/>
                      <a:round/>
                      <a:headEnd type="none" w="med" len="med"/>
                      <a:tailEnd type="none" w="med" len="med"/>
                    </a:lnB>
                  </a:tcPr>
                </a:tc>
                <a:tc>
                  <a:txBody>
                    <a:bodyPr/>
                    <a:lstStyle/>
                    <a:p>
                      <a:pPr fontAlgn="base">
                        <a:spcBef>
                          <a:spcPts val="0"/>
                        </a:spcBef>
                        <a:spcAft>
                          <a:spcPts val="0"/>
                        </a:spcAft>
                      </a:pPr>
                      <a:r>
                        <a:rPr lang="fr-BE" sz="1600" dirty="0" smtClean="0">
                          <a:latin typeface="+mn-lt"/>
                          <a:ea typeface="Calibri"/>
                          <a:cs typeface="Times New Roman"/>
                        </a:rPr>
                        <a:t>Jens Kungl</a:t>
                      </a:r>
                      <a:endParaRPr lang="fr-BE" sz="1600" dirty="0">
                        <a:latin typeface="+mn-lt"/>
                        <a:ea typeface="Calibri"/>
                        <a:cs typeface="Times New Roman"/>
                      </a:endParaRPr>
                    </a:p>
                  </a:txBody>
                  <a:tcPr marL="54004" marR="54004" marT="4500" marB="0" anchor="ctr">
                    <a:lnL w="12700" cap="flat" cmpd="sng" algn="ctr">
                      <a:solidFill>
                        <a:srgbClr val="002A6C"/>
                      </a:solidFill>
                      <a:prstDash val="solid"/>
                      <a:round/>
                      <a:headEnd type="none" w="med" len="med"/>
                      <a:tailEnd type="none" w="med" len="med"/>
                    </a:lnL>
                    <a:lnR w="12700" cap="flat" cmpd="sng" algn="ctr">
                      <a:solidFill>
                        <a:srgbClr val="002A6C"/>
                      </a:solidFill>
                      <a:prstDash val="solid"/>
                      <a:round/>
                      <a:headEnd type="none" w="med" len="med"/>
                      <a:tailEnd type="none" w="med" len="med"/>
                    </a:lnR>
                    <a:lnT w="12700" cap="flat" cmpd="sng" algn="ctr">
                      <a:solidFill>
                        <a:srgbClr val="002A6C"/>
                      </a:solidFill>
                      <a:prstDash val="solid"/>
                      <a:round/>
                      <a:headEnd type="none" w="med" len="med"/>
                      <a:tailEnd type="none" w="med" len="med"/>
                    </a:lnT>
                    <a:lnB w="12700" cap="flat" cmpd="sng" algn="ctr">
                      <a:solidFill>
                        <a:srgbClr val="002A6C"/>
                      </a:solidFill>
                      <a:prstDash val="solid"/>
                      <a:round/>
                      <a:headEnd type="none" w="med" len="med"/>
                      <a:tailEnd type="none" w="med" len="med"/>
                    </a:lnB>
                  </a:tcPr>
                </a:tc>
              </a:tr>
              <a:tr h="432048">
                <a:tc>
                  <a:txBody>
                    <a:bodyPr/>
                    <a:lstStyle/>
                    <a:p>
                      <a:pPr fontAlgn="base">
                        <a:spcBef>
                          <a:spcPts val="0"/>
                        </a:spcBef>
                        <a:spcAft>
                          <a:spcPts val="0"/>
                        </a:spcAft>
                      </a:pPr>
                      <a:r>
                        <a:rPr lang="en-US" sz="1600" kern="1200" dirty="0" smtClean="0">
                          <a:solidFill>
                            <a:srgbClr val="002151"/>
                          </a:solidFill>
                          <a:latin typeface="+mn-lt"/>
                          <a:ea typeface="Times New Roman"/>
                          <a:cs typeface="Times New Roman"/>
                        </a:rPr>
                        <a:t>GDS-GPP Sustainability</a:t>
                      </a:r>
                      <a:endParaRPr lang="fr-BE" sz="1600" dirty="0">
                        <a:latin typeface="+mn-lt"/>
                        <a:ea typeface="Calibri"/>
                        <a:cs typeface="Times New Roman"/>
                      </a:endParaRPr>
                    </a:p>
                  </a:txBody>
                  <a:tcPr marL="54004" marR="54004" marT="4500" marB="0" anchor="ctr">
                    <a:lnL w="12700" cap="flat" cmpd="sng" algn="ctr">
                      <a:solidFill>
                        <a:srgbClr val="002A6C"/>
                      </a:solidFill>
                      <a:prstDash val="solid"/>
                      <a:round/>
                      <a:headEnd type="none" w="med" len="med"/>
                      <a:tailEnd type="none" w="med" len="med"/>
                    </a:lnL>
                    <a:lnR w="12700" cap="flat" cmpd="sng" algn="ctr">
                      <a:solidFill>
                        <a:srgbClr val="002A6C"/>
                      </a:solidFill>
                      <a:prstDash val="solid"/>
                      <a:round/>
                      <a:headEnd type="none" w="med" len="med"/>
                      <a:tailEnd type="none" w="med" len="med"/>
                    </a:lnR>
                    <a:lnT w="12700" cap="flat" cmpd="sng" algn="ctr">
                      <a:solidFill>
                        <a:srgbClr val="002A6C"/>
                      </a:solidFill>
                      <a:prstDash val="solid"/>
                      <a:round/>
                      <a:headEnd type="none" w="med" len="med"/>
                      <a:tailEnd type="none" w="med" len="med"/>
                    </a:lnT>
                    <a:lnB w="12700" cap="flat" cmpd="sng" algn="ctr">
                      <a:solidFill>
                        <a:srgbClr val="002A6C"/>
                      </a:solidFill>
                      <a:prstDash val="solid"/>
                      <a:round/>
                      <a:headEnd type="none" w="med" len="med"/>
                      <a:tailEnd type="none" w="med" len="med"/>
                    </a:lnB>
                  </a:tcPr>
                </a:tc>
                <a:tc>
                  <a:txBody>
                    <a:bodyPr/>
                    <a:lstStyle/>
                    <a:p>
                      <a:pPr fontAlgn="base">
                        <a:spcBef>
                          <a:spcPts val="0"/>
                        </a:spcBef>
                        <a:spcAft>
                          <a:spcPts val="0"/>
                        </a:spcAft>
                      </a:pPr>
                      <a:r>
                        <a:rPr lang="fr-BE" sz="1600" dirty="0" smtClean="0">
                          <a:latin typeface="+mn-lt"/>
                          <a:ea typeface="Calibri"/>
                          <a:cs typeface="Times New Roman"/>
                        </a:rPr>
                        <a:t>David Buckley</a:t>
                      </a:r>
                      <a:endParaRPr lang="fr-BE" sz="1600" dirty="0">
                        <a:latin typeface="+mn-lt"/>
                        <a:ea typeface="Calibri"/>
                        <a:cs typeface="Times New Roman"/>
                      </a:endParaRPr>
                    </a:p>
                  </a:txBody>
                  <a:tcPr marL="54004" marR="54004" marT="4500" marB="0" anchor="ctr">
                    <a:lnL w="12700" cap="flat" cmpd="sng" algn="ctr">
                      <a:solidFill>
                        <a:srgbClr val="002A6C"/>
                      </a:solidFill>
                      <a:prstDash val="solid"/>
                      <a:round/>
                      <a:headEnd type="none" w="med" len="med"/>
                      <a:tailEnd type="none" w="med" len="med"/>
                    </a:lnL>
                    <a:lnR w="12700" cap="flat" cmpd="sng" algn="ctr">
                      <a:solidFill>
                        <a:srgbClr val="002A6C"/>
                      </a:solidFill>
                      <a:prstDash val="solid"/>
                      <a:round/>
                      <a:headEnd type="none" w="med" len="med"/>
                      <a:tailEnd type="none" w="med" len="med"/>
                    </a:lnR>
                    <a:lnT w="12700" cap="flat" cmpd="sng" algn="ctr">
                      <a:solidFill>
                        <a:srgbClr val="002A6C"/>
                      </a:solidFill>
                      <a:prstDash val="solid"/>
                      <a:round/>
                      <a:headEnd type="none" w="med" len="med"/>
                      <a:tailEnd type="none" w="med" len="med"/>
                    </a:lnT>
                    <a:lnB w="12700" cap="flat" cmpd="sng" algn="ctr">
                      <a:solidFill>
                        <a:srgbClr val="002A6C"/>
                      </a:solidFill>
                      <a:prstDash val="solid"/>
                      <a:round/>
                      <a:headEnd type="none" w="med" len="med"/>
                      <a:tailEnd type="none" w="med" len="med"/>
                    </a:lnB>
                    <a:noFill/>
                  </a:tcPr>
                </a:tc>
                <a:tc>
                  <a:txBody>
                    <a:bodyPr/>
                    <a:lstStyle/>
                    <a:p>
                      <a:pPr marL="0" algn="l" defTabSz="914400" rtl="0" eaLnBrk="1" fontAlgn="base" latinLnBrk="0" hangingPunct="1">
                        <a:spcBef>
                          <a:spcPts val="0"/>
                        </a:spcBef>
                        <a:spcAft>
                          <a:spcPts val="0"/>
                        </a:spcAft>
                      </a:pPr>
                      <a:r>
                        <a:rPr lang="en-US" sz="1600" kern="1200" dirty="0" smtClean="0">
                          <a:solidFill>
                            <a:srgbClr val="002151"/>
                          </a:solidFill>
                          <a:latin typeface="+mn-lt"/>
                          <a:ea typeface="Times New Roman"/>
                          <a:cs typeface="Times New Roman"/>
                        </a:rPr>
                        <a:t>Sean Lockhead</a:t>
                      </a:r>
                    </a:p>
                    <a:p>
                      <a:pPr marL="0" algn="l" defTabSz="914400" rtl="0" eaLnBrk="1" fontAlgn="base" latinLnBrk="0" hangingPunct="1">
                        <a:spcBef>
                          <a:spcPts val="0"/>
                        </a:spcBef>
                        <a:spcAft>
                          <a:spcPts val="0"/>
                        </a:spcAft>
                      </a:pPr>
                      <a:r>
                        <a:rPr lang="en-US" sz="1600" kern="1200" dirty="0" smtClean="0">
                          <a:solidFill>
                            <a:srgbClr val="002151"/>
                          </a:solidFill>
                          <a:latin typeface="+mn-lt"/>
                          <a:ea typeface="Times New Roman"/>
                          <a:cs typeface="Times New Roman"/>
                        </a:rPr>
                        <a:t>Staffan Olsson</a:t>
                      </a:r>
                    </a:p>
                  </a:txBody>
                  <a:tcPr marL="54004" marR="54004" marT="4500" marB="0" anchor="ctr">
                    <a:lnL w="12700" cap="flat" cmpd="sng" algn="ctr">
                      <a:solidFill>
                        <a:srgbClr val="002A6C"/>
                      </a:solidFill>
                      <a:prstDash val="solid"/>
                      <a:round/>
                      <a:headEnd type="none" w="med" len="med"/>
                      <a:tailEnd type="none" w="med" len="med"/>
                    </a:lnL>
                    <a:lnR w="12700" cap="flat" cmpd="sng" algn="ctr">
                      <a:solidFill>
                        <a:srgbClr val="002A6C"/>
                      </a:solidFill>
                      <a:prstDash val="solid"/>
                      <a:round/>
                      <a:headEnd type="none" w="med" len="med"/>
                      <a:tailEnd type="none" w="med" len="med"/>
                    </a:lnR>
                    <a:lnT w="12700" cap="flat" cmpd="sng" algn="ctr">
                      <a:solidFill>
                        <a:srgbClr val="002A6C"/>
                      </a:solidFill>
                      <a:prstDash val="solid"/>
                      <a:round/>
                      <a:headEnd type="none" w="med" len="med"/>
                      <a:tailEnd type="none" w="med" len="med"/>
                    </a:lnT>
                    <a:lnB w="12700" cap="flat" cmpd="sng" algn="ctr">
                      <a:solidFill>
                        <a:srgbClr val="002A6C"/>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095203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384392"/>
            <a:ext cx="7067128" cy="935998"/>
          </a:xfrm>
        </p:spPr>
        <p:txBody>
          <a:bodyPr/>
          <a:lstStyle/>
          <a:p>
            <a:r>
              <a:rPr lang="en-US" dirty="0" smtClean="0"/>
              <a:t>Mission Specific Working Groups </a:t>
            </a:r>
            <a:r>
              <a:rPr lang="en-US" sz="2000" dirty="0" smtClean="0"/>
              <a:t>(2/2)</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749533959"/>
              </p:ext>
            </p:extLst>
          </p:nvPr>
        </p:nvGraphicFramePr>
        <p:xfrm>
          <a:off x="683568" y="1335734"/>
          <a:ext cx="7920880" cy="4465411"/>
        </p:xfrm>
        <a:graphic>
          <a:graphicData uri="http://schemas.openxmlformats.org/drawingml/2006/table">
            <a:tbl>
              <a:tblPr/>
              <a:tblGrid>
                <a:gridCol w="4392488"/>
                <a:gridCol w="1584176"/>
                <a:gridCol w="1944216"/>
              </a:tblGrid>
              <a:tr h="415649">
                <a:tc>
                  <a:txBody>
                    <a:bodyPr/>
                    <a:lstStyle/>
                    <a:p>
                      <a:pPr fontAlgn="base">
                        <a:spcBef>
                          <a:spcPts val="300"/>
                        </a:spcBef>
                        <a:spcAft>
                          <a:spcPts val="0"/>
                        </a:spcAft>
                      </a:pPr>
                      <a:r>
                        <a:rPr lang="en-US" sz="1600" b="1" kern="1200" dirty="0">
                          <a:solidFill>
                            <a:srgbClr val="FFFFFF"/>
                          </a:solidFill>
                          <a:effectLst/>
                          <a:latin typeface="+mn-lt"/>
                          <a:ea typeface="Times New Roman"/>
                          <a:cs typeface="Times New Roman"/>
                        </a:rPr>
                        <a:t>Working group name</a:t>
                      </a:r>
                      <a:endParaRPr lang="fr-BE" sz="1600" dirty="0">
                        <a:effectLst/>
                        <a:latin typeface="+mn-lt"/>
                        <a:ea typeface="Calibri"/>
                        <a:cs typeface="Times New Roman"/>
                      </a:endParaRPr>
                    </a:p>
                  </a:txBody>
                  <a:tcPr marL="54004" marR="54004" marT="4500" marB="0" anchor="ctr">
                    <a:lnL w="12700" cap="flat" cmpd="sng" algn="ctr">
                      <a:solidFill>
                        <a:srgbClr val="002A6C"/>
                      </a:solidFill>
                      <a:prstDash val="solid"/>
                      <a:round/>
                      <a:headEnd type="none" w="med" len="med"/>
                      <a:tailEnd type="none" w="med" len="med"/>
                    </a:lnL>
                    <a:lnR w="12700" cap="flat" cmpd="sng" algn="ctr">
                      <a:solidFill>
                        <a:srgbClr val="002A6C"/>
                      </a:solidFill>
                      <a:prstDash val="solid"/>
                      <a:round/>
                      <a:headEnd type="none" w="med" len="med"/>
                      <a:tailEnd type="none" w="med" len="med"/>
                    </a:lnR>
                    <a:lnT w="12700" cap="flat" cmpd="sng" algn="ctr">
                      <a:solidFill>
                        <a:srgbClr val="002A6C"/>
                      </a:solidFill>
                      <a:prstDash val="solid"/>
                      <a:round/>
                      <a:headEnd type="none" w="med" len="med"/>
                      <a:tailEnd type="none" w="med" len="med"/>
                    </a:lnT>
                    <a:lnB w="12700" cap="flat" cmpd="sng" algn="ctr">
                      <a:solidFill>
                        <a:srgbClr val="002A6C"/>
                      </a:solidFill>
                      <a:prstDash val="solid"/>
                      <a:round/>
                      <a:headEnd type="none" w="med" len="med"/>
                      <a:tailEnd type="none" w="med" len="med"/>
                    </a:lnB>
                    <a:solidFill>
                      <a:srgbClr val="002C6C"/>
                    </a:solidFill>
                  </a:tcPr>
                </a:tc>
                <a:tc>
                  <a:txBody>
                    <a:bodyPr/>
                    <a:lstStyle/>
                    <a:p>
                      <a:pPr fontAlgn="base">
                        <a:spcBef>
                          <a:spcPts val="300"/>
                        </a:spcBef>
                        <a:spcAft>
                          <a:spcPts val="0"/>
                        </a:spcAft>
                      </a:pPr>
                      <a:r>
                        <a:rPr lang="en-US" sz="1600" b="1" kern="1200">
                          <a:solidFill>
                            <a:srgbClr val="FFFFFF"/>
                          </a:solidFill>
                          <a:effectLst/>
                          <a:latin typeface="+mn-lt"/>
                          <a:ea typeface="Times New Roman"/>
                          <a:cs typeface="Times New Roman"/>
                        </a:rPr>
                        <a:t>AG Liaison </a:t>
                      </a:r>
                      <a:endParaRPr lang="fr-BE" sz="1600">
                        <a:effectLst/>
                        <a:latin typeface="+mn-lt"/>
                        <a:ea typeface="Calibri"/>
                        <a:cs typeface="Times New Roman"/>
                      </a:endParaRPr>
                    </a:p>
                  </a:txBody>
                  <a:tcPr marL="54004" marR="54004" marT="4500" marB="0" anchor="ctr">
                    <a:lnL w="12700" cap="flat" cmpd="sng" algn="ctr">
                      <a:solidFill>
                        <a:srgbClr val="002A6C"/>
                      </a:solidFill>
                      <a:prstDash val="solid"/>
                      <a:round/>
                      <a:headEnd type="none" w="med" len="med"/>
                      <a:tailEnd type="none" w="med" len="med"/>
                    </a:lnL>
                    <a:lnR w="12700" cap="flat" cmpd="sng" algn="ctr">
                      <a:solidFill>
                        <a:srgbClr val="002A6C"/>
                      </a:solidFill>
                      <a:prstDash val="solid"/>
                      <a:round/>
                      <a:headEnd type="none" w="med" len="med"/>
                      <a:tailEnd type="none" w="med" len="med"/>
                    </a:lnR>
                    <a:lnT w="12700" cap="flat" cmpd="sng" algn="ctr">
                      <a:solidFill>
                        <a:srgbClr val="002A6C"/>
                      </a:solidFill>
                      <a:prstDash val="solid"/>
                      <a:round/>
                      <a:headEnd type="none" w="med" len="med"/>
                      <a:tailEnd type="none" w="med" len="med"/>
                    </a:lnT>
                    <a:lnB w="12700" cap="flat" cmpd="sng" algn="ctr">
                      <a:solidFill>
                        <a:srgbClr val="002A6C"/>
                      </a:solidFill>
                      <a:prstDash val="solid"/>
                      <a:round/>
                      <a:headEnd type="none" w="med" len="med"/>
                      <a:tailEnd type="none" w="med" len="med"/>
                    </a:lnB>
                    <a:solidFill>
                      <a:srgbClr val="002C6C"/>
                    </a:solidFill>
                  </a:tcPr>
                </a:tc>
                <a:tc>
                  <a:txBody>
                    <a:bodyPr/>
                    <a:lstStyle/>
                    <a:p>
                      <a:pPr fontAlgn="base">
                        <a:spcBef>
                          <a:spcPts val="300"/>
                        </a:spcBef>
                        <a:spcAft>
                          <a:spcPts val="0"/>
                        </a:spcAft>
                      </a:pPr>
                      <a:r>
                        <a:rPr lang="en-US" sz="1600" b="1" kern="1200">
                          <a:solidFill>
                            <a:srgbClr val="FFFFFF"/>
                          </a:solidFill>
                          <a:effectLst/>
                          <a:latin typeface="+mn-lt"/>
                          <a:ea typeface="Times New Roman"/>
                          <a:cs typeface="Times New Roman"/>
                        </a:rPr>
                        <a:t>AG Participant</a:t>
                      </a:r>
                      <a:endParaRPr lang="fr-BE" sz="1600">
                        <a:effectLst/>
                        <a:latin typeface="+mn-lt"/>
                        <a:ea typeface="Calibri"/>
                        <a:cs typeface="Times New Roman"/>
                      </a:endParaRPr>
                    </a:p>
                  </a:txBody>
                  <a:tcPr marL="54004" marR="54004" marT="4500" marB="0" anchor="ctr">
                    <a:lnL w="12700" cap="flat" cmpd="sng" algn="ctr">
                      <a:solidFill>
                        <a:srgbClr val="002A6C"/>
                      </a:solidFill>
                      <a:prstDash val="solid"/>
                      <a:round/>
                      <a:headEnd type="none" w="med" len="med"/>
                      <a:tailEnd type="none" w="med" len="med"/>
                    </a:lnL>
                    <a:lnR w="12700" cap="flat" cmpd="sng" algn="ctr">
                      <a:solidFill>
                        <a:srgbClr val="002A6C"/>
                      </a:solidFill>
                      <a:prstDash val="solid"/>
                      <a:round/>
                      <a:headEnd type="none" w="med" len="med"/>
                      <a:tailEnd type="none" w="med" len="med"/>
                    </a:lnR>
                    <a:lnT w="12700" cap="flat" cmpd="sng" algn="ctr">
                      <a:solidFill>
                        <a:srgbClr val="002A6C"/>
                      </a:solidFill>
                      <a:prstDash val="solid"/>
                      <a:round/>
                      <a:headEnd type="none" w="med" len="med"/>
                      <a:tailEnd type="none" w="med" len="med"/>
                    </a:lnT>
                    <a:lnB w="12700" cap="flat" cmpd="sng" algn="ctr">
                      <a:solidFill>
                        <a:srgbClr val="002A6C"/>
                      </a:solidFill>
                      <a:prstDash val="solid"/>
                      <a:round/>
                      <a:headEnd type="none" w="med" len="med"/>
                      <a:tailEnd type="none" w="med" len="med"/>
                    </a:lnB>
                    <a:solidFill>
                      <a:srgbClr val="002C6C"/>
                    </a:solidFill>
                  </a:tcPr>
                </a:tc>
              </a:tr>
              <a:tr h="381473">
                <a:tc>
                  <a:txBody>
                    <a:bodyPr/>
                    <a:lstStyle/>
                    <a:p>
                      <a:pPr fontAlgn="base">
                        <a:spcBef>
                          <a:spcPts val="300"/>
                        </a:spcBef>
                        <a:spcAft>
                          <a:spcPts val="300"/>
                        </a:spcAft>
                      </a:pPr>
                      <a:r>
                        <a:rPr lang="en-US" sz="1600" kern="1200" dirty="0" smtClean="0">
                          <a:solidFill>
                            <a:srgbClr val="002151"/>
                          </a:solidFill>
                          <a:effectLst/>
                          <a:latin typeface="+mn-lt"/>
                          <a:ea typeface="Times New Roman"/>
                          <a:cs typeface="Times New Roman"/>
                        </a:rPr>
                        <a:t>GDSN</a:t>
                      </a:r>
                      <a:r>
                        <a:rPr lang="en-US" sz="1600" kern="1200" baseline="0" dirty="0" smtClean="0">
                          <a:solidFill>
                            <a:srgbClr val="002151"/>
                          </a:solidFill>
                          <a:effectLst/>
                          <a:latin typeface="+mn-lt"/>
                          <a:ea typeface="Times New Roman"/>
                          <a:cs typeface="Times New Roman"/>
                        </a:rPr>
                        <a:t> Major release 3</a:t>
                      </a:r>
                      <a:endParaRPr lang="fr-BE" sz="1600" dirty="0">
                        <a:effectLst/>
                        <a:latin typeface="+mn-lt"/>
                        <a:ea typeface="Calibri"/>
                        <a:cs typeface="Times New Roman"/>
                      </a:endParaRPr>
                    </a:p>
                  </a:txBody>
                  <a:tcPr marL="54004" marR="54004" marT="4500" marB="0" anchor="ctr">
                    <a:lnL w="12700" cap="flat" cmpd="sng" algn="ctr">
                      <a:solidFill>
                        <a:srgbClr val="002A6C"/>
                      </a:solidFill>
                      <a:prstDash val="solid"/>
                      <a:round/>
                      <a:headEnd type="none" w="med" len="med"/>
                      <a:tailEnd type="none" w="med" len="med"/>
                    </a:lnL>
                    <a:lnR w="12700" cap="flat" cmpd="sng" algn="ctr">
                      <a:solidFill>
                        <a:srgbClr val="002A6C"/>
                      </a:solidFill>
                      <a:prstDash val="solid"/>
                      <a:round/>
                      <a:headEnd type="none" w="med" len="med"/>
                      <a:tailEnd type="none" w="med" len="med"/>
                    </a:lnR>
                    <a:lnT w="12700" cap="flat" cmpd="sng" algn="ctr">
                      <a:solidFill>
                        <a:srgbClr val="002A6C"/>
                      </a:solidFill>
                      <a:prstDash val="solid"/>
                      <a:round/>
                      <a:headEnd type="none" w="med" len="med"/>
                      <a:tailEnd type="none" w="med" len="med"/>
                    </a:lnT>
                    <a:lnB w="12700" cap="flat" cmpd="sng" algn="ctr">
                      <a:solidFill>
                        <a:srgbClr val="002A6C"/>
                      </a:solidFill>
                      <a:prstDash val="solid"/>
                      <a:round/>
                      <a:headEnd type="none" w="med" len="med"/>
                      <a:tailEnd type="none" w="med" len="med"/>
                    </a:lnB>
                  </a:tcPr>
                </a:tc>
                <a:tc>
                  <a:txBody>
                    <a:bodyPr/>
                    <a:lstStyle/>
                    <a:p>
                      <a:pPr>
                        <a:spcBef>
                          <a:spcPts val="300"/>
                        </a:spcBef>
                        <a:spcAft>
                          <a:spcPts val="300"/>
                        </a:spcAft>
                      </a:pPr>
                      <a:r>
                        <a:rPr lang="fr-BE" sz="1600" kern="1200" dirty="0" smtClean="0">
                          <a:solidFill>
                            <a:srgbClr val="002151"/>
                          </a:solidFill>
                          <a:effectLst/>
                          <a:latin typeface="+mn-lt"/>
                          <a:ea typeface="Times New Roman"/>
                          <a:cs typeface="Times New Roman"/>
                        </a:rPr>
                        <a:t>Sean Lockhead</a:t>
                      </a:r>
                      <a:endParaRPr lang="fr-BE" sz="1600" kern="1200" dirty="0">
                        <a:solidFill>
                          <a:srgbClr val="002151"/>
                        </a:solidFill>
                        <a:effectLst/>
                        <a:latin typeface="+mn-lt"/>
                        <a:ea typeface="Times New Roman"/>
                        <a:cs typeface="Times New Roman"/>
                      </a:endParaRPr>
                    </a:p>
                  </a:txBody>
                  <a:tcPr marL="54004" marR="54004" marT="4500" marB="0" anchor="ctr">
                    <a:lnL w="12700" cap="flat" cmpd="sng" algn="ctr">
                      <a:solidFill>
                        <a:srgbClr val="002A6C"/>
                      </a:solidFill>
                      <a:prstDash val="solid"/>
                      <a:round/>
                      <a:headEnd type="none" w="med" len="med"/>
                      <a:tailEnd type="none" w="med" len="med"/>
                    </a:lnL>
                    <a:lnR w="12700" cap="flat" cmpd="sng" algn="ctr">
                      <a:solidFill>
                        <a:srgbClr val="002A6C"/>
                      </a:solidFill>
                      <a:prstDash val="solid"/>
                      <a:round/>
                      <a:headEnd type="none" w="med" len="med"/>
                      <a:tailEnd type="none" w="med" len="med"/>
                    </a:lnR>
                    <a:lnT w="12700" cap="flat" cmpd="sng" algn="ctr">
                      <a:solidFill>
                        <a:srgbClr val="002A6C"/>
                      </a:solidFill>
                      <a:prstDash val="solid"/>
                      <a:round/>
                      <a:headEnd type="none" w="med" len="med"/>
                      <a:tailEnd type="none" w="med" len="med"/>
                    </a:lnT>
                    <a:lnB w="12700" cap="flat" cmpd="sng" algn="ctr">
                      <a:solidFill>
                        <a:srgbClr val="002A6C"/>
                      </a:solidFill>
                      <a:prstDash val="solid"/>
                      <a:round/>
                      <a:headEnd type="none" w="med" len="med"/>
                      <a:tailEnd type="none" w="med" len="med"/>
                    </a:lnB>
                  </a:tcPr>
                </a:tc>
                <a:tc>
                  <a:txBody>
                    <a:bodyPr/>
                    <a:lstStyle/>
                    <a:p>
                      <a:pPr>
                        <a:spcBef>
                          <a:spcPts val="300"/>
                        </a:spcBef>
                        <a:spcAft>
                          <a:spcPts val="300"/>
                        </a:spcAft>
                      </a:pPr>
                      <a:r>
                        <a:rPr lang="fr-BE" sz="1600" dirty="0" smtClean="0">
                          <a:effectLst/>
                          <a:latin typeface="+mn-lt"/>
                          <a:ea typeface="Times New Roman"/>
                          <a:cs typeface="Times New Roman"/>
                        </a:rPr>
                        <a:t>Tony Zhang</a:t>
                      </a:r>
                      <a:endParaRPr lang="fr-BE" sz="1600" dirty="0">
                        <a:effectLst/>
                        <a:latin typeface="+mn-lt"/>
                        <a:ea typeface="Times New Roman"/>
                        <a:cs typeface="Times New Roman"/>
                      </a:endParaRPr>
                    </a:p>
                  </a:txBody>
                  <a:tcPr marL="54004" marR="54004" marT="4500" marB="0" anchor="ctr">
                    <a:lnL w="12700" cap="flat" cmpd="sng" algn="ctr">
                      <a:solidFill>
                        <a:srgbClr val="002A6C"/>
                      </a:solidFill>
                      <a:prstDash val="solid"/>
                      <a:round/>
                      <a:headEnd type="none" w="med" len="med"/>
                      <a:tailEnd type="none" w="med" len="med"/>
                    </a:lnL>
                    <a:lnR w="12700" cap="flat" cmpd="sng" algn="ctr">
                      <a:solidFill>
                        <a:srgbClr val="002A6C"/>
                      </a:solidFill>
                      <a:prstDash val="solid"/>
                      <a:round/>
                      <a:headEnd type="none" w="med" len="med"/>
                      <a:tailEnd type="none" w="med" len="med"/>
                    </a:lnR>
                    <a:lnT w="12700" cap="flat" cmpd="sng" algn="ctr">
                      <a:solidFill>
                        <a:srgbClr val="002A6C"/>
                      </a:solidFill>
                      <a:prstDash val="solid"/>
                      <a:round/>
                      <a:headEnd type="none" w="med" len="med"/>
                      <a:tailEnd type="none" w="med" len="med"/>
                    </a:lnT>
                    <a:lnB w="12700" cap="flat" cmpd="sng" algn="ctr">
                      <a:solidFill>
                        <a:srgbClr val="002A6C"/>
                      </a:solidFill>
                      <a:prstDash val="solid"/>
                      <a:round/>
                      <a:headEnd type="none" w="med" len="med"/>
                      <a:tailEnd type="none" w="med" len="med"/>
                    </a:lnB>
                  </a:tcPr>
                </a:tc>
              </a:tr>
              <a:tr h="411901">
                <a:tc>
                  <a:txBody>
                    <a:bodyPr/>
                    <a:lstStyle/>
                    <a:p>
                      <a:pPr marL="0" algn="l" defTabSz="914400" rtl="0" eaLnBrk="1" fontAlgn="base" latinLnBrk="0" hangingPunct="1">
                        <a:spcBef>
                          <a:spcPts val="300"/>
                        </a:spcBef>
                        <a:spcAft>
                          <a:spcPts val="300"/>
                        </a:spcAft>
                      </a:pPr>
                      <a:r>
                        <a:rPr lang="en-US" sz="1600" kern="1200" dirty="0" smtClean="0">
                          <a:solidFill>
                            <a:srgbClr val="002151"/>
                          </a:solidFill>
                          <a:latin typeface="+mn-lt"/>
                          <a:ea typeface="Times New Roman"/>
                          <a:cs typeface="Times New Roman"/>
                        </a:rPr>
                        <a:t>Pedigree Security, Choreography and Checking Service a.k.a. Event based traceability</a:t>
                      </a:r>
                      <a:endParaRPr lang="fr-BE" sz="1600" kern="1200" dirty="0">
                        <a:solidFill>
                          <a:srgbClr val="002151"/>
                        </a:solidFill>
                        <a:latin typeface="+mn-lt"/>
                        <a:ea typeface="Times New Roman"/>
                        <a:cs typeface="Times New Roman"/>
                      </a:endParaRPr>
                    </a:p>
                  </a:txBody>
                  <a:tcPr marL="54004" marR="54004" marT="4500" marB="0" anchor="ctr">
                    <a:lnL w="12700" cap="flat" cmpd="sng" algn="ctr">
                      <a:solidFill>
                        <a:srgbClr val="002A6C"/>
                      </a:solidFill>
                      <a:prstDash val="solid"/>
                      <a:round/>
                      <a:headEnd type="none" w="med" len="med"/>
                      <a:tailEnd type="none" w="med" len="med"/>
                    </a:lnL>
                    <a:lnR w="12700" cap="flat" cmpd="sng" algn="ctr">
                      <a:solidFill>
                        <a:srgbClr val="002A6C"/>
                      </a:solidFill>
                      <a:prstDash val="solid"/>
                      <a:round/>
                      <a:headEnd type="none" w="med" len="med"/>
                      <a:tailEnd type="none" w="med" len="med"/>
                    </a:lnR>
                    <a:lnT w="12700" cap="flat" cmpd="sng" algn="ctr">
                      <a:solidFill>
                        <a:srgbClr val="002A6C"/>
                      </a:solidFill>
                      <a:prstDash val="solid"/>
                      <a:round/>
                      <a:headEnd type="none" w="med" len="med"/>
                      <a:tailEnd type="none" w="med" len="med"/>
                    </a:lnT>
                    <a:lnB w="12700" cap="flat" cmpd="sng" algn="ctr">
                      <a:solidFill>
                        <a:srgbClr val="002A6C"/>
                      </a:solidFill>
                      <a:prstDash val="solid"/>
                      <a:round/>
                      <a:headEnd type="none" w="med" len="med"/>
                      <a:tailEnd type="none" w="med" len="med"/>
                    </a:lnB>
                  </a:tcPr>
                </a:tc>
                <a:tc>
                  <a:txBody>
                    <a:bodyPr/>
                    <a:lstStyle/>
                    <a:p>
                      <a:pPr marL="0" algn="l" defTabSz="914400" rtl="0" eaLnBrk="1" fontAlgn="base" latinLnBrk="0" hangingPunct="1">
                        <a:spcBef>
                          <a:spcPts val="300"/>
                        </a:spcBef>
                        <a:spcAft>
                          <a:spcPts val="300"/>
                        </a:spcAft>
                      </a:pPr>
                      <a:r>
                        <a:rPr lang="fr-BE" sz="1600" kern="1200" dirty="0" smtClean="0">
                          <a:solidFill>
                            <a:srgbClr val="002151"/>
                          </a:solidFill>
                          <a:latin typeface="+mn-lt"/>
                          <a:ea typeface="Times New Roman"/>
                          <a:cs typeface="Times New Roman"/>
                        </a:rPr>
                        <a:t>Mark Harrison</a:t>
                      </a:r>
                      <a:endParaRPr lang="fr-BE" sz="1600" kern="1200" dirty="0">
                        <a:solidFill>
                          <a:srgbClr val="002151"/>
                        </a:solidFill>
                        <a:latin typeface="+mn-lt"/>
                        <a:ea typeface="Times New Roman"/>
                        <a:cs typeface="Times New Roman"/>
                      </a:endParaRPr>
                    </a:p>
                  </a:txBody>
                  <a:tcPr marL="54004" marR="54004" marT="4500" marB="0" anchor="ctr">
                    <a:lnL w="12700" cap="flat" cmpd="sng" algn="ctr">
                      <a:solidFill>
                        <a:srgbClr val="002A6C"/>
                      </a:solidFill>
                      <a:prstDash val="solid"/>
                      <a:round/>
                      <a:headEnd type="none" w="med" len="med"/>
                      <a:tailEnd type="none" w="med" len="med"/>
                    </a:lnL>
                    <a:lnR w="12700" cap="flat" cmpd="sng" algn="ctr">
                      <a:solidFill>
                        <a:srgbClr val="002A6C"/>
                      </a:solidFill>
                      <a:prstDash val="solid"/>
                      <a:round/>
                      <a:headEnd type="none" w="med" len="med"/>
                      <a:tailEnd type="none" w="med" len="med"/>
                    </a:lnR>
                    <a:lnT w="12700" cap="flat" cmpd="sng" algn="ctr">
                      <a:solidFill>
                        <a:srgbClr val="002A6C"/>
                      </a:solidFill>
                      <a:prstDash val="solid"/>
                      <a:round/>
                      <a:headEnd type="none" w="med" len="med"/>
                      <a:tailEnd type="none" w="med" len="med"/>
                    </a:lnT>
                    <a:lnB w="12700" cap="flat" cmpd="sng" algn="ctr">
                      <a:solidFill>
                        <a:srgbClr val="002A6C"/>
                      </a:solidFill>
                      <a:prstDash val="solid"/>
                      <a:round/>
                      <a:headEnd type="none" w="med" len="med"/>
                      <a:tailEnd type="none" w="med" len="med"/>
                    </a:lnB>
                  </a:tcPr>
                </a:tc>
                <a:tc>
                  <a:txBody>
                    <a:bodyPr/>
                    <a:lstStyle/>
                    <a:p>
                      <a:pPr marL="0" algn="l" defTabSz="914400" rtl="0" eaLnBrk="1" fontAlgn="base" latinLnBrk="0" hangingPunct="1">
                        <a:spcBef>
                          <a:spcPts val="300"/>
                        </a:spcBef>
                        <a:spcAft>
                          <a:spcPts val="300"/>
                        </a:spcAft>
                      </a:pPr>
                      <a:r>
                        <a:rPr lang="fr-BE" sz="1600" kern="1200" dirty="0" smtClean="0">
                          <a:solidFill>
                            <a:srgbClr val="002151"/>
                          </a:solidFill>
                          <a:latin typeface="+mn-lt"/>
                          <a:ea typeface="Times New Roman"/>
                          <a:cs typeface="Times New Roman"/>
                        </a:rPr>
                        <a:t>Sean </a:t>
                      </a:r>
                      <a:r>
                        <a:rPr lang="fr-BE" sz="1600" kern="1200" dirty="0" err="1" smtClean="0">
                          <a:solidFill>
                            <a:srgbClr val="002151"/>
                          </a:solidFill>
                          <a:latin typeface="+mn-lt"/>
                          <a:ea typeface="Times New Roman"/>
                          <a:cs typeface="Times New Roman"/>
                        </a:rPr>
                        <a:t>Lockhead</a:t>
                      </a:r>
                      <a:endParaRPr lang="fr-BE" sz="1600" kern="1200" dirty="0" smtClean="0">
                        <a:solidFill>
                          <a:srgbClr val="002151"/>
                        </a:solidFill>
                        <a:latin typeface="+mn-lt"/>
                        <a:ea typeface="Times New Roman"/>
                        <a:cs typeface="Times New Roman"/>
                      </a:endParaRPr>
                    </a:p>
                    <a:p>
                      <a:pPr marL="0" algn="l" defTabSz="914400" rtl="0" eaLnBrk="1" fontAlgn="base" latinLnBrk="0" hangingPunct="1">
                        <a:spcBef>
                          <a:spcPts val="300"/>
                        </a:spcBef>
                        <a:spcAft>
                          <a:spcPts val="300"/>
                        </a:spcAft>
                      </a:pPr>
                      <a:r>
                        <a:rPr lang="fr-BE" sz="1600" kern="1200" dirty="0" smtClean="0">
                          <a:solidFill>
                            <a:srgbClr val="002151"/>
                          </a:solidFill>
                          <a:latin typeface="+mn-lt"/>
                          <a:ea typeface="Times New Roman"/>
                          <a:cs typeface="Times New Roman"/>
                        </a:rPr>
                        <a:t>Ken</a:t>
                      </a:r>
                      <a:r>
                        <a:rPr lang="fr-BE" sz="1600" kern="1200" baseline="0" dirty="0" smtClean="0">
                          <a:solidFill>
                            <a:srgbClr val="002151"/>
                          </a:solidFill>
                          <a:latin typeface="+mn-lt"/>
                          <a:ea typeface="Times New Roman"/>
                          <a:cs typeface="Times New Roman"/>
                        </a:rPr>
                        <a:t> </a:t>
                      </a:r>
                      <a:r>
                        <a:rPr lang="fr-BE" sz="1600" kern="1200" baseline="0" dirty="0" err="1" smtClean="0">
                          <a:solidFill>
                            <a:srgbClr val="002151"/>
                          </a:solidFill>
                          <a:latin typeface="+mn-lt"/>
                          <a:ea typeface="Times New Roman"/>
                          <a:cs typeface="Times New Roman"/>
                        </a:rPr>
                        <a:t>Traub</a:t>
                      </a:r>
                      <a:endParaRPr lang="fr-BE" sz="1600" kern="1200" dirty="0">
                        <a:solidFill>
                          <a:srgbClr val="002151"/>
                        </a:solidFill>
                        <a:latin typeface="+mn-lt"/>
                        <a:ea typeface="Times New Roman"/>
                        <a:cs typeface="Times New Roman"/>
                      </a:endParaRPr>
                    </a:p>
                  </a:txBody>
                  <a:tcPr marL="54004" marR="54004" marT="4500" marB="0" anchor="ctr">
                    <a:lnL w="12700" cap="flat" cmpd="sng" algn="ctr">
                      <a:solidFill>
                        <a:srgbClr val="002A6C"/>
                      </a:solidFill>
                      <a:prstDash val="solid"/>
                      <a:round/>
                      <a:headEnd type="none" w="med" len="med"/>
                      <a:tailEnd type="none" w="med" len="med"/>
                    </a:lnL>
                    <a:lnR w="12700" cap="flat" cmpd="sng" algn="ctr">
                      <a:solidFill>
                        <a:srgbClr val="002A6C"/>
                      </a:solidFill>
                      <a:prstDash val="solid"/>
                      <a:round/>
                      <a:headEnd type="none" w="med" len="med"/>
                      <a:tailEnd type="none" w="med" len="med"/>
                    </a:lnR>
                    <a:lnT w="12700" cap="flat" cmpd="sng" algn="ctr">
                      <a:solidFill>
                        <a:srgbClr val="002A6C"/>
                      </a:solidFill>
                      <a:prstDash val="solid"/>
                      <a:round/>
                      <a:headEnd type="none" w="med" len="med"/>
                      <a:tailEnd type="none" w="med" len="med"/>
                    </a:lnT>
                    <a:lnB w="12700" cap="flat" cmpd="sng" algn="ctr">
                      <a:solidFill>
                        <a:srgbClr val="002A6C"/>
                      </a:solidFill>
                      <a:prstDash val="solid"/>
                      <a:round/>
                      <a:headEnd type="none" w="med" len="med"/>
                      <a:tailEnd type="none" w="med" len="med"/>
                    </a:lnB>
                  </a:tcPr>
                </a:tc>
              </a:tr>
              <a:tr h="411901">
                <a:tc>
                  <a:txBody>
                    <a:bodyPr/>
                    <a:lstStyle/>
                    <a:p>
                      <a:pPr marL="0" algn="l" defTabSz="914400" rtl="0" eaLnBrk="1" fontAlgn="base" latinLnBrk="0" hangingPunct="1">
                        <a:spcBef>
                          <a:spcPts val="300"/>
                        </a:spcBef>
                        <a:spcAft>
                          <a:spcPts val="300"/>
                        </a:spcAft>
                      </a:pPr>
                      <a:r>
                        <a:rPr lang="en-US" sz="1600" kern="1200" dirty="0">
                          <a:solidFill>
                            <a:srgbClr val="002151"/>
                          </a:solidFill>
                          <a:latin typeface="+mn-lt"/>
                          <a:ea typeface="Times New Roman"/>
                          <a:cs typeface="Times New Roman"/>
                        </a:rPr>
                        <a:t>HAG UHF Air Interface </a:t>
                      </a:r>
                      <a:r>
                        <a:rPr lang="en-US" sz="1600" kern="1200" dirty="0" smtClean="0">
                          <a:solidFill>
                            <a:srgbClr val="002151"/>
                          </a:solidFill>
                          <a:latin typeface="+mn-lt"/>
                          <a:ea typeface="Times New Roman"/>
                          <a:cs typeface="Times New Roman"/>
                        </a:rPr>
                        <a:t>1 and 2 </a:t>
                      </a:r>
                      <a:r>
                        <a:rPr lang="en-US" sz="1600" kern="1200" dirty="0">
                          <a:solidFill>
                            <a:srgbClr val="002151"/>
                          </a:solidFill>
                          <a:latin typeface="+mn-lt"/>
                          <a:ea typeface="Times New Roman"/>
                          <a:cs typeface="Times New Roman"/>
                        </a:rPr>
                        <a:t>Work Group</a:t>
                      </a:r>
                      <a:endParaRPr lang="fr-BE" sz="1600" kern="1200" dirty="0">
                        <a:solidFill>
                          <a:srgbClr val="002151"/>
                        </a:solidFill>
                        <a:latin typeface="+mn-lt"/>
                        <a:ea typeface="Times New Roman"/>
                        <a:cs typeface="Times New Roman"/>
                      </a:endParaRPr>
                    </a:p>
                  </a:txBody>
                  <a:tcPr marL="54004" marR="54004" marT="4500" marB="0" anchor="ctr">
                    <a:lnL w="12700" cap="flat" cmpd="sng" algn="ctr">
                      <a:solidFill>
                        <a:srgbClr val="002A6C"/>
                      </a:solidFill>
                      <a:prstDash val="solid"/>
                      <a:round/>
                      <a:headEnd type="none" w="med" len="med"/>
                      <a:tailEnd type="none" w="med" len="med"/>
                    </a:lnL>
                    <a:lnR w="12700" cap="flat" cmpd="sng" algn="ctr">
                      <a:solidFill>
                        <a:srgbClr val="002A6C"/>
                      </a:solidFill>
                      <a:prstDash val="solid"/>
                      <a:round/>
                      <a:headEnd type="none" w="med" len="med"/>
                      <a:tailEnd type="none" w="med" len="med"/>
                    </a:lnR>
                    <a:lnT w="12700" cap="flat" cmpd="sng" algn="ctr">
                      <a:solidFill>
                        <a:srgbClr val="002A6C"/>
                      </a:solidFill>
                      <a:prstDash val="solid"/>
                      <a:round/>
                      <a:headEnd type="none" w="med" len="med"/>
                      <a:tailEnd type="none" w="med" len="med"/>
                    </a:lnT>
                    <a:lnB w="12700" cap="flat" cmpd="sng" algn="ctr">
                      <a:solidFill>
                        <a:srgbClr val="002A6C"/>
                      </a:solidFill>
                      <a:prstDash val="solid"/>
                      <a:round/>
                      <a:headEnd type="none" w="med" len="med"/>
                      <a:tailEnd type="none" w="med" len="med"/>
                    </a:lnB>
                  </a:tcPr>
                </a:tc>
                <a:tc>
                  <a:txBody>
                    <a:bodyPr/>
                    <a:lstStyle/>
                    <a:p>
                      <a:pPr marL="0" algn="l" defTabSz="914400" rtl="0" eaLnBrk="1" fontAlgn="base" latinLnBrk="0" hangingPunct="1">
                        <a:spcBef>
                          <a:spcPts val="300"/>
                        </a:spcBef>
                        <a:spcAft>
                          <a:spcPts val="300"/>
                        </a:spcAft>
                      </a:pPr>
                      <a:r>
                        <a:rPr lang="en-US" sz="1600" kern="1200" dirty="0">
                          <a:solidFill>
                            <a:srgbClr val="002151"/>
                          </a:solidFill>
                          <a:latin typeface="+mn-lt"/>
                          <a:ea typeface="Times New Roman"/>
                          <a:cs typeface="Times New Roman"/>
                        </a:rPr>
                        <a:t>Ken Traub</a:t>
                      </a:r>
                      <a:endParaRPr lang="fr-BE" sz="1600" kern="1200" dirty="0">
                        <a:solidFill>
                          <a:srgbClr val="002151"/>
                        </a:solidFill>
                        <a:latin typeface="+mn-lt"/>
                        <a:ea typeface="Times New Roman"/>
                        <a:cs typeface="Times New Roman"/>
                      </a:endParaRPr>
                    </a:p>
                  </a:txBody>
                  <a:tcPr marL="54004" marR="54004" marT="4500" marB="0" anchor="ctr">
                    <a:lnL w="12700" cap="flat" cmpd="sng" algn="ctr">
                      <a:solidFill>
                        <a:srgbClr val="002A6C"/>
                      </a:solidFill>
                      <a:prstDash val="solid"/>
                      <a:round/>
                      <a:headEnd type="none" w="med" len="med"/>
                      <a:tailEnd type="none" w="med" len="med"/>
                    </a:lnL>
                    <a:lnR w="12700" cap="flat" cmpd="sng" algn="ctr">
                      <a:solidFill>
                        <a:srgbClr val="002A6C"/>
                      </a:solidFill>
                      <a:prstDash val="solid"/>
                      <a:round/>
                      <a:headEnd type="none" w="med" len="med"/>
                      <a:tailEnd type="none" w="med" len="med"/>
                    </a:lnR>
                    <a:lnT w="12700" cap="flat" cmpd="sng" algn="ctr">
                      <a:solidFill>
                        <a:srgbClr val="002A6C"/>
                      </a:solidFill>
                      <a:prstDash val="solid"/>
                      <a:round/>
                      <a:headEnd type="none" w="med" len="med"/>
                      <a:tailEnd type="none" w="med" len="med"/>
                    </a:lnT>
                    <a:lnB w="12700" cap="flat" cmpd="sng" algn="ctr">
                      <a:solidFill>
                        <a:srgbClr val="002A6C"/>
                      </a:solidFill>
                      <a:prstDash val="solid"/>
                      <a:round/>
                      <a:headEnd type="none" w="med" len="med"/>
                      <a:tailEnd type="none" w="med" len="med"/>
                    </a:lnB>
                  </a:tcPr>
                </a:tc>
                <a:tc>
                  <a:txBody>
                    <a:bodyPr/>
                    <a:lstStyle/>
                    <a:p>
                      <a:pPr marL="0" algn="l" defTabSz="914400" rtl="0" eaLnBrk="1" fontAlgn="base" latinLnBrk="0" hangingPunct="1">
                        <a:spcBef>
                          <a:spcPts val="300"/>
                        </a:spcBef>
                        <a:spcAft>
                          <a:spcPts val="300"/>
                        </a:spcAft>
                      </a:pPr>
                      <a:r>
                        <a:rPr lang="fr-BE" sz="1600" kern="1200" dirty="0" smtClean="0">
                          <a:solidFill>
                            <a:srgbClr val="002151"/>
                          </a:solidFill>
                          <a:latin typeface="+mn-lt"/>
                          <a:ea typeface="Times New Roman"/>
                          <a:cs typeface="Times New Roman"/>
                        </a:rPr>
                        <a:t>Jens Kungl, Joe PP</a:t>
                      </a:r>
                      <a:endParaRPr lang="fr-BE" sz="1600" kern="1200" dirty="0">
                        <a:solidFill>
                          <a:srgbClr val="002151"/>
                        </a:solidFill>
                        <a:latin typeface="+mn-lt"/>
                        <a:ea typeface="Times New Roman"/>
                        <a:cs typeface="Times New Roman"/>
                      </a:endParaRPr>
                    </a:p>
                  </a:txBody>
                  <a:tcPr marL="54004" marR="54004" marT="4500" marB="0" anchor="ctr">
                    <a:lnL w="12700" cap="flat" cmpd="sng" algn="ctr">
                      <a:solidFill>
                        <a:srgbClr val="002A6C"/>
                      </a:solidFill>
                      <a:prstDash val="solid"/>
                      <a:round/>
                      <a:headEnd type="none" w="med" len="med"/>
                      <a:tailEnd type="none" w="med" len="med"/>
                    </a:lnL>
                    <a:lnR w="12700" cap="flat" cmpd="sng" algn="ctr">
                      <a:solidFill>
                        <a:srgbClr val="002A6C"/>
                      </a:solidFill>
                      <a:prstDash val="solid"/>
                      <a:round/>
                      <a:headEnd type="none" w="med" len="med"/>
                      <a:tailEnd type="none" w="med" len="med"/>
                    </a:lnR>
                    <a:lnT w="12700" cap="flat" cmpd="sng" algn="ctr">
                      <a:solidFill>
                        <a:srgbClr val="002A6C"/>
                      </a:solidFill>
                      <a:prstDash val="solid"/>
                      <a:round/>
                      <a:headEnd type="none" w="med" len="med"/>
                      <a:tailEnd type="none" w="med" len="med"/>
                    </a:lnT>
                    <a:lnB w="12700" cap="flat" cmpd="sng" algn="ctr">
                      <a:solidFill>
                        <a:srgbClr val="002A6C"/>
                      </a:solidFill>
                      <a:prstDash val="solid"/>
                      <a:round/>
                      <a:headEnd type="none" w="med" len="med"/>
                      <a:tailEnd type="none" w="med" len="med"/>
                    </a:lnB>
                  </a:tcPr>
                </a:tc>
              </a:tr>
              <a:tr h="411901">
                <a:tc>
                  <a:txBody>
                    <a:bodyPr/>
                    <a:lstStyle/>
                    <a:p>
                      <a:pPr marL="0" marR="0" lvl="0" indent="0" algn="l" defTabSz="914400" rtl="0" eaLnBrk="1" fontAlgn="base" latinLnBrk="0" hangingPunct="1">
                        <a:lnSpc>
                          <a:spcPct val="100000"/>
                        </a:lnSpc>
                        <a:spcBef>
                          <a:spcPts val="300"/>
                        </a:spcBef>
                        <a:spcAft>
                          <a:spcPts val="300"/>
                        </a:spcAft>
                        <a:buClrTx/>
                        <a:buSzTx/>
                        <a:buFontTx/>
                        <a:buNone/>
                        <a:tabLst/>
                        <a:defRPr/>
                      </a:pPr>
                      <a:r>
                        <a:rPr lang="en-US" sz="1600" kern="1200" dirty="0" smtClean="0">
                          <a:solidFill>
                            <a:srgbClr val="002151"/>
                          </a:solidFill>
                          <a:latin typeface="+mn-lt"/>
                          <a:ea typeface="Times New Roman"/>
                          <a:cs typeface="Times New Roman"/>
                        </a:rPr>
                        <a:t>GDS Key Validation</a:t>
                      </a:r>
                      <a:endParaRPr lang="fr-BE" sz="1600" kern="1200" dirty="0">
                        <a:solidFill>
                          <a:srgbClr val="002151"/>
                        </a:solidFill>
                        <a:latin typeface="+mn-lt"/>
                        <a:ea typeface="Times New Roman"/>
                        <a:cs typeface="Times New Roman"/>
                      </a:endParaRPr>
                    </a:p>
                  </a:txBody>
                  <a:tcPr marL="54004" marR="54004" marT="4500" marB="0" anchor="ctr">
                    <a:lnL w="12700" cap="flat" cmpd="sng" algn="ctr">
                      <a:solidFill>
                        <a:srgbClr val="002A6C"/>
                      </a:solidFill>
                      <a:prstDash val="solid"/>
                      <a:round/>
                      <a:headEnd type="none" w="med" len="med"/>
                      <a:tailEnd type="none" w="med" len="med"/>
                    </a:lnL>
                    <a:lnR w="12700" cap="flat" cmpd="sng" algn="ctr">
                      <a:solidFill>
                        <a:srgbClr val="002A6C"/>
                      </a:solidFill>
                      <a:prstDash val="solid"/>
                      <a:round/>
                      <a:headEnd type="none" w="med" len="med"/>
                      <a:tailEnd type="none" w="med" len="med"/>
                    </a:lnR>
                    <a:lnT w="12700" cap="flat" cmpd="sng" algn="ctr">
                      <a:solidFill>
                        <a:srgbClr val="002A6C"/>
                      </a:solidFill>
                      <a:prstDash val="solid"/>
                      <a:round/>
                      <a:headEnd type="none" w="med" len="med"/>
                      <a:tailEnd type="none" w="med" len="med"/>
                    </a:lnT>
                    <a:lnB w="12700" cap="flat" cmpd="sng" algn="ctr">
                      <a:solidFill>
                        <a:srgbClr val="002A6C"/>
                      </a:solidFill>
                      <a:prstDash val="solid"/>
                      <a:round/>
                      <a:headEnd type="none" w="med" len="med"/>
                      <a:tailEnd type="none" w="med" len="med"/>
                    </a:lnB>
                    <a:noFill/>
                  </a:tcPr>
                </a:tc>
                <a:tc>
                  <a:txBody>
                    <a:bodyPr/>
                    <a:lstStyle/>
                    <a:p>
                      <a:pPr marL="0" algn="l" defTabSz="914400" rtl="0" eaLnBrk="1" fontAlgn="base" latinLnBrk="0" hangingPunct="1">
                        <a:spcBef>
                          <a:spcPts val="300"/>
                        </a:spcBef>
                        <a:spcAft>
                          <a:spcPts val="300"/>
                        </a:spcAft>
                      </a:pPr>
                      <a:r>
                        <a:rPr lang="fr-BE" sz="1600" kern="1200" dirty="0" smtClean="0">
                          <a:solidFill>
                            <a:srgbClr val="002151"/>
                          </a:solidFill>
                          <a:latin typeface="+mn-lt"/>
                          <a:ea typeface="Times New Roman"/>
                          <a:cs typeface="Times New Roman"/>
                        </a:rPr>
                        <a:t>Staffan Olsson</a:t>
                      </a:r>
                      <a:endParaRPr lang="fr-BE" sz="1600" kern="1200" dirty="0">
                        <a:solidFill>
                          <a:srgbClr val="002151"/>
                        </a:solidFill>
                        <a:latin typeface="+mn-lt"/>
                        <a:ea typeface="Times New Roman"/>
                        <a:cs typeface="Times New Roman"/>
                      </a:endParaRPr>
                    </a:p>
                  </a:txBody>
                  <a:tcPr marL="54004" marR="54004" marT="4500" marB="0" anchor="ctr">
                    <a:lnL w="12700" cap="flat" cmpd="sng" algn="ctr">
                      <a:solidFill>
                        <a:srgbClr val="002A6C"/>
                      </a:solidFill>
                      <a:prstDash val="solid"/>
                      <a:round/>
                      <a:headEnd type="none" w="med" len="med"/>
                      <a:tailEnd type="none" w="med" len="med"/>
                    </a:lnL>
                    <a:lnR w="12700" cap="flat" cmpd="sng" algn="ctr">
                      <a:solidFill>
                        <a:srgbClr val="002A6C"/>
                      </a:solidFill>
                      <a:prstDash val="solid"/>
                      <a:round/>
                      <a:headEnd type="none" w="med" len="med"/>
                      <a:tailEnd type="none" w="med" len="med"/>
                    </a:lnR>
                    <a:lnT w="12700" cap="flat" cmpd="sng" algn="ctr">
                      <a:solidFill>
                        <a:srgbClr val="002A6C"/>
                      </a:solidFill>
                      <a:prstDash val="solid"/>
                      <a:round/>
                      <a:headEnd type="none" w="med" len="med"/>
                      <a:tailEnd type="none" w="med" len="med"/>
                    </a:lnT>
                    <a:lnB w="12700" cap="flat" cmpd="sng" algn="ctr">
                      <a:solidFill>
                        <a:srgbClr val="002A6C"/>
                      </a:solidFill>
                      <a:prstDash val="solid"/>
                      <a:round/>
                      <a:headEnd type="none" w="med" len="med"/>
                      <a:tailEnd type="none" w="med" len="med"/>
                    </a:lnB>
                    <a:noFill/>
                  </a:tcPr>
                </a:tc>
                <a:tc>
                  <a:txBody>
                    <a:bodyPr/>
                    <a:lstStyle/>
                    <a:p>
                      <a:pPr marL="0" algn="l" defTabSz="914400" rtl="0" eaLnBrk="1" fontAlgn="base" latinLnBrk="0" hangingPunct="1">
                        <a:spcBef>
                          <a:spcPts val="300"/>
                        </a:spcBef>
                        <a:spcAft>
                          <a:spcPts val="300"/>
                        </a:spcAft>
                      </a:pPr>
                      <a:r>
                        <a:rPr lang="fr-BE" sz="1600" kern="1200" dirty="0" smtClean="0">
                          <a:solidFill>
                            <a:srgbClr val="002151"/>
                          </a:solidFill>
                          <a:latin typeface="+mn-lt"/>
                          <a:ea typeface="Times New Roman"/>
                          <a:cs typeface="Times New Roman"/>
                        </a:rPr>
                        <a:t>Kevin Dean</a:t>
                      </a:r>
                    </a:p>
                    <a:p>
                      <a:pPr marL="0" algn="l" defTabSz="914400" rtl="0" eaLnBrk="1" fontAlgn="base" latinLnBrk="0" hangingPunct="1">
                        <a:spcBef>
                          <a:spcPts val="300"/>
                        </a:spcBef>
                        <a:spcAft>
                          <a:spcPts val="300"/>
                        </a:spcAft>
                      </a:pPr>
                      <a:r>
                        <a:rPr lang="fr-BE" sz="1600" kern="1200" dirty="0" smtClean="0">
                          <a:solidFill>
                            <a:srgbClr val="002151"/>
                          </a:solidFill>
                          <a:latin typeface="+mn-lt"/>
                          <a:ea typeface="Times New Roman"/>
                          <a:cs typeface="Times New Roman"/>
                        </a:rPr>
                        <a:t>Sean Lockhead</a:t>
                      </a:r>
                    </a:p>
                    <a:p>
                      <a:pPr marL="0" algn="l" defTabSz="914400" rtl="0" eaLnBrk="1" fontAlgn="base" latinLnBrk="0" hangingPunct="1">
                        <a:spcBef>
                          <a:spcPts val="300"/>
                        </a:spcBef>
                        <a:spcAft>
                          <a:spcPts val="300"/>
                        </a:spcAft>
                      </a:pPr>
                      <a:r>
                        <a:rPr lang="fr-BE" sz="1600" kern="1200" dirty="0" smtClean="0">
                          <a:solidFill>
                            <a:srgbClr val="002151"/>
                          </a:solidFill>
                          <a:latin typeface="+mn-lt"/>
                          <a:ea typeface="Times New Roman"/>
                          <a:cs typeface="Times New Roman"/>
                        </a:rPr>
                        <a:t>John Terwilliger</a:t>
                      </a:r>
                      <a:endParaRPr lang="fr-BE" sz="1600" kern="1200" dirty="0">
                        <a:solidFill>
                          <a:srgbClr val="002151"/>
                        </a:solidFill>
                        <a:latin typeface="+mn-lt"/>
                        <a:ea typeface="Times New Roman"/>
                        <a:cs typeface="Times New Roman"/>
                      </a:endParaRPr>
                    </a:p>
                  </a:txBody>
                  <a:tcPr marL="54004" marR="54004" marT="4500" marB="0" anchor="ctr">
                    <a:lnL w="12700" cap="flat" cmpd="sng" algn="ctr">
                      <a:solidFill>
                        <a:srgbClr val="002A6C"/>
                      </a:solidFill>
                      <a:prstDash val="solid"/>
                      <a:round/>
                      <a:headEnd type="none" w="med" len="med"/>
                      <a:tailEnd type="none" w="med" len="med"/>
                    </a:lnL>
                    <a:lnR w="12700" cap="flat" cmpd="sng" algn="ctr">
                      <a:solidFill>
                        <a:srgbClr val="002A6C"/>
                      </a:solidFill>
                      <a:prstDash val="solid"/>
                      <a:round/>
                      <a:headEnd type="none" w="med" len="med"/>
                      <a:tailEnd type="none" w="med" len="med"/>
                    </a:lnR>
                    <a:lnT w="12700" cap="flat" cmpd="sng" algn="ctr">
                      <a:solidFill>
                        <a:srgbClr val="002A6C"/>
                      </a:solidFill>
                      <a:prstDash val="solid"/>
                      <a:round/>
                      <a:headEnd type="none" w="med" len="med"/>
                      <a:tailEnd type="none" w="med" len="med"/>
                    </a:lnT>
                    <a:lnB w="12700" cap="flat" cmpd="sng" algn="ctr">
                      <a:solidFill>
                        <a:srgbClr val="002A6C"/>
                      </a:solidFill>
                      <a:prstDash val="solid"/>
                      <a:round/>
                      <a:headEnd type="none" w="med" len="med"/>
                      <a:tailEnd type="none" w="med" len="med"/>
                    </a:lnB>
                    <a:noFill/>
                  </a:tcPr>
                </a:tc>
              </a:tr>
              <a:tr h="479003">
                <a:tc>
                  <a:txBody>
                    <a:bodyPr/>
                    <a:lstStyle/>
                    <a:p>
                      <a:pPr algn="l" fontAlgn="b"/>
                      <a:r>
                        <a:rPr lang="en-US" sz="1600" b="0" i="0" u="none" strike="noStrike" kern="1200" baseline="0" noProof="0" dirty="0" smtClean="0">
                          <a:solidFill>
                            <a:schemeClr val="tx1"/>
                          </a:solidFill>
                          <a:latin typeface="+mn-lt"/>
                          <a:ea typeface="+mn-ea"/>
                          <a:cs typeface="+mn-cs"/>
                        </a:rPr>
                        <a:t>NGPI</a:t>
                      </a:r>
                      <a:endParaRPr lang="en-US" sz="1600" b="0" i="0" u="none" strike="noStrike" kern="1200" baseline="0" noProof="0" dirty="0">
                        <a:solidFill>
                          <a:schemeClr val="tx1"/>
                        </a:solidFill>
                        <a:latin typeface="+mn-lt"/>
                        <a:ea typeface="+mn-ea"/>
                        <a:cs typeface="+mn-cs"/>
                      </a:endParaRPr>
                    </a:p>
                  </a:txBody>
                  <a:tcPr marL="9526" marR="9526" marT="9524" marB="0" anchor="ctr">
                    <a:lnL w="12700" cap="flat" cmpd="sng" algn="ctr">
                      <a:solidFill>
                        <a:srgbClr val="002A6C"/>
                      </a:solidFill>
                      <a:prstDash val="solid"/>
                      <a:round/>
                      <a:headEnd type="none" w="med" len="med"/>
                      <a:tailEnd type="none" w="med" len="med"/>
                    </a:lnL>
                    <a:lnR w="12700" cap="flat" cmpd="sng" algn="ctr">
                      <a:solidFill>
                        <a:srgbClr val="002A6C"/>
                      </a:solidFill>
                      <a:prstDash val="solid"/>
                      <a:round/>
                      <a:headEnd type="none" w="med" len="med"/>
                      <a:tailEnd type="none" w="med" len="med"/>
                    </a:lnR>
                    <a:lnT w="12700" cap="flat" cmpd="sng" algn="ctr">
                      <a:solidFill>
                        <a:srgbClr val="002A6C"/>
                      </a:solidFill>
                      <a:prstDash val="solid"/>
                      <a:round/>
                      <a:headEnd type="none" w="med" len="med"/>
                      <a:tailEnd type="none" w="med" len="med"/>
                    </a:lnT>
                    <a:lnB w="12700" cap="flat" cmpd="sng" algn="ctr">
                      <a:solidFill>
                        <a:srgbClr val="002A6C"/>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600" u="none" strike="noStrike" kern="1200" noProof="0" dirty="0" smtClean="0">
                          <a:solidFill>
                            <a:schemeClr val="tx1"/>
                          </a:solidFill>
                          <a:latin typeface="+mn-lt"/>
                          <a:ea typeface="+mn-ea"/>
                          <a:cs typeface="+mn-cs"/>
                        </a:rPr>
                        <a:t>Andrew Osborne</a:t>
                      </a:r>
                      <a:endParaRPr lang="en-US" sz="1600" u="none" strike="noStrike" kern="1200" noProof="0" dirty="0">
                        <a:solidFill>
                          <a:schemeClr val="tx1"/>
                        </a:solidFill>
                        <a:latin typeface="+mn-lt"/>
                        <a:ea typeface="+mn-ea"/>
                        <a:cs typeface="+mn-cs"/>
                      </a:endParaRPr>
                    </a:p>
                  </a:txBody>
                  <a:tcPr marL="9526" marR="9526" marT="9524" marB="0" anchor="ctr">
                    <a:lnL w="12700" cap="flat" cmpd="sng" algn="ctr">
                      <a:solidFill>
                        <a:srgbClr val="002A6C"/>
                      </a:solidFill>
                      <a:prstDash val="solid"/>
                      <a:round/>
                      <a:headEnd type="none" w="med" len="med"/>
                      <a:tailEnd type="none" w="med" len="med"/>
                    </a:lnL>
                    <a:lnR w="12700" cap="flat" cmpd="sng" algn="ctr">
                      <a:solidFill>
                        <a:srgbClr val="002A6C"/>
                      </a:solidFill>
                      <a:prstDash val="solid"/>
                      <a:round/>
                      <a:headEnd type="none" w="med" len="med"/>
                      <a:tailEnd type="none" w="med" len="med"/>
                    </a:lnR>
                    <a:lnT w="12700" cap="flat" cmpd="sng" algn="ctr">
                      <a:solidFill>
                        <a:srgbClr val="002A6C"/>
                      </a:solidFill>
                      <a:prstDash val="solid"/>
                      <a:round/>
                      <a:headEnd type="none" w="med" len="med"/>
                      <a:tailEnd type="none" w="med" len="med"/>
                    </a:lnT>
                    <a:lnB w="12700" cap="flat" cmpd="sng" algn="ctr">
                      <a:solidFill>
                        <a:srgbClr val="002A6C"/>
                      </a:solidFill>
                      <a:prstDash val="solid"/>
                      <a:round/>
                      <a:headEnd type="none" w="med" len="med"/>
                      <a:tailEnd type="none" w="med" len="med"/>
                    </a:lnB>
                    <a:noFill/>
                  </a:tcPr>
                </a:tc>
                <a:tc>
                  <a:txBody>
                    <a:bodyPr/>
                    <a:lstStyle/>
                    <a:p>
                      <a:pPr marL="0" algn="ctr" defTabSz="914400" rtl="0" eaLnBrk="1" fontAlgn="t" latinLnBrk="0" hangingPunct="1"/>
                      <a:endParaRPr lang="en-US" sz="1600" u="none" strike="noStrike" kern="1200" dirty="0">
                        <a:solidFill>
                          <a:schemeClr val="tx1"/>
                        </a:solidFill>
                        <a:latin typeface="+mn-lt"/>
                        <a:ea typeface="+mn-ea"/>
                        <a:cs typeface="+mn-cs"/>
                      </a:endParaRPr>
                    </a:p>
                  </a:txBody>
                  <a:tcPr marL="9526" marR="9526" marT="9524" marB="0" anchor="ctr">
                    <a:lnL w="12700" cap="flat" cmpd="sng" algn="ctr">
                      <a:solidFill>
                        <a:srgbClr val="002A6C"/>
                      </a:solidFill>
                      <a:prstDash val="solid"/>
                      <a:round/>
                      <a:headEnd type="none" w="med" len="med"/>
                      <a:tailEnd type="none" w="med" len="med"/>
                    </a:lnL>
                    <a:lnR w="12700" cap="flat" cmpd="sng" algn="ctr">
                      <a:solidFill>
                        <a:srgbClr val="002A6C"/>
                      </a:solidFill>
                      <a:prstDash val="solid"/>
                      <a:round/>
                      <a:headEnd type="none" w="med" len="med"/>
                      <a:tailEnd type="none" w="med" len="med"/>
                    </a:lnR>
                    <a:lnT w="12700" cap="flat" cmpd="sng" algn="ctr">
                      <a:solidFill>
                        <a:srgbClr val="002A6C"/>
                      </a:solidFill>
                      <a:prstDash val="solid"/>
                      <a:round/>
                      <a:headEnd type="none" w="med" len="med"/>
                      <a:tailEnd type="none" w="med" len="med"/>
                    </a:lnT>
                    <a:lnB w="12700" cap="flat" cmpd="sng" algn="ctr">
                      <a:solidFill>
                        <a:srgbClr val="002A6C"/>
                      </a:solidFill>
                      <a:prstDash val="solid"/>
                      <a:round/>
                      <a:headEnd type="none" w="med" len="med"/>
                      <a:tailEnd type="none" w="med" len="med"/>
                    </a:lnB>
                    <a:noFill/>
                  </a:tcPr>
                </a:tc>
              </a:tr>
              <a:tr h="411901">
                <a:tc>
                  <a:txBody>
                    <a:bodyPr/>
                    <a:lstStyle/>
                    <a:p>
                      <a:pPr algn="l" fontAlgn="b"/>
                      <a:r>
                        <a:rPr lang="en-US" sz="1600" b="0" i="0" u="none" strike="noStrike" kern="1200" baseline="0" noProof="0" dirty="0" smtClean="0">
                          <a:solidFill>
                            <a:schemeClr val="tx1"/>
                          </a:solidFill>
                          <a:latin typeface="+mn-lt"/>
                          <a:ea typeface="+mn-ea"/>
                          <a:cs typeface="+mn-cs"/>
                        </a:rPr>
                        <a:t>GS1 Digital - GTIN+ on the web Technical</a:t>
                      </a:r>
                      <a:endParaRPr lang="en-US" sz="1600" b="0" i="0" u="none" strike="noStrike" kern="1200" baseline="0" noProof="0" dirty="0">
                        <a:solidFill>
                          <a:schemeClr val="tx1"/>
                        </a:solidFill>
                        <a:latin typeface="+mn-lt"/>
                        <a:ea typeface="+mn-ea"/>
                        <a:cs typeface="+mn-cs"/>
                      </a:endParaRPr>
                    </a:p>
                  </a:txBody>
                  <a:tcPr marL="9526" marR="9526" marT="9524" marB="0" anchor="ctr">
                    <a:lnL w="12700" cap="flat" cmpd="sng" algn="ctr">
                      <a:solidFill>
                        <a:srgbClr val="002A6C"/>
                      </a:solidFill>
                      <a:prstDash val="solid"/>
                      <a:round/>
                      <a:headEnd type="none" w="med" len="med"/>
                      <a:tailEnd type="none" w="med" len="med"/>
                    </a:lnL>
                    <a:lnR w="12700" cap="flat" cmpd="sng" algn="ctr">
                      <a:solidFill>
                        <a:srgbClr val="002A6C"/>
                      </a:solidFill>
                      <a:prstDash val="solid"/>
                      <a:round/>
                      <a:headEnd type="none" w="med" len="med"/>
                      <a:tailEnd type="none" w="med" len="med"/>
                    </a:lnR>
                    <a:lnT w="12700" cap="flat" cmpd="sng" algn="ctr">
                      <a:solidFill>
                        <a:srgbClr val="002A6C"/>
                      </a:solidFill>
                      <a:prstDash val="solid"/>
                      <a:round/>
                      <a:headEnd type="none" w="med" len="med"/>
                      <a:tailEnd type="none" w="med" len="med"/>
                    </a:lnT>
                    <a:lnB w="12700" cap="flat" cmpd="sng" algn="ctr">
                      <a:solidFill>
                        <a:srgbClr val="002A6C"/>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600" u="none" strike="noStrike" kern="1200" dirty="0" smtClean="0">
                          <a:solidFill>
                            <a:schemeClr val="tx1"/>
                          </a:solidFill>
                          <a:latin typeface="+mn-lt"/>
                          <a:ea typeface="+mn-ea"/>
                          <a:cs typeface="+mn-cs"/>
                        </a:rPr>
                        <a:t>Kevin Dean</a:t>
                      </a:r>
                    </a:p>
                    <a:p>
                      <a:pPr marL="0" marR="0" indent="0" algn="ctr" defTabSz="914400" rtl="0" eaLnBrk="1" fontAlgn="t" latinLnBrk="0" hangingPunct="1">
                        <a:lnSpc>
                          <a:spcPct val="100000"/>
                        </a:lnSpc>
                        <a:spcBef>
                          <a:spcPts val="0"/>
                        </a:spcBef>
                        <a:spcAft>
                          <a:spcPts val="0"/>
                        </a:spcAft>
                        <a:buClrTx/>
                        <a:buSzTx/>
                        <a:buFontTx/>
                        <a:buNone/>
                        <a:tabLst/>
                        <a:defRPr/>
                      </a:pPr>
                      <a:endParaRPr lang="en-US" sz="1600" u="none" strike="noStrike" kern="1200" noProof="0" dirty="0">
                        <a:solidFill>
                          <a:schemeClr val="tx1"/>
                        </a:solidFill>
                        <a:latin typeface="+mn-lt"/>
                        <a:ea typeface="+mn-ea"/>
                        <a:cs typeface="+mn-cs"/>
                      </a:endParaRPr>
                    </a:p>
                  </a:txBody>
                  <a:tcPr marL="9526" marR="9526" marT="9524" marB="0" anchor="ctr">
                    <a:lnL w="12700" cap="flat" cmpd="sng" algn="ctr">
                      <a:solidFill>
                        <a:srgbClr val="002A6C"/>
                      </a:solidFill>
                      <a:prstDash val="solid"/>
                      <a:round/>
                      <a:headEnd type="none" w="med" len="med"/>
                      <a:tailEnd type="none" w="med" len="med"/>
                    </a:lnL>
                    <a:lnR w="12700" cap="flat" cmpd="sng" algn="ctr">
                      <a:solidFill>
                        <a:srgbClr val="002A6C"/>
                      </a:solidFill>
                      <a:prstDash val="solid"/>
                      <a:round/>
                      <a:headEnd type="none" w="med" len="med"/>
                      <a:tailEnd type="none" w="med" len="med"/>
                    </a:lnR>
                    <a:lnT w="12700" cap="flat" cmpd="sng" algn="ctr">
                      <a:solidFill>
                        <a:srgbClr val="002A6C"/>
                      </a:solidFill>
                      <a:prstDash val="solid"/>
                      <a:round/>
                      <a:headEnd type="none" w="med" len="med"/>
                      <a:tailEnd type="none" w="med" len="med"/>
                    </a:lnT>
                    <a:lnB w="12700" cap="flat" cmpd="sng" algn="ctr">
                      <a:solidFill>
                        <a:srgbClr val="002A6C"/>
                      </a:solidFill>
                      <a:prstDash val="solid"/>
                      <a:round/>
                      <a:headEnd type="none" w="med" len="med"/>
                      <a:tailEnd type="none" w="med" len="med"/>
                    </a:lnB>
                    <a:noFill/>
                  </a:tcPr>
                </a:tc>
                <a:tc>
                  <a:txBody>
                    <a:bodyPr/>
                    <a:lstStyle/>
                    <a:p>
                      <a:pPr marL="0" algn="ctr" defTabSz="914400" rtl="0" eaLnBrk="1" fontAlgn="t" latinLnBrk="0" hangingPunct="1"/>
                      <a:r>
                        <a:rPr lang="en-US" sz="1600" u="none" strike="noStrike" kern="1200" dirty="0" smtClean="0">
                          <a:solidFill>
                            <a:schemeClr val="tx1"/>
                          </a:solidFill>
                          <a:latin typeface="+mn-lt"/>
                          <a:ea typeface="+mn-ea"/>
                          <a:cs typeface="+mn-cs"/>
                        </a:rPr>
                        <a:t>Hein, </a:t>
                      </a:r>
                      <a:r>
                        <a:rPr lang="en-US" sz="1600" u="none" strike="noStrike" kern="1200" baseline="0" dirty="0" smtClean="0">
                          <a:solidFill>
                            <a:schemeClr val="tx1"/>
                          </a:solidFill>
                          <a:latin typeface="+mn-lt"/>
                          <a:ea typeface="+mn-ea"/>
                          <a:cs typeface="+mn-cs"/>
                        </a:rPr>
                        <a:t>Staffan, Andreas, Tony, Sean, Andrew, Junyu, Ken</a:t>
                      </a:r>
                      <a:endParaRPr lang="en-US" sz="1600" u="none" strike="noStrike" kern="1200" dirty="0">
                        <a:solidFill>
                          <a:schemeClr val="tx1"/>
                        </a:solidFill>
                        <a:latin typeface="+mn-lt"/>
                        <a:ea typeface="+mn-ea"/>
                        <a:cs typeface="+mn-cs"/>
                      </a:endParaRPr>
                    </a:p>
                  </a:txBody>
                  <a:tcPr marL="9526" marR="9526" marT="9524" marB="0" anchor="ctr">
                    <a:lnL w="12700" cap="flat" cmpd="sng" algn="ctr">
                      <a:solidFill>
                        <a:srgbClr val="002A6C"/>
                      </a:solidFill>
                      <a:prstDash val="solid"/>
                      <a:round/>
                      <a:headEnd type="none" w="med" len="med"/>
                      <a:tailEnd type="none" w="med" len="med"/>
                    </a:lnL>
                    <a:lnR w="12700" cap="flat" cmpd="sng" algn="ctr">
                      <a:solidFill>
                        <a:srgbClr val="002A6C"/>
                      </a:solidFill>
                      <a:prstDash val="solid"/>
                      <a:round/>
                      <a:headEnd type="none" w="med" len="med"/>
                      <a:tailEnd type="none" w="med" len="med"/>
                    </a:lnR>
                    <a:lnT w="12700" cap="flat" cmpd="sng" algn="ctr">
                      <a:solidFill>
                        <a:srgbClr val="002A6C"/>
                      </a:solidFill>
                      <a:prstDash val="solid"/>
                      <a:round/>
                      <a:headEnd type="none" w="med" len="med"/>
                      <a:tailEnd type="none" w="med" len="med"/>
                    </a:lnT>
                    <a:lnB w="12700" cap="flat" cmpd="sng" algn="ctr">
                      <a:solidFill>
                        <a:srgbClr val="002A6C"/>
                      </a:solidFill>
                      <a:prstDash val="solid"/>
                      <a:round/>
                      <a:headEnd type="none" w="med" len="med"/>
                      <a:tailEnd type="none" w="med" len="med"/>
                    </a:lnB>
                    <a:noFill/>
                  </a:tcPr>
                </a:tc>
              </a:tr>
              <a:tr h="411901">
                <a:tc>
                  <a:txBody>
                    <a:bodyPr/>
                    <a:lstStyle/>
                    <a:p>
                      <a:pPr algn="l" fontAlgn="b"/>
                      <a:r>
                        <a:rPr lang="en-US" sz="1600" b="0" i="0" u="none" strike="noStrike" kern="1200" baseline="0" noProof="0" dirty="0" smtClean="0">
                          <a:solidFill>
                            <a:schemeClr val="tx1"/>
                          </a:solidFill>
                          <a:latin typeface="+mn-lt"/>
                          <a:ea typeface="+mn-ea"/>
                          <a:cs typeface="+mn-cs"/>
                        </a:rPr>
                        <a:t>GLN Allocation rules</a:t>
                      </a:r>
                      <a:endParaRPr lang="en-US" sz="1600" b="0" i="0" u="none" strike="noStrike" kern="1200" baseline="0" noProof="0" dirty="0">
                        <a:solidFill>
                          <a:schemeClr val="tx1"/>
                        </a:solidFill>
                        <a:latin typeface="+mn-lt"/>
                        <a:ea typeface="+mn-ea"/>
                        <a:cs typeface="+mn-cs"/>
                      </a:endParaRPr>
                    </a:p>
                  </a:txBody>
                  <a:tcPr marL="9526" marR="9526" marT="9524" marB="0" anchor="ctr">
                    <a:lnL w="12700" cap="flat" cmpd="sng" algn="ctr">
                      <a:solidFill>
                        <a:srgbClr val="002A6C"/>
                      </a:solidFill>
                      <a:prstDash val="solid"/>
                      <a:round/>
                      <a:headEnd type="none" w="med" len="med"/>
                      <a:tailEnd type="none" w="med" len="med"/>
                    </a:lnL>
                    <a:lnR w="12700" cap="flat" cmpd="sng" algn="ctr">
                      <a:solidFill>
                        <a:srgbClr val="002A6C"/>
                      </a:solidFill>
                      <a:prstDash val="solid"/>
                      <a:round/>
                      <a:headEnd type="none" w="med" len="med"/>
                      <a:tailEnd type="none" w="med" len="med"/>
                    </a:lnR>
                    <a:lnT w="12700" cap="flat" cmpd="sng" algn="ctr">
                      <a:solidFill>
                        <a:srgbClr val="002A6C"/>
                      </a:solidFill>
                      <a:prstDash val="solid"/>
                      <a:round/>
                      <a:headEnd type="none" w="med" len="med"/>
                      <a:tailEnd type="none" w="med" len="med"/>
                    </a:lnT>
                    <a:lnB w="12700" cap="flat" cmpd="sng" algn="ctr">
                      <a:solidFill>
                        <a:srgbClr val="002A6C"/>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600" u="none" strike="noStrike" kern="1200" dirty="0" smtClean="0">
                          <a:solidFill>
                            <a:schemeClr val="tx1"/>
                          </a:solidFill>
                          <a:latin typeface="+mn-lt"/>
                          <a:ea typeface="+mn-ea"/>
                          <a:cs typeface="+mn-cs"/>
                        </a:rPr>
                        <a:t>Kevin Dean</a:t>
                      </a:r>
                    </a:p>
                  </a:txBody>
                  <a:tcPr marL="9526" marR="9526" marT="9524" marB="0" anchor="ctr">
                    <a:lnL w="12700" cap="flat" cmpd="sng" algn="ctr">
                      <a:solidFill>
                        <a:srgbClr val="002A6C"/>
                      </a:solidFill>
                      <a:prstDash val="solid"/>
                      <a:round/>
                      <a:headEnd type="none" w="med" len="med"/>
                      <a:tailEnd type="none" w="med" len="med"/>
                    </a:lnL>
                    <a:lnR w="12700" cap="flat" cmpd="sng" algn="ctr">
                      <a:solidFill>
                        <a:srgbClr val="002A6C"/>
                      </a:solidFill>
                      <a:prstDash val="solid"/>
                      <a:round/>
                      <a:headEnd type="none" w="med" len="med"/>
                      <a:tailEnd type="none" w="med" len="med"/>
                    </a:lnR>
                    <a:lnT w="12700" cap="flat" cmpd="sng" algn="ctr">
                      <a:solidFill>
                        <a:srgbClr val="002A6C"/>
                      </a:solidFill>
                      <a:prstDash val="solid"/>
                      <a:round/>
                      <a:headEnd type="none" w="med" len="med"/>
                      <a:tailEnd type="none" w="med" len="med"/>
                    </a:lnT>
                    <a:lnB w="12700" cap="flat" cmpd="sng" algn="ctr">
                      <a:solidFill>
                        <a:srgbClr val="002A6C"/>
                      </a:solidFill>
                      <a:prstDash val="solid"/>
                      <a:round/>
                      <a:headEnd type="none" w="med" len="med"/>
                      <a:tailEnd type="none" w="med" len="med"/>
                    </a:lnB>
                    <a:noFill/>
                  </a:tcPr>
                </a:tc>
                <a:tc>
                  <a:txBody>
                    <a:bodyPr/>
                    <a:lstStyle/>
                    <a:p>
                      <a:pPr marL="0" algn="ctr" defTabSz="914400" rtl="0" eaLnBrk="1" fontAlgn="t" latinLnBrk="0" hangingPunct="1"/>
                      <a:endParaRPr lang="en-US" sz="1600" u="none" strike="noStrike" kern="1200" dirty="0">
                        <a:solidFill>
                          <a:schemeClr val="tx1"/>
                        </a:solidFill>
                        <a:latin typeface="+mn-lt"/>
                        <a:ea typeface="+mn-ea"/>
                        <a:cs typeface="+mn-cs"/>
                      </a:endParaRPr>
                    </a:p>
                  </a:txBody>
                  <a:tcPr marL="9526" marR="9526" marT="9524" marB="0" anchor="ctr">
                    <a:lnL w="12700" cap="flat" cmpd="sng" algn="ctr">
                      <a:solidFill>
                        <a:srgbClr val="002A6C"/>
                      </a:solidFill>
                      <a:prstDash val="solid"/>
                      <a:round/>
                      <a:headEnd type="none" w="med" len="med"/>
                      <a:tailEnd type="none" w="med" len="med"/>
                    </a:lnL>
                    <a:lnR w="12700" cap="flat" cmpd="sng" algn="ctr">
                      <a:solidFill>
                        <a:srgbClr val="002A6C"/>
                      </a:solidFill>
                      <a:prstDash val="solid"/>
                      <a:round/>
                      <a:headEnd type="none" w="med" len="med"/>
                      <a:tailEnd type="none" w="med" len="med"/>
                    </a:lnR>
                    <a:lnT w="12700" cap="flat" cmpd="sng" algn="ctr">
                      <a:solidFill>
                        <a:srgbClr val="002A6C"/>
                      </a:solidFill>
                      <a:prstDash val="solid"/>
                      <a:round/>
                      <a:headEnd type="none" w="med" len="med"/>
                      <a:tailEnd type="none" w="med" len="med"/>
                    </a:lnT>
                    <a:lnB w="12700" cap="flat" cmpd="sng" algn="ctr">
                      <a:solidFill>
                        <a:srgbClr val="002A6C"/>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8095198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z="2400" dirty="0" smtClean="0"/>
              <a:t>Other Groups</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3766382083"/>
              </p:ext>
            </p:extLst>
          </p:nvPr>
        </p:nvGraphicFramePr>
        <p:xfrm>
          <a:off x="395536" y="1484784"/>
          <a:ext cx="8371656" cy="1302740"/>
        </p:xfrm>
        <a:graphic>
          <a:graphicData uri="http://schemas.openxmlformats.org/drawingml/2006/table">
            <a:tbl>
              <a:tblPr firstRow="1" bandRow="1" bandCol="1">
                <a:tableStyleId>{17292A2E-F333-43FB-9621-5CBBE7FDCDCB}</a:tableStyleId>
              </a:tblPr>
              <a:tblGrid>
                <a:gridCol w="4028665"/>
                <a:gridCol w="2191417"/>
                <a:gridCol w="2151574"/>
              </a:tblGrid>
              <a:tr h="404968">
                <a:tc>
                  <a:txBody>
                    <a:bodyPr/>
                    <a:lstStyle/>
                    <a:p>
                      <a:pPr algn="l" rtl="0" fontAlgn="t"/>
                      <a:r>
                        <a:rPr lang="en-US" sz="1600" u="none" strike="noStrike" dirty="0"/>
                        <a:t>Group Name </a:t>
                      </a:r>
                      <a:endParaRPr lang="en-US" sz="1600" b="1" i="0" u="none" strike="noStrike" dirty="0">
                        <a:solidFill>
                          <a:schemeClr val="bg1"/>
                        </a:solidFill>
                        <a:latin typeface="+mn-lt"/>
                      </a:endParaRPr>
                    </a:p>
                  </a:txBody>
                  <a:tcPr marL="9526" marR="9526" marT="9524" marB="0" anchor="ctr"/>
                </a:tc>
                <a:tc>
                  <a:txBody>
                    <a:bodyPr/>
                    <a:lstStyle/>
                    <a:p>
                      <a:pPr algn="ctr" rtl="0" fontAlgn="t"/>
                      <a:r>
                        <a:rPr lang="en-US" sz="1600" u="none" strike="noStrike" dirty="0" smtClean="0"/>
                        <a:t> AG Liaison</a:t>
                      </a:r>
                      <a:endParaRPr lang="en-US" sz="1600" b="1" i="0" u="none" strike="noStrike" dirty="0">
                        <a:solidFill>
                          <a:srgbClr val="FFFFFF"/>
                        </a:solidFill>
                        <a:latin typeface="+mn-lt"/>
                      </a:endParaRPr>
                    </a:p>
                  </a:txBody>
                  <a:tcPr marL="9526" marR="9526" marT="9524" marB="0" anchor="ctr"/>
                </a:tc>
                <a:tc>
                  <a:txBody>
                    <a:bodyPr/>
                    <a:lstStyle/>
                    <a:p>
                      <a:pPr algn="ctr" rtl="0" fontAlgn="t"/>
                      <a:r>
                        <a:rPr lang="en-US" sz="1600" u="none" strike="noStrike" dirty="0" smtClean="0"/>
                        <a:t>AG Participant</a:t>
                      </a:r>
                      <a:endParaRPr lang="en-US" sz="1600" b="1" i="0" u="none" strike="noStrike" dirty="0">
                        <a:solidFill>
                          <a:srgbClr val="FFFFFF"/>
                        </a:solidFill>
                        <a:latin typeface="+mn-lt"/>
                      </a:endParaRPr>
                    </a:p>
                  </a:txBody>
                  <a:tcPr marL="9526" marR="9526" marT="9524" marB="0" anchor="ctr"/>
                </a:tc>
              </a:tr>
              <a:tr h="400568">
                <a:tc>
                  <a:txBody>
                    <a:bodyPr/>
                    <a:lstStyle/>
                    <a:p>
                      <a:pPr algn="l" fontAlgn="b"/>
                      <a:r>
                        <a:rPr lang="en-US" sz="1600" b="0" i="0" u="none" strike="noStrike" kern="1200" baseline="0" noProof="0" dirty="0" smtClean="0">
                          <a:solidFill>
                            <a:schemeClr val="tx1"/>
                          </a:solidFill>
                          <a:latin typeface="+mn-lt"/>
                          <a:ea typeface="+mn-ea"/>
                          <a:cs typeface="+mn-cs"/>
                        </a:rPr>
                        <a:t>GS1 Digital - GTIN+ on the web IE</a:t>
                      </a:r>
                      <a:endParaRPr lang="en-US" sz="1600" b="0" i="0" u="none" strike="noStrike" kern="1200" baseline="0" noProof="0" dirty="0">
                        <a:solidFill>
                          <a:schemeClr val="tx1"/>
                        </a:solidFill>
                        <a:latin typeface="+mn-lt"/>
                        <a:ea typeface="+mn-ea"/>
                        <a:cs typeface="+mn-cs"/>
                      </a:endParaRPr>
                    </a:p>
                  </a:txBody>
                  <a:tcPr marL="9526" marR="9526" marT="9524" marB="0" anchor="ctr">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600" u="none" strike="noStrike" kern="1200" noProof="0" dirty="0" err="1" smtClean="0">
                          <a:solidFill>
                            <a:schemeClr val="tx1"/>
                          </a:solidFill>
                          <a:latin typeface="+mn-lt"/>
                          <a:ea typeface="+mn-ea"/>
                          <a:cs typeface="+mn-cs"/>
                        </a:rPr>
                        <a:t>Staffan</a:t>
                      </a:r>
                      <a:r>
                        <a:rPr lang="en-US" sz="1600" u="none" strike="noStrike" kern="1200" noProof="0" dirty="0" smtClean="0">
                          <a:solidFill>
                            <a:schemeClr val="tx1"/>
                          </a:solidFill>
                          <a:latin typeface="+mn-lt"/>
                          <a:ea typeface="+mn-ea"/>
                          <a:cs typeface="+mn-cs"/>
                        </a:rPr>
                        <a:t> Olsson</a:t>
                      </a:r>
                      <a:endParaRPr lang="en-US" sz="1600" u="none" strike="noStrike" kern="1200" noProof="0" dirty="0">
                        <a:solidFill>
                          <a:schemeClr val="tx1"/>
                        </a:solidFill>
                        <a:latin typeface="+mn-lt"/>
                        <a:ea typeface="+mn-ea"/>
                        <a:cs typeface="+mn-cs"/>
                      </a:endParaRPr>
                    </a:p>
                  </a:txBody>
                  <a:tcPr marL="9526" marR="9526" marT="9524" marB="0" anchor="ctr">
                    <a:noFill/>
                  </a:tcPr>
                </a:tc>
                <a:tc>
                  <a:txBody>
                    <a:bodyPr/>
                    <a:lstStyle/>
                    <a:p>
                      <a:pPr marL="0" algn="ctr" defTabSz="914400" rtl="0" eaLnBrk="1" fontAlgn="t" latinLnBrk="0" hangingPunct="1"/>
                      <a:r>
                        <a:rPr lang="en-US" sz="1600" u="none" strike="noStrike" kern="1200" dirty="0" smtClean="0">
                          <a:solidFill>
                            <a:schemeClr val="tx1"/>
                          </a:solidFill>
                          <a:latin typeface="+mn-lt"/>
                          <a:ea typeface="+mn-ea"/>
                          <a:cs typeface="+mn-cs"/>
                        </a:rPr>
                        <a:t>Sean, Hein,</a:t>
                      </a:r>
                      <a:r>
                        <a:rPr lang="en-US" sz="1600" u="none" strike="noStrike" kern="1200" baseline="0" dirty="0" smtClean="0">
                          <a:solidFill>
                            <a:schemeClr val="tx1"/>
                          </a:solidFill>
                          <a:latin typeface="+mn-lt"/>
                          <a:ea typeface="+mn-ea"/>
                          <a:cs typeface="+mn-cs"/>
                        </a:rPr>
                        <a:t> Andreas, </a:t>
                      </a:r>
                      <a:r>
                        <a:rPr lang="en-US" sz="1600" u="none" strike="noStrike" kern="1200" baseline="0" dirty="0" err="1" smtClean="0">
                          <a:solidFill>
                            <a:schemeClr val="tx1"/>
                          </a:solidFill>
                          <a:latin typeface="+mn-lt"/>
                          <a:ea typeface="+mn-ea"/>
                          <a:cs typeface="+mn-cs"/>
                        </a:rPr>
                        <a:t>Junyu</a:t>
                      </a:r>
                      <a:r>
                        <a:rPr lang="en-US" sz="1600" u="none" strike="noStrike" kern="1200" baseline="0" dirty="0" smtClean="0">
                          <a:solidFill>
                            <a:schemeClr val="tx1"/>
                          </a:solidFill>
                          <a:latin typeface="+mn-lt"/>
                          <a:ea typeface="+mn-ea"/>
                          <a:cs typeface="+mn-cs"/>
                        </a:rPr>
                        <a:t>, Tony</a:t>
                      </a:r>
                      <a:endParaRPr lang="en-US" sz="1600" u="none" strike="noStrike" kern="1200" dirty="0">
                        <a:solidFill>
                          <a:schemeClr val="tx1"/>
                        </a:solidFill>
                        <a:latin typeface="+mn-lt"/>
                        <a:ea typeface="+mn-ea"/>
                        <a:cs typeface="+mn-cs"/>
                      </a:endParaRPr>
                    </a:p>
                  </a:txBody>
                  <a:tcPr marL="9526" marR="9526" marT="9524" marB="0" anchor="ctr">
                    <a:noFill/>
                  </a:tcPr>
                </a:tc>
              </a:tr>
              <a:tr h="400568">
                <a:tc>
                  <a:txBody>
                    <a:bodyPr/>
                    <a:lstStyle/>
                    <a:p>
                      <a:pPr algn="l" fontAlgn="b"/>
                      <a:r>
                        <a:rPr lang="en-US" sz="1600" b="0" i="0" u="none" strike="noStrike" kern="1200" baseline="0" noProof="0" dirty="0" smtClean="0">
                          <a:solidFill>
                            <a:schemeClr val="tx1"/>
                          </a:solidFill>
                          <a:latin typeface="+mn-lt"/>
                          <a:ea typeface="+mn-ea"/>
                          <a:cs typeface="+mn-cs"/>
                        </a:rPr>
                        <a:t>GEPIR TDT</a:t>
                      </a:r>
                      <a:endParaRPr lang="en-US" sz="1600" b="0" i="0" u="none" strike="noStrike" kern="1200" baseline="0" noProof="0" dirty="0">
                        <a:solidFill>
                          <a:schemeClr val="tx1"/>
                        </a:solidFill>
                        <a:latin typeface="+mn-lt"/>
                        <a:ea typeface="+mn-ea"/>
                        <a:cs typeface="+mn-cs"/>
                      </a:endParaRPr>
                    </a:p>
                  </a:txBody>
                  <a:tcPr marL="9526" marR="9526" marT="9524" marB="0" anchor="ctr">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600" u="none" strike="noStrike" kern="1200" noProof="0" dirty="0" smtClean="0">
                          <a:solidFill>
                            <a:schemeClr val="tx1"/>
                          </a:solidFill>
                          <a:latin typeface="+mn-lt"/>
                          <a:ea typeface="+mn-ea"/>
                          <a:cs typeface="+mn-cs"/>
                        </a:rPr>
                        <a:t>Sean </a:t>
                      </a:r>
                      <a:r>
                        <a:rPr lang="en-US" sz="1600" u="none" strike="noStrike" kern="1200" noProof="0" dirty="0" err="1" smtClean="0">
                          <a:solidFill>
                            <a:schemeClr val="tx1"/>
                          </a:solidFill>
                          <a:latin typeface="+mn-lt"/>
                          <a:ea typeface="+mn-ea"/>
                          <a:cs typeface="+mn-cs"/>
                        </a:rPr>
                        <a:t>Lockhead</a:t>
                      </a:r>
                      <a:endParaRPr lang="en-US" sz="1600" u="none" strike="noStrike" kern="1200" noProof="0" dirty="0">
                        <a:solidFill>
                          <a:schemeClr val="tx1"/>
                        </a:solidFill>
                        <a:latin typeface="+mn-lt"/>
                        <a:ea typeface="+mn-ea"/>
                        <a:cs typeface="+mn-cs"/>
                      </a:endParaRPr>
                    </a:p>
                  </a:txBody>
                  <a:tcPr marL="9526" marR="9526" marT="9524" marB="0" anchor="ctr">
                    <a:noFill/>
                  </a:tcPr>
                </a:tc>
                <a:tc>
                  <a:txBody>
                    <a:bodyPr/>
                    <a:lstStyle/>
                    <a:p>
                      <a:pPr marL="0" algn="ctr" defTabSz="914400" rtl="0" eaLnBrk="1" fontAlgn="t" latinLnBrk="0" hangingPunct="1"/>
                      <a:r>
                        <a:rPr lang="en-US" sz="1600" u="none" strike="noStrike" kern="1200" dirty="0" smtClean="0">
                          <a:solidFill>
                            <a:schemeClr val="tx1"/>
                          </a:solidFill>
                          <a:latin typeface="+mn-lt"/>
                          <a:ea typeface="+mn-ea"/>
                          <a:cs typeface="+mn-cs"/>
                        </a:rPr>
                        <a:t>David</a:t>
                      </a:r>
                      <a:endParaRPr lang="en-US" sz="1600" u="none" strike="noStrike" kern="1200" dirty="0">
                        <a:solidFill>
                          <a:schemeClr val="tx1"/>
                        </a:solidFill>
                        <a:latin typeface="+mn-lt"/>
                        <a:ea typeface="+mn-ea"/>
                        <a:cs typeface="+mn-cs"/>
                      </a:endParaRPr>
                    </a:p>
                  </a:txBody>
                  <a:tcPr marL="9526" marR="9526" marT="9524" marB="0" anchor="ctr">
                    <a:noFill/>
                  </a:tcPr>
                </a:tc>
              </a:tr>
            </a:tbl>
          </a:graphicData>
        </a:graphic>
      </p:graphicFrame>
    </p:spTree>
    <p:extLst>
      <p:ext uri="{BB962C8B-B14F-4D97-AF65-F5344CB8AC3E}">
        <p14:creationId xmlns:p14="http://schemas.microsoft.com/office/powerpoint/2010/main" val="38992443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3"/>
          <p:cNvSpPr>
            <a:spLocks noGrp="1"/>
          </p:cNvSpPr>
          <p:nvPr>
            <p:ph type="ctrTitle"/>
          </p:nvPr>
        </p:nvSpPr>
        <p:spPr>
          <a:xfrm>
            <a:off x="3357563" y="1071563"/>
            <a:ext cx="5286375" cy="1071562"/>
          </a:xfrm>
        </p:spPr>
        <p:txBody>
          <a:bodyPr/>
          <a:lstStyle/>
          <a:p>
            <a:pPr indent="-342900">
              <a:tabLst>
                <a:tab pos="457200" algn="l"/>
              </a:tabLst>
            </a:pPr>
            <a:r>
              <a:rPr lang="en-US" sz="2800" smtClean="0">
                <a:latin typeface="Calibri" pitchFamily="34" charset="0"/>
                <a:ea typeface="Times New Roman" pitchFamily="18" charset="0"/>
                <a:cs typeface="Calibri" pitchFamily="34" charset="0"/>
              </a:rPr>
              <a:t>3: GS1 System Architecture &amp; GS1 System Landscape</a:t>
            </a:r>
          </a:p>
        </p:txBody>
      </p:sp>
      <p:sp>
        <p:nvSpPr>
          <p:cNvPr id="51202" name="Subtitle 4"/>
          <p:cNvSpPr>
            <a:spLocks noGrp="1"/>
          </p:cNvSpPr>
          <p:nvPr>
            <p:ph type="subTitle" idx="1"/>
          </p:nvPr>
        </p:nvSpPr>
        <p:spPr>
          <a:xfrm>
            <a:off x="3357563" y="2428875"/>
            <a:ext cx="3976687" cy="1071563"/>
          </a:xfrm>
        </p:spPr>
        <p:txBody>
          <a:bodyPr/>
          <a:lstStyle/>
          <a:p>
            <a:r>
              <a:rPr lang="en-GB" sz="2000" b="0" smtClean="0">
                <a:ea typeface="ＭＳ Ｐゴシック" pitchFamily="34" charset="-128"/>
              </a:rPr>
              <a:t>Ken Traub</a:t>
            </a:r>
          </a:p>
          <a:p>
            <a:endParaRPr lang="en-GB" sz="2000" i="1" smtClean="0">
              <a:ea typeface="ＭＳ Ｐゴシック" pitchFamily="34" charset="-128"/>
            </a:endParaRPr>
          </a:p>
          <a:p>
            <a:endParaRPr lang="en-GB" sz="2000" i="1" smtClean="0">
              <a:ea typeface="ＭＳ Ｐゴシック" pitchFamily="34" charset="-128"/>
            </a:endParaRPr>
          </a:p>
        </p:txBody>
      </p:sp>
    </p:spTree>
    <p:extLst>
      <p:ext uri="{BB962C8B-B14F-4D97-AF65-F5344CB8AC3E}">
        <p14:creationId xmlns:p14="http://schemas.microsoft.com/office/powerpoint/2010/main" val="5699893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idx="4294967295"/>
          </p:nvPr>
        </p:nvSpPr>
        <p:spPr/>
        <p:txBody>
          <a:bodyPr/>
          <a:lstStyle/>
          <a:p>
            <a:r>
              <a:rPr lang="en-CA" smtClean="0">
                <a:ea typeface="ＭＳ Ｐゴシック" pitchFamily="34" charset="-128"/>
              </a:rPr>
              <a:t>GS1 Architecture</a:t>
            </a:r>
          </a:p>
        </p:txBody>
      </p:sp>
      <p:sp>
        <p:nvSpPr>
          <p:cNvPr id="106499" name="Content Placeholder 2"/>
          <p:cNvSpPr>
            <a:spLocks noGrp="1"/>
          </p:cNvSpPr>
          <p:nvPr>
            <p:ph idx="4294967295"/>
          </p:nvPr>
        </p:nvSpPr>
        <p:spPr/>
        <p:txBody>
          <a:bodyPr/>
          <a:lstStyle/>
          <a:p>
            <a:r>
              <a:rPr lang="en-CA" smtClean="0">
                <a:ea typeface="ＭＳ Ｐゴシック" pitchFamily="34" charset="-128"/>
              </a:rPr>
              <a:t>GS1 System Landscape – the “what”</a:t>
            </a:r>
          </a:p>
          <a:p>
            <a:pPr lvl="1"/>
            <a:r>
              <a:rPr lang="en-CA" smtClean="0">
                <a:ea typeface="ＭＳ Ｐゴシック" pitchFamily="34" charset="-128"/>
              </a:rPr>
              <a:t>Written for a general audience of existing and new Members and Solution Providers</a:t>
            </a:r>
          </a:p>
          <a:p>
            <a:pPr lvl="1"/>
            <a:r>
              <a:rPr lang="en-CA" smtClean="0">
                <a:ea typeface="ＭＳ Ｐゴシック" pitchFamily="34" charset="-128"/>
              </a:rPr>
              <a:t>Enumerates, summarizes, and categorizes all GS1 Standards</a:t>
            </a:r>
          </a:p>
          <a:p>
            <a:r>
              <a:rPr lang="en-CA" smtClean="0">
                <a:ea typeface="ＭＳ Ｐゴシック" pitchFamily="34" charset="-128"/>
              </a:rPr>
              <a:t>GS1 Architecture – the “what” + the “why”</a:t>
            </a:r>
          </a:p>
          <a:p>
            <a:pPr lvl="1"/>
            <a:r>
              <a:rPr lang="en-CA" smtClean="0">
                <a:ea typeface="ＭＳ Ｐゴシック" pitchFamily="34" charset="-128"/>
              </a:rPr>
              <a:t>builds on the GS1 System Landscape to:</a:t>
            </a:r>
          </a:p>
          <a:p>
            <a:pPr lvl="2"/>
            <a:r>
              <a:rPr lang="en-CA" smtClean="0">
                <a:ea typeface="ＭＳ Ｐゴシック" pitchFamily="34" charset="-128"/>
              </a:rPr>
              <a:t>Show how the standards fit together</a:t>
            </a:r>
          </a:p>
          <a:p>
            <a:pPr lvl="2"/>
            <a:r>
              <a:rPr lang="en-CA" smtClean="0">
                <a:ea typeface="ＭＳ Ｐゴシック" pitchFamily="34" charset="-128"/>
              </a:rPr>
              <a:t>Articulate underlying technical principles</a:t>
            </a:r>
          </a:p>
          <a:p>
            <a:pPr lvl="2"/>
            <a:r>
              <a:rPr lang="en-CA" smtClean="0">
                <a:ea typeface="ＭＳ Ｐゴシック" pitchFamily="34" charset="-128"/>
              </a:rPr>
              <a:t>Help to guide the development of future standards</a:t>
            </a:r>
          </a:p>
          <a:p>
            <a:r>
              <a:rPr lang="en-CA" smtClean="0">
                <a:ea typeface="ＭＳ Ｐゴシック" pitchFamily="34" charset="-128"/>
              </a:rPr>
              <a:t>Both revised annually</a:t>
            </a:r>
          </a:p>
        </p:txBody>
      </p:sp>
      <p:sp>
        <p:nvSpPr>
          <p:cNvPr id="4" name="Slide Number Placeholder 3"/>
          <p:cNvSpPr txBox="1">
            <a:spLocks noGrp="1"/>
          </p:cNvSpPr>
          <p:nvPr/>
        </p:nvSpPr>
        <p:spPr bwMode="auto">
          <a:xfrm>
            <a:off x="8229600" y="6534150"/>
            <a:ext cx="914400" cy="323850"/>
          </a:xfrm>
          <a:prstGeom prst="rect">
            <a:avLst/>
          </a:prstGeom>
          <a:noFill/>
          <a:ln>
            <a:miter lim="800000"/>
            <a:headEnd/>
            <a:tailEnd/>
          </a:ln>
        </p:spPr>
        <p:txBody>
          <a:bodyPr/>
          <a:lstStyle/>
          <a:p>
            <a:pPr algn="ctr">
              <a:defRPr/>
            </a:pPr>
            <a:fld id="{7D5D7F9C-390D-40A6-BAAC-8CE4D3BD8147}" type="slidenum">
              <a:rPr lang="en-US" sz="900">
                <a:solidFill>
                  <a:schemeClr val="tx1"/>
                </a:solidFill>
                <a:ea typeface="+mn-ea"/>
                <a:cs typeface="+mn-cs"/>
              </a:rPr>
              <a:pPr algn="ctr">
                <a:defRPr/>
              </a:pPr>
              <a:t>26</a:t>
            </a:fld>
            <a:endParaRPr lang="en-US" sz="900">
              <a:solidFill>
                <a:schemeClr val="tx1"/>
              </a:solidFill>
              <a:ea typeface="+mn-ea"/>
              <a:cs typeface="+mn-cs"/>
            </a:endParaRPr>
          </a:p>
        </p:txBody>
      </p:sp>
    </p:spTree>
    <p:extLst>
      <p:ext uri="{BB962C8B-B14F-4D97-AF65-F5344CB8AC3E}">
        <p14:creationId xmlns:p14="http://schemas.microsoft.com/office/powerpoint/2010/main" val="7017517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1"/>
          <p:cNvPicPr>
            <a:picLocks noChangeAspect="1" noChangeArrowheads="1"/>
          </p:cNvPicPr>
          <p:nvPr/>
        </p:nvPicPr>
        <p:blipFill>
          <a:blip r:embed="rId3"/>
          <a:srcRect/>
          <a:stretch>
            <a:fillRect/>
          </a:stretch>
        </p:blipFill>
        <p:spPr bwMode="auto">
          <a:xfrm rot="277188">
            <a:off x="6656388" y="1304925"/>
            <a:ext cx="1873250" cy="2660650"/>
          </a:xfrm>
          <a:prstGeom prst="rect">
            <a:avLst/>
          </a:prstGeom>
          <a:noFill/>
          <a:ln w="12700">
            <a:solidFill>
              <a:schemeClr val="tx1"/>
            </a:solidFill>
            <a:miter lim="800000"/>
            <a:headEnd/>
            <a:tailEnd/>
          </a:ln>
          <a:effectLst>
            <a:outerShdw blurRad="50800" dist="38100" dir="2700000" algn="tl" rotWithShape="0">
              <a:prstClr val="black">
                <a:alpha val="40000"/>
              </a:prstClr>
            </a:outerShdw>
          </a:effectLst>
        </p:spPr>
      </p:pic>
      <p:sp>
        <p:nvSpPr>
          <p:cNvPr id="107523" name="Title 2"/>
          <p:cNvSpPr>
            <a:spLocks noGrp="1"/>
          </p:cNvSpPr>
          <p:nvPr>
            <p:ph type="title" idx="4294967295"/>
          </p:nvPr>
        </p:nvSpPr>
        <p:spPr>
          <a:xfrm>
            <a:off x="1638300" y="384175"/>
            <a:ext cx="7343775" cy="936625"/>
          </a:xfrm>
        </p:spPr>
        <p:txBody>
          <a:bodyPr/>
          <a:lstStyle/>
          <a:p>
            <a:r>
              <a:rPr lang="en-GB" sz="2400" smtClean="0">
                <a:ea typeface="ＭＳ Ｐゴシック" pitchFamily="34" charset="-128"/>
              </a:rPr>
              <a:t>GS1 System Architecture – What’s In It for You?</a:t>
            </a:r>
          </a:p>
        </p:txBody>
      </p:sp>
      <p:sp>
        <p:nvSpPr>
          <p:cNvPr id="16387" name="Content Placeholder 3"/>
          <p:cNvSpPr>
            <a:spLocks noGrp="1"/>
          </p:cNvSpPr>
          <p:nvPr>
            <p:ph sz="half" idx="4294967295"/>
          </p:nvPr>
        </p:nvSpPr>
        <p:spPr>
          <a:xfrm>
            <a:off x="514350" y="1601788"/>
            <a:ext cx="8242300" cy="4741862"/>
          </a:xfrm>
        </p:spPr>
        <p:txBody>
          <a:bodyPr>
            <a:normAutofit/>
          </a:bodyPr>
          <a:lstStyle/>
          <a:p>
            <a:pPr>
              <a:lnSpc>
                <a:spcPct val="90000"/>
              </a:lnSpc>
            </a:pPr>
            <a:r>
              <a:rPr lang="en-GB" smtClean="0">
                <a:solidFill>
                  <a:schemeClr val="tx1"/>
                </a:solidFill>
                <a:ea typeface="ＭＳ Ｐゴシック" pitchFamily="34" charset="-128"/>
              </a:rPr>
              <a:t>Authoritative definitions for </a:t>
            </a:r>
            <a:endParaRPr lang="en-GB" smtClean="0">
              <a:solidFill>
                <a:srgbClr val="F26334"/>
              </a:solidFill>
              <a:ea typeface="ＭＳ Ｐゴシック" pitchFamily="34" charset="-128"/>
            </a:endParaRPr>
          </a:p>
          <a:p>
            <a:pPr lvl="1">
              <a:lnSpc>
                <a:spcPct val="90000"/>
              </a:lnSpc>
            </a:pPr>
            <a:r>
              <a:rPr lang="en-GB" smtClean="0">
                <a:ea typeface="ＭＳ Ｐゴシック" pitchFamily="34" charset="-128"/>
              </a:rPr>
              <a:t>GS1 Standard</a:t>
            </a:r>
          </a:p>
          <a:p>
            <a:pPr lvl="2">
              <a:lnSpc>
                <a:spcPct val="90000"/>
              </a:lnSpc>
            </a:pPr>
            <a:r>
              <a:rPr lang="en-GB" smtClean="0">
                <a:ea typeface="ＭＳ Ｐゴシック" pitchFamily="34" charset="-128"/>
              </a:rPr>
              <a:t>Technical Standard</a:t>
            </a:r>
          </a:p>
          <a:p>
            <a:pPr lvl="2">
              <a:lnSpc>
                <a:spcPct val="90000"/>
              </a:lnSpc>
            </a:pPr>
            <a:r>
              <a:rPr lang="en-GB" smtClean="0">
                <a:ea typeface="ＭＳ Ｐゴシック" pitchFamily="34" charset="-128"/>
              </a:rPr>
              <a:t>Application Standard</a:t>
            </a:r>
          </a:p>
          <a:p>
            <a:pPr lvl="1">
              <a:lnSpc>
                <a:spcPct val="90000"/>
              </a:lnSpc>
            </a:pPr>
            <a:r>
              <a:rPr lang="en-GB" smtClean="0">
                <a:ea typeface="ＭＳ Ｐゴシック" pitchFamily="34" charset="-128"/>
              </a:rPr>
              <a:t>GS1 Guideline</a:t>
            </a:r>
          </a:p>
          <a:p>
            <a:pPr lvl="1">
              <a:lnSpc>
                <a:spcPct val="90000"/>
              </a:lnSpc>
            </a:pPr>
            <a:r>
              <a:rPr lang="en-GB" smtClean="0">
                <a:ea typeface="ＭＳ Ｐゴシック" pitchFamily="34" charset="-128"/>
              </a:rPr>
              <a:t>GS1 Service</a:t>
            </a:r>
          </a:p>
          <a:p>
            <a:pPr lvl="1">
              <a:lnSpc>
                <a:spcPct val="90000"/>
              </a:lnSpc>
            </a:pPr>
            <a:r>
              <a:rPr lang="en-GB" smtClean="0">
                <a:ea typeface="ＭＳ Ｐゴシック" pitchFamily="34" charset="-128"/>
              </a:rPr>
              <a:t>GS1 Solution</a:t>
            </a:r>
          </a:p>
          <a:p>
            <a:pPr>
              <a:lnSpc>
                <a:spcPct val="90000"/>
              </a:lnSpc>
            </a:pPr>
            <a:r>
              <a:rPr lang="en-GB" smtClean="0">
                <a:ea typeface="ＭＳ Ｐゴシック" pitchFamily="34" charset="-128"/>
              </a:rPr>
              <a:t>Explanation of how GS1 Standards fit together:</a:t>
            </a:r>
          </a:p>
          <a:p>
            <a:pPr lvl="1">
              <a:lnSpc>
                <a:spcPct val="90000"/>
              </a:lnSpc>
            </a:pPr>
            <a:r>
              <a:rPr lang="en-GB" smtClean="0">
                <a:ea typeface="ＭＳ Ｐゴシック" pitchFamily="34" charset="-128"/>
              </a:rPr>
              <a:t>Identify</a:t>
            </a:r>
          </a:p>
          <a:p>
            <a:pPr lvl="1">
              <a:lnSpc>
                <a:spcPct val="90000"/>
              </a:lnSpc>
            </a:pPr>
            <a:r>
              <a:rPr lang="en-GB" smtClean="0">
                <a:ea typeface="ＭＳ Ｐゴシック" pitchFamily="34" charset="-128"/>
              </a:rPr>
              <a:t>Capture</a:t>
            </a:r>
          </a:p>
          <a:p>
            <a:pPr lvl="1">
              <a:lnSpc>
                <a:spcPct val="90000"/>
              </a:lnSpc>
            </a:pPr>
            <a:r>
              <a:rPr lang="en-GB" smtClean="0">
                <a:ea typeface="ＭＳ Ｐゴシック" pitchFamily="34" charset="-128"/>
              </a:rPr>
              <a:t>Share</a:t>
            </a:r>
          </a:p>
          <a:p>
            <a:pPr>
              <a:lnSpc>
                <a:spcPct val="90000"/>
              </a:lnSpc>
            </a:pPr>
            <a:r>
              <a:rPr lang="en-GB" smtClean="0">
                <a:ea typeface="ＭＳ Ｐゴシック" pitchFamily="34" charset="-128"/>
              </a:rPr>
              <a:t>Stuff you won’t find by reading any one GS1 Standard</a:t>
            </a:r>
          </a:p>
        </p:txBody>
      </p:sp>
      <p:pic>
        <p:nvPicPr>
          <p:cNvPr id="107525" name="Picture 8" descr="ICS_type.png"/>
          <p:cNvPicPr>
            <a:picLocks noChangeAspect="1"/>
          </p:cNvPicPr>
          <p:nvPr/>
        </p:nvPicPr>
        <p:blipFill>
          <a:blip r:embed="rId4"/>
          <a:srcRect l="3236" r="79527" b="28166"/>
          <a:stretch>
            <a:fillRect/>
          </a:stretch>
        </p:blipFill>
        <p:spPr bwMode="auto">
          <a:xfrm>
            <a:off x="946150" y="4327525"/>
            <a:ext cx="361950" cy="354013"/>
          </a:xfrm>
          <a:prstGeom prst="rect">
            <a:avLst/>
          </a:prstGeom>
          <a:solidFill>
            <a:schemeClr val="bg1"/>
          </a:solidFill>
          <a:ln w="9525">
            <a:noFill/>
            <a:miter lim="800000"/>
            <a:headEnd/>
            <a:tailEnd/>
          </a:ln>
        </p:spPr>
      </p:pic>
      <p:pic>
        <p:nvPicPr>
          <p:cNvPr id="107526" name="Picture 8" descr="ICS_type.png"/>
          <p:cNvPicPr>
            <a:picLocks noChangeAspect="1"/>
          </p:cNvPicPr>
          <p:nvPr/>
        </p:nvPicPr>
        <p:blipFill>
          <a:blip r:embed="rId4"/>
          <a:srcRect l="42439" r="39204" b="24977"/>
          <a:stretch>
            <a:fillRect/>
          </a:stretch>
        </p:blipFill>
        <p:spPr bwMode="auto">
          <a:xfrm>
            <a:off x="952500" y="4683125"/>
            <a:ext cx="347663" cy="331788"/>
          </a:xfrm>
          <a:prstGeom prst="rect">
            <a:avLst/>
          </a:prstGeom>
          <a:solidFill>
            <a:schemeClr val="bg1"/>
          </a:solidFill>
          <a:ln w="9525">
            <a:noFill/>
            <a:miter lim="800000"/>
            <a:headEnd/>
            <a:tailEnd/>
          </a:ln>
        </p:spPr>
      </p:pic>
      <p:pic>
        <p:nvPicPr>
          <p:cNvPr id="107527" name="Picture 8" descr="ICS_type.png"/>
          <p:cNvPicPr>
            <a:picLocks noChangeAspect="1"/>
          </p:cNvPicPr>
          <p:nvPr/>
        </p:nvPicPr>
        <p:blipFill>
          <a:blip r:embed="rId4"/>
          <a:srcRect l="81892" b="25510"/>
          <a:stretch>
            <a:fillRect/>
          </a:stretch>
        </p:blipFill>
        <p:spPr bwMode="auto">
          <a:xfrm>
            <a:off x="962025" y="5016500"/>
            <a:ext cx="328613" cy="315913"/>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41761948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1809750" y="384175"/>
            <a:ext cx="6877050" cy="936625"/>
          </a:xfrm>
        </p:spPr>
        <p:txBody>
          <a:bodyPr/>
          <a:lstStyle/>
          <a:p>
            <a:r>
              <a:rPr lang="en-US" sz="2400" smtClean="0">
                <a:ea typeface="ＭＳ Ｐゴシック" pitchFamily="34" charset="-128"/>
              </a:rPr>
              <a:t>GS1 Standards</a:t>
            </a:r>
          </a:p>
        </p:txBody>
      </p:sp>
      <p:sp>
        <p:nvSpPr>
          <p:cNvPr id="52226" name="Slide Number Placeholder 3"/>
          <p:cNvSpPr>
            <a:spLocks noGrp="1"/>
          </p:cNvSpPr>
          <p:nvPr>
            <p:ph type="sldNum" sz="quarter" idx="10"/>
          </p:nvPr>
        </p:nvSpPr>
        <p:spPr>
          <a:noFill/>
        </p:spPr>
        <p:txBody>
          <a:bodyPr/>
          <a:lstStyle/>
          <a:p>
            <a:fld id="{7940ED00-5CF6-4098-A5F0-6DCCC38C8DC7}" type="slidenum">
              <a:rPr lang="en-US" smtClean="0">
                <a:ea typeface="ＭＳ Ｐゴシック" pitchFamily="34" charset="-128"/>
              </a:rPr>
              <a:pPr/>
              <a:t>28</a:t>
            </a:fld>
            <a:endParaRPr lang="en-US" smtClean="0">
              <a:ea typeface="ＭＳ Ｐゴシック" pitchFamily="34" charset="-128"/>
            </a:endParaRPr>
          </a:p>
        </p:txBody>
      </p:sp>
      <p:sp>
        <p:nvSpPr>
          <p:cNvPr id="52227" name="Content Placeholder 2"/>
          <p:cNvSpPr>
            <a:spLocks noGrp="1"/>
          </p:cNvSpPr>
          <p:nvPr>
            <p:ph sz="half" idx="1"/>
          </p:nvPr>
        </p:nvSpPr>
        <p:spPr>
          <a:xfrm>
            <a:off x="1244600" y="3879850"/>
            <a:ext cx="6711950" cy="1322388"/>
          </a:xfrm>
        </p:spPr>
        <p:txBody>
          <a:bodyPr/>
          <a:lstStyle/>
          <a:p>
            <a:pPr marL="0" indent="0" algn="ctr">
              <a:buFont typeface="Arial" charset="0"/>
              <a:buNone/>
            </a:pPr>
            <a:r>
              <a:rPr lang="en-US" sz="1800" smtClean="0">
                <a:ea typeface="ＭＳ Ｐゴシック" pitchFamily="34" charset="-128"/>
              </a:rPr>
              <a:t>GS1 Standards for </a:t>
            </a:r>
            <a:r>
              <a:rPr lang="en-US" sz="1800" b="1" smtClean="0">
                <a:ea typeface="ＭＳ Ｐゴシック" pitchFamily="34" charset="-128"/>
              </a:rPr>
              <a:t>identifying, capturing, </a:t>
            </a:r>
            <a:r>
              <a:rPr lang="en-US" sz="1800" smtClean="0">
                <a:ea typeface="ＭＳ Ｐゴシック" pitchFamily="34" charset="-128"/>
              </a:rPr>
              <a:t>and</a:t>
            </a:r>
            <a:r>
              <a:rPr lang="en-US" sz="1800" b="1" smtClean="0">
                <a:ea typeface="ＭＳ Ｐゴシック" pitchFamily="34" charset="-128"/>
              </a:rPr>
              <a:t> sharing</a:t>
            </a:r>
            <a:r>
              <a:rPr lang="en-US" sz="1800" smtClean="0">
                <a:ea typeface="ＭＳ Ｐゴシック" pitchFamily="34" charset="-128"/>
              </a:rPr>
              <a:t> information—about products, business locations, and more—make it possible for companies to speak the same language, connect with each other, and move their business forward.</a:t>
            </a:r>
          </a:p>
        </p:txBody>
      </p:sp>
      <p:pic>
        <p:nvPicPr>
          <p:cNvPr id="52228" name="Picture 8" descr="ICS_type.png"/>
          <p:cNvPicPr>
            <a:picLocks noChangeAspect="1"/>
          </p:cNvPicPr>
          <p:nvPr/>
        </p:nvPicPr>
        <p:blipFill>
          <a:blip r:embed="rId2"/>
          <a:srcRect/>
          <a:stretch>
            <a:fillRect/>
          </a:stretch>
        </p:blipFill>
        <p:spPr bwMode="auto">
          <a:xfrm>
            <a:off x="736600" y="1670050"/>
            <a:ext cx="7653338" cy="1792288"/>
          </a:xfrm>
          <a:prstGeom prst="rect">
            <a:avLst/>
          </a:prstGeom>
          <a:noFill/>
          <a:ln w="9525">
            <a:noFill/>
            <a:miter lim="800000"/>
            <a:headEnd/>
            <a:tailEnd/>
          </a:ln>
        </p:spPr>
      </p:pic>
    </p:spTree>
    <p:extLst>
      <p:ext uri="{BB962C8B-B14F-4D97-AF65-F5344CB8AC3E}">
        <p14:creationId xmlns:p14="http://schemas.microsoft.com/office/powerpoint/2010/main" val="24459364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4" descr="Gen_Share.png"/>
          <p:cNvPicPr>
            <a:picLocks noChangeAspect="1"/>
          </p:cNvPicPr>
          <p:nvPr/>
        </p:nvPicPr>
        <p:blipFill>
          <a:blip r:embed="rId2"/>
          <a:srcRect/>
          <a:stretch>
            <a:fillRect/>
          </a:stretch>
        </p:blipFill>
        <p:spPr bwMode="auto">
          <a:xfrm>
            <a:off x="617538" y="2984500"/>
            <a:ext cx="7907337" cy="3130550"/>
          </a:xfrm>
          <a:prstGeom prst="rect">
            <a:avLst/>
          </a:prstGeom>
          <a:noFill/>
          <a:ln w="9525">
            <a:noFill/>
            <a:miter lim="800000"/>
            <a:headEnd/>
            <a:tailEnd/>
          </a:ln>
        </p:spPr>
      </p:pic>
      <p:pic>
        <p:nvPicPr>
          <p:cNvPr id="53250" name="Picture 14"/>
          <p:cNvPicPr>
            <a:picLocks noChangeAspect="1"/>
          </p:cNvPicPr>
          <p:nvPr/>
        </p:nvPicPr>
        <p:blipFill>
          <a:blip r:embed="rId3"/>
          <a:srcRect l="7867" t="-790" r="75966" b="80115"/>
          <a:stretch>
            <a:fillRect/>
          </a:stretch>
        </p:blipFill>
        <p:spPr bwMode="auto">
          <a:xfrm>
            <a:off x="387350" y="1397000"/>
            <a:ext cx="1316038" cy="1273175"/>
          </a:xfrm>
          <a:prstGeom prst="rect">
            <a:avLst/>
          </a:prstGeom>
          <a:noFill/>
          <a:ln w="9525">
            <a:noFill/>
            <a:miter lim="800000"/>
            <a:headEnd/>
            <a:tailEnd/>
          </a:ln>
        </p:spPr>
      </p:pic>
      <p:sp>
        <p:nvSpPr>
          <p:cNvPr id="53251" name="Title 1"/>
          <p:cNvSpPr>
            <a:spLocks noGrp="1"/>
          </p:cNvSpPr>
          <p:nvPr>
            <p:ph type="title"/>
          </p:nvPr>
        </p:nvSpPr>
        <p:spPr>
          <a:xfrm>
            <a:off x="1809750" y="384175"/>
            <a:ext cx="6877050" cy="936625"/>
          </a:xfrm>
        </p:spPr>
        <p:txBody>
          <a:bodyPr/>
          <a:lstStyle/>
          <a:p>
            <a:r>
              <a:rPr lang="en-US" sz="2000" smtClean="0">
                <a:ea typeface="ＭＳ Ｐゴシック" pitchFamily="34" charset="-128"/>
              </a:rPr>
              <a:t>IDENTIFY: GS1 Standards for Identification</a:t>
            </a:r>
          </a:p>
        </p:txBody>
      </p:sp>
      <p:sp>
        <p:nvSpPr>
          <p:cNvPr id="53252" name="Slide Number Placeholder 3"/>
          <p:cNvSpPr>
            <a:spLocks noGrp="1"/>
          </p:cNvSpPr>
          <p:nvPr>
            <p:ph type="sldNum" sz="quarter" idx="10"/>
          </p:nvPr>
        </p:nvSpPr>
        <p:spPr>
          <a:noFill/>
        </p:spPr>
        <p:txBody>
          <a:bodyPr/>
          <a:lstStyle/>
          <a:p>
            <a:fld id="{ACADBF5C-8A6D-43C5-8AB1-A8AAEEC23275}" type="slidenum">
              <a:rPr lang="en-US" smtClean="0">
                <a:ea typeface="ＭＳ Ｐゴシック" pitchFamily="34" charset="-128"/>
              </a:rPr>
              <a:pPr/>
              <a:t>29</a:t>
            </a:fld>
            <a:endParaRPr lang="en-US" smtClean="0">
              <a:ea typeface="ＭＳ Ｐゴシック" pitchFamily="34" charset="-128"/>
            </a:endParaRPr>
          </a:p>
        </p:txBody>
      </p:sp>
      <p:sp>
        <p:nvSpPr>
          <p:cNvPr id="53253" name="Content Placeholder 2"/>
          <p:cNvSpPr>
            <a:spLocks noGrp="1"/>
          </p:cNvSpPr>
          <p:nvPr>
            <p:ph sz="half" idx="1"/>
          </p:nvPr>
        </p:nvSpPr>
        <p:spPr>
          <a:xfrm>
            <a:off x="1811338" y="1543050"/>
            <a:ext cx="6842125" cy="1166813"/>
          </a:xfrm>
        </p:spPr>
        <p:txBody>
          <a:bodyPr/>
          <a:lstStyle/>
          <a:p>
            <a:pPr marL="0" indent="0">
              <a:buFont typeface="Arial" charset="0"/>
              <a:buNone/>
            </a:pPr>
            <a:r>
              <a:rPr lang="en-US" sz="1800" smtClean="0">
                <a:ea typeface="ＭＳ Ｐゴシック" pitchFamily="34" charset="-128"/>
              </a:rPr>
              <a:t>Used to uniquely distinguish all products (trade items),</a:t>
            </a:r>
            <a:br>
              <a:rPr lang="en-US" sz="1800" smtClean="0">
                <a:ea typeface="ＭＳ Ｐゴシック" pitchFamily="34" charset="-128"/>
              </a:rPr>
            </a:br>
            <a:r>
              <a:rPr lang="en-US" sz="1800" smtClean="0">
                <a:ea typeface="ＭＳ Ｐゴシック" pitchFamily="34" charset="-128"/>
              </a:rPr>
              <a:t>logistic units, locations, assets across the supply chain from manufacturer to consumer.</a:t>
            </a:r>
          </a:p>
        </p:txBody>
      </p:sp>
      <p:sp>
        <p:nvSpPr>
          <p:cNvPr id="53254" name="TextBox 12"/>
          <p:cNvSpPr txBox="1">
            <a:spLocks noChangeArrowheads="1"/>
          </p:cNvSpPr>
          <p:nvPr/>
        </p:nvSpPr>
        <p:spPr bwMode="auto">
          <a:xfrm>
            <a:off x="10414000" y="2395538"/>
            <a:ext cx="184150" cy="369887"/>
          </a:xfrm>
          <a:prstGeom prst="rect">
            <a:avLst/>
          </a:prstGeom>
          <a:noFill/>
          <a:ln w="9525">
            <a:noFill/>
            <a:miter lim="800000"/>
            <a:headEnd/>
            <a:tailEnd/>
          </a:ln>
        </p:spPr>
        <p:txBody>
          <a:bodyPr wrap="none">
            <a:spAutoFit/>
          </a:bodyPr>
          <a:lstStyle/>
          <a:p>
            <a:pPr>
              <a:spcBef>
                <a:spcPct val="20000"/>
              </a:spcBef>
            </a:pPr>
            <a:endParaRPr lang="en-US"/>
          </a:p>
        </p:txBody>
      </p:sp>
    </p:spTree>
    <p:extLst>
      <p:ext uri="{BB962C8B-B14F-4D97-AF65-F5344CB8AC3E}">
        <p14:creationId xmlns:p14="http://schemas.microsoft.com/office/powerpoint/2010/main" val="7139735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357554" y="1071546"/>
            <a:ext cx="5286412" cy="1071570"/>
          </a:xfrm>
        </p:spPr>
        <p:txBody>
          <a:bodyPr/>
          <a:lstStyle/>
          <a:p>
            <a:pPr marR="0" lvl="0" indent="-342900">
              <a:spcBef>
                <a:spcPts val="0"/>
              </a:spcBef>
              <a:spcAft>
                <a:spcPts val="0"/>
              </a:spcAft>
              <a:tabLst>
                <a:tab pos="457200" algn="l"/>
              </a:tabLst>
            </a:pPr>
            <a:r>
              <a:rPr lang="en-US" sz="2800" dirty="0" smtClean="0">
                <a:latin typeface="Calibri" pitchFamily="34" charset="0"/>
                <a:ea typeface="Times New Roman"/>
                <a:cs typeface="Calibri" pitchFamily="34" charset="0"/>
              </a:rPr>
              <a:t>1: Introducing </a:t>
            </a:r>
            <a:r>
              <a:rPr lang="en-US" sz="2800" dirty="0">
                <a:latin typeface="Calibri" pitchFamily="34" charset="0"/>
                <a:ea typeface="Times New Roman"/>
                <a:cs typeface="Calibri" pitchFamily="34" charset="0"/>
              </a:rPr>
              <a:t> </a:t>
            </a:r>
            <a:r>
              <a:rPr lang="en-US" sz="2800" dirty="0" smtClean="0">
                <a:latin typeface="Calibri" pitchFamily="34" charset="0"/>
                <a:ea typeface="Times New Roman"/>
                <a:cs typeface="Calibri" pitchFamily="34" charset="0"/>
              </a:rPr>
              <a:t>the GS1 Architecture Group</a:t>
            </a:r>
            <a:endParaRPr lang="en-US" sz="2800" dirty="0">
              <a:latin typeface="Calibri" pitchFamily="34" charset="0"/>
              <a:ea typeface="Times New Roman"/>
              <a:cs typeface="Calibri" pitchFamily="34" charset="0"/>
            </a:endParaRPr>
          </a:p>
        </p:txBody>
      </p:sp>
      <p:sp>
        <p:nvSpPr>
          <p:cNvPr id="5" name="Subtitle 4"/>
          <p:cNvSpPr>
            <a:spLocks noGrp="1"/>
          </p:cNvSpPr>
          <p:nvPr>
            <p:ph type="subTitle" idx="1"/>
          </p:nvPr>
        </p:nvSpPr>
        <p:spPr>
          <a:xfrm>
            <a:off x="3357554" y="2428868"/>
            <a:ext cx="3977221" cy="1071570"/>
          </a:xfrm>
        </p:spPr>
        <p:txBody>
          <a:bodyPr>
            <a:normAutofit/>
          </a:bodyPr>
          <a:lstStyle/>
          <a:p>
            <a:r>
              <a:rPr lang="en-GB" sz="2000" dirty="0" smtClean="0"/>
              <a:t>David Buckley</a:t>
            </a:r>
          </a:p>
        </p:txBody>
      </p:sp>
    </p:spTree>
    <p:extLst>
      <p:ext uri="{BB962C8B-B14F-4D97-AF65-F5344CB8AC3E}">
        <p14:creationId xmlns:p14="http://schemas.microsoft.com/office/powerpoint/2010/main" val="30008915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9"/>
          <p:cNvSpPr>
            <a:spLocks noGrp="1"/>
          </p:cNvSpPr>
          <p:nvPr>
            <p:ph type="title"/>
          </p:nvPr>
        </p:nvSpPr>
        <p:spPr>
          <a:xfrm>
            <a:off x="1809750" y="384175"/>
            <a:ext cx="6877050" cy="936625"/>
          </a:xfrm>
        </p:spPr>
        <p:txBody>
          <a:bodyPr/>
          <a:lstStyle/>
          <a:p>
            <a:r>
              <a:rPr lang="en-US" sz="2000" smtClean="0">
                <a:ea typeface="ＭＳ Ｐゴシック" pitchFamily="34" charset="-128"/>
              </a:rPr>
              <a:t>CAPTURE: GS1 Standards for Barcodes &amp; EPC/RFID</a:t>
            </a:r>
          </a:p>
        </p:txBody>
      </p:sp>
      <p:sp>
        <p:nvSpPr>
          <p:cNvPr id="54274" name="Slide Number Placeholder 3"/>
          <p:cNvSpPr>
            <a:spLocks noGrp="1"/>
          </p:cNvSpPr>
          <p:nvPr>
            <p:ph type="sldNum" sz="quarter" idx="10"/>
          </p:nvPr>
        </p:nvSpPr>
        <p:spPr>
          <a:noFill/>
        </p:spPr>
        <p:txBody>
          <a:bodyPr/>
          <a:lstStyle/>
          <a:p>
            <a:fld id="{0FEAD6C0-9839-456A-B349-4A9F37675E95}" type="slidenum">
              <a:rPr lang="en-US" smtClean="0">
                <a:ea typeface="ＭＳ Ｐゴシック" pitchFamily="34" charset="-128"/>
              </a:rPr>
              <a:pPr/>
              <a:t>30</a:t>
            </a:fld>
            <a:endParaRPr lang="en-US" smtClean="0">
              <a:ea typeface="ＭＳ Ｐゴシック" pitchFamily="34" charset="-128"/>
            </a:endParaRPr>
          </a:p>
        </p:txBody>
      </p:sp>
      <p:sp>
        <p:nvSpPr>
          <p:cNvPr id="54275" name="Content Placeholder 2"/>
          <p:cNvSpPr txBox="1">
            <a:spLocks/>
          </p:cNvSpPr>
          <p:nvPr/>
        </p:nvSpPr>
        <p:spPr bwMode="auto">
          <a:xfrm>
            <a:off x="1811338" y="1543050"/>
            <a:ext cx="6842125" cy="1166813"/>
          </a:xfrm>
          <a:prstGeom prst="rect">
            <a:avLst/>
          </a:prstGeom>
          <a:noFill/>
          <a:ln w="9525">
            <a:noFill/>
            <a:miter lim="800000"/>
            <a:headEnd/>
            <a:tailEnd/>
          </a:ln>
        </p:spPr>
        <p:txBody>
          <a:bodyPr/>
          <a:lstStyle/>
          <a:p>
            <a:pPr>
              <a:spcBef>
                <a:spcPct val="20000"/>
              </a:spcBef>
              <a:buClr>
                <a:srgbClr val="F26334"/>
              </a:buClr>
              <a:buFont typeface="Arial" charset="0"/>
              <a:buNone/>
            </a:pPr>
            <a:r>
              <a:rPr lang="en-US"/>
              <a:t>GS1 Barcodes and EPC/RFID are data carriers for GS1 identifiers; but can also accommodate different needs such as batch/lot information and expiry dates.</a:t>
            </a:r>
          </a:p>
        </p:txBody>
      </p:sp>
      <p:pic>
        <p:nvPicPr>
          <p:cNvPr id="54276" name="Picture 15"/>
          <p:cNvPicPr>
            <a:picLocks noChangeAspect="1"/>
          </p:cNvPicPr>
          <p:nvPr/>
        </p:nvPicPr>
        <p:blipFill>
          <a:blip r:embed="rId2"/>
          <a:srcRect l="42458" t="-790" r="42320" b="80115"/>
          <a:stretch>
            <a:fillRect/>
          </a:stretch>
        </p:blipFill>
        <p:spPr bwMode="auto">
          <a:xfrm>
            <a:off x="457200" y="1393825"/>
            <a:ext cx="1244600" cy="1277938"/>
          </a:xfrm>
          <a:prstGeom prst="rect">
            <a:avLst/>
          </a:prstGeom>
          <a:noFill/>
          <a:ln w="9525">
            <a:noFill/>
            <a:miter lim="800000"/>
            <a:headEnd/>
            <a:tailEnd/>
          </a:ln>
        </p:spPr>
      </p:pic>
      <p:pic>
        <p:nvPicPr>
          <p:cNvPr id="54277" name="Picture 1" descr="GSGL007A_Capture.png"/>
          <p:cNvPicPr>
            <a:picLocks noChangeAspect="1"/>
          </p:cNvPicPr>
          <p:nvPr/>
        </p:nvPicPr>
        <p:blipFill>
          <a:blip r:embed="rId3"/>
          <a:srcRect/>
          <a:stretch>
            <a:fillRect/>
          </a:stretch>
        </p:blipFill>
        <p:spPr bwMode="auto">
          <a:xfrm>
            <a:off x="508000" y="2789238"/>
            <a:ext cx="8118475" cy="3070225"/>
          </a:xfrm>
          <a:prstGeom prst="rect">
            <a:avLst/>
          </a:prstGeom>
          <a:noFill/>
          <a:ln w="9525">
            <a:noFill/>
            <a:miter lim="800000"/>
            <a:headEnd/>
            <a:tailEnd/>
          </a:ln>
        </p:spPr>
      </p:pic>
    </p:spTree>
    <p:extLst>
      <p:ext uri="{BB962C8B-B14F-4D97-AF65-F5344CB8AC3E}">
        <p14:creationId xmlns:p14="http://schemas.microsoft.com/office/powerpoint/2010/main" val="41408675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5" descr="GSGL007A_Share.png"/>
          <p:cNvPicPr>
            <a:picLocks noChangeAspect="1"/>
          </p:cNvPicPr>
          <p:nvPr/>
        </p:nvPicPr>
        <p:blipFill>
          <a:blip r:embed="rId2"/>
          <a:srcRect/>
          <a:stretch>
            <a:fillRect/>
          </a:stretch>
        </p:blipFill>
        <p:spPr bwMode="auto">
          <a:xfrm>
            <a:off x="608013" y="2911475"/>
            <a:ext cx="7908925" cy="3613150"/>
          </a:xfrm>
          <a:prstGeom prst="rect">
            <a:avLst/>
          </a:prstGeom>
          <a:noFill/>
          <a:ln w="9525">
            <a:noFill/>
            <a:miter lim="800000"/>
            <a:headEnd/>
            <a:tailEnd/>
          </a:ln>
        </p:spPr>
      </p:pic>
      <p:pic>
        <p:nvPicPr>
          <p:cNvPr id="55298" name="Picture 8"/>
          <p:cNvPicPr>
            <a:picLocks noChangeAspect="1"/>
          </p:cNvPicPr>
          <p:nvPr/>
        </p:nvPicPr>
        <p:blipFill>
          <a:blip r:embed="rId3"/>
          <a:srcRect l="76221" t="-790" r="8557" b="80115"/>
          <a:stretch>
            <a:fillRect/>
          </a:stretch>
        </p:blipFill>
        <p:spPr bwMode="auto">
          <a:xfrm>
            <a:off x="457200" y="1400175"/>
            <a:ext cx="1250950" cy="1284288"/>
          </a:xfrm>
          <a:prstGeom prst="rect">
            <a:avLst/>
          </a:prstGeom>
          <a:noFill/>
          <a:ln w="9525">
            <a:noFill/>
            <a:miter lim="800000"/>
            <a:headEnd/>
            <a:tailEnd/>
          </a:ln>
        </p:spPr>
      </p:pic>
      <p:sp>
        <p:nvSpPr>
          <p:cNvPr id="55299" name="Title 6"/>
          <p:cNvSpPr>
            <a:spLocks noGrp="1"/>
          </p:cNvSpPr>
          <p:nvPr>
            <p:ph type="title"/>
          </p:nvPr>
        </p:nvSpPr>
        <p:spPr>
          <a:xfrm>
            <a:off x="1809750" y="384175"/>
            <a:ext cx="6877050" cy="936625"/>
          </a:xfrm>
        </p:spPr>
        <p:txBody>
          <a:bodyPr/>
          <a:lstStyle/>
          <a:p>
            <a:r>
              <a:rPr lang="en-US" sz="2000" smtClean="0">
                <a:ea typeface="ＭＳ Ｐゴシック" pitchFamily="34" charset="-128"/>
              </a:rPr>
              <a:t>SHARE: GS1 Standards for Data Exchange</a:t>
            </a:r>
          </a:p>
        </p:txBody>
      </p:sp>
      <p:sp>
        <p:nvSpPr>
          <p:cNvPr id="55300" name="Slide Number Placeholder 3"/>
          <p:cNvSpPr>
            <a:spLocks noGrp="1"/>
          </p:cNvSpPr>
          <p:nvPr>
            <p:ph type="sldNum" sz="quarter" idx="10"/>
          </p:nvPr>
        </p:nvSpPr>
        <p:spPr>
          <a:noFill/>
        </p:spPr>
        <p:txBody>
          <a:bodyPr/>
          <a:lstStyle/>
          <a:p>
            <a:fld id="{9E63D277-46F3-4582-AEAC-D3125E24A210}" type="slidenum">
              <a:rPr lang="en-US" smtClean="0">
                <a:ea typeface="ＭＳ Ｐゴシック" pitchFamily="34" charset="-128"/>
              </a:rPr>
              <a:pPr/>
              <a:t>31</a:t>
            </a:fld>
            <a:endParaRPr lang="en-US" smtClean="0">
              <a:ea typeface="ＭＳ Ｐゴシック" pitchFamily="34" charset="-128"/>
            </a:endParaRPr>
          </a:p>
        </p:txBody>
      </p:sp>
      <p:sp>
        <p:nvSpPr>
          <p:cNvPr id="55301" name="Content Placeholder 2"/>
          <p:cNvSpPr>
            <a:spLocks noGrp="1"/>
          </p:cNvSpPr>
          <p:nvPr>
            <p:ph sz="half" idx="1"/>
          </p:nvPr>
        </p:nvSpPr>
        <p:spPr>
          <a:xfrm>
            <a:off x="1828800" y="1416050"/>
            <a:ext cx="6807200" cy="1471613"/>
          </a:xfrm>
        </p:spPr>
        <p:txBody>
          <a:bodyPr/>
          <a:lstStyle/>
          <a:p>
            <a:pPr marL="0" indent="0">
              <a:spcBef>
                <a:spcPts val="1800"/>
              </a:spcBef>
              <a:buFont typeface="Arial" charset="0"/>
              <a:buNone/>
            </a:pPr>
            <a:r>
              <a:rPr lang="en-US" sz="1800" smtClean="0">
                <a:ea typeface="ＭＳ Ｐゴシック" pitchFamily="34" charset="-128"/>
              </a:rPr>
              <a:t>Interoperability, made possible by identification standards,</a:t>
            </a:r>
            <a:br>
              <a:rPr lang="en-US" sz="1800" smtClean="0">
                <a:ea typeface="ＭＳ Ｐゴシック" pitchFamily="34" charset="-128"/>
              </a:rPr>
            </a:br>
            <a:r>
              <a:rPr lang="en-US" sz="1800" smtClean="0">
                <a:ea typeface="ＭＳ Ｐゴシック" pitchFamily="34" charset="-128"/>
              </a:rPr>
              <a:t>data capture standards, and interface standards for electronic communication, allows product information to flow through</a:t>
            </a:r>
            <a:br>
              <a:rPr lang="en-US" sz="1800" smtClean="0">
                <a:ea typeface="ＭＳ Ｐゴシック" pitchFamily="34" charset="-128"/>
              </a:rPr>
            </a:br>
            <a:r>
              <a:rPr lang="en-US" sz="1800" smtClean="0">
                <a:ea typeface="ＭＳ Ｐゴシック" pitchFamily="34" charset="-128"/>
              </a:rPr>
              <a:t>the supply chain.</a:t>
            </a:r>
          </a:p>
        </p:txBody>
      </p:sp>
    </p:spTree>
    <p:extLst>
      <p:ext uri="{BB962C8B-B14F-4D97-AF65-F5344CB8AC3E}">
        <p14:creationId xmlns:p14="http://schemas.microsoft.com/office/powerpoint/2010/main" val="9269851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0"/>
          <p:cNvSpPr>
            <a:spLocks noGrp="1" noChangeArrowheads="1"/>
          </p:cNvSpPr>
          <p:nvPr>
            <p:ph type="title"/>
          </p:nvPr>
        </p:nvSpPr>
        <p:spPr/>
        <p:txBody>
          <a:bodyPr/>
          <a:lstStyle/>
          <a:p>
            <a:r>
              <a:rPr lang="en-US" smtClean="0">
                <a:ea typeface="ＭＳ Ｐゴシック" pitchFamily="34" charset="-128"/>
              </a:rPr>
              <a:t>How the Layers Fit Together </a:t>
            </a:r>
          </a:p>
        </p:txBody>
      </p:sp>
      <p:sp>
        <p:nvSpPr>
          <p:cNvPr id="59394"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spcBef>
                <a:spcPct val="20000"/>
              </a:spcBef>
            </a:pPr>
            <a:endParaRPr lang="en-GB"/>
          </a:p>
        </p:txBody>
      </p:sp>
      <p:sp>
        <p:nvSpPr>
          <p:cNvPr id="59396" name="Freeform 5"/>
          <p:cNvSpPr>
            <a:spLocks/>
          </p:cNvSpPr>
          <p:nvPr/>
        </p:nvSpPr>
        <p:spPr bwMode="auto">
          <a:xfrm>
            <a:off x="704850" y="1355725"/>
            <a:ext cx="8015288" cy="3340100"/>
          </a:xfrm>
          <a:custGeom>
            <a:avLst/>
            <a:gdLst>
              <a:gd name="T0" fmla="*/ 0 w 5049"/>
              <a:gd name="T1" fmla="*/ 0 h 2104"/>
              <a:gd name="T2" fmla="*/ 4301 w 5049"/>
              <a:gd name="T3" fmla="*/ 0 h 2104"/>
              <a:gd name="T4" fmla="*/ 4301 w 5049"/>
              <a:gd name="T5" fmla="*/ 1309 h 2104"/>
              <a:gd name="T6" fmla="*/ 2618 w 5049"/>
              <a:gd name="T7" fmla="*/ 1309 h 2104"/>
              <a:gd name="T8" fmla="*/ 2618 w 5049"/>
              <a:gd name="T9" fmla="*/ 561 h 2104"/>
              <a:gd name="T10" fmla="*/ 0 w 5049"/>
              <a:gd name="T11" fmla="*/ 561 h 2104"/>
              <a:gd name="T12" fmla="*/ 0 w 5049"/>
              <a:gd name="T13" fmla="*/ 0 h 2104"/>
              <a:gd name="T14" fmla="*/ 0 60000 65536"/>
              <a:gd name="T15" fmla="*/ 0 60000 65536"/>
              <a:gd name="T16" fmla="*/ 0 60000 65536"/>
              <a:gd name="T17" fmla="*/ 0 60000 65536"/>
              <a:gd name="T18" fmla="*/ 0 60000 65536"/>
              <a:gd name="T19" fmla="*/ 0 60000 65536"/>
              <a:gd name="T20" fmla="*/ 0 60000 65536"/>
              <a:gd name="T21" fmla="*/ 0 w 5049"/>
              <a:gd name="T22" fmla="*/ 0 h 2104"/>
              <a:gd name="T23" fmla="*/ 4301 w 5049"/>
              <a:gd name="T24" fmla="*/ 1309 h 21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49" h="2104">
                <a:moveTo>
                  <a:pt x="5" y="0"/>
                </a:moveTo>
                <a:lnTo>
                  <a:pt x="5049" y="0"/>
                </a:lnTo>
                <a:lnTo>
                  <a:pt x="5049" y="2104"/>
                </a:lnTo>
                <a:lnTo>
                  <a:pt x="2934" y="2104"/>
                </a:lnTo>
                <a:lnTo>
                  <a:pt x="2934" y="1102"/>
                </a:lnTo>
                <a:lnTo>
                  <a:pt x="0" y="1102"/>
                </a:lnTo>
                <a:lnTo>
                  <a:pt x="5" y="0"/>
                </a:lnTo>
                <a:close/>
              </a:path>
            </a:pathLst>
          </a:custGeom>
          <a:solidFill>
            <a:srgbClr val="CCFFCC"/>
          </a:solidFill>
          <a:ln w="9525">
            <a:round/>
            <a:headEnd/>
            <a:tailEnd/>
          </a:ln>
          <a:effectLst/>
          <a:scene3d>
            <a:camera prst="legacyObliqueTopRight"/>
            <a:lightRig rig="legacyFlat4" dir="t"/>
          </a:scene3d>
          <a:sp3d extrusionH="201600" prstMaterial="legacyMatte">
            <a:bevelT w="13500" h="13500" prst="angle"/>
            <a:bevelB w="13500" h="13500" prst="angle"/>
            <a:extrusionClr>
              <a:srgbClr val="CCFFCC"/>
            </a:extrusionClr>
          </a:sp3d>
        </p:spPr>
        <p:txBody>
          <a:bodyPr>
            <a:flatTx/>
          </a:bodyPr>
          <a:lstStyle/>
          <a:p>
            <a:endParaRPr lang="en-US"/>
          </a:p>
        </p:txBody>
      </p:sp>
      <p:sp>
        <p:nvSpPr>
          <p:cNvPr id="59398" name="Rectangle 3"/>
          <p:cNvSpPr>
            <a:spLocks noChangeArrowheads="1"/>
          </p:cNvSpPr>
          <p:nvPr/>
        </p:nvSpPr>
        <p:spPr bwMode="auto">
          <a:xfrm>
            <a:off x="712788" y="3211513"/>
            <a:ext cx="4556125" cy="1484312"/>
          </a:xfrm>
          <a:prstGeom prst="rect">
            <a:avLst/>
          </a:prstGeom>
          <a:solidFill>
            <a:srgbClr val="FFFFCC"/>
          </a:solidFill>
          <a:ln w="9525">
            <a:miter lim="800000"/>
            <a:headEnd/>
            <a:tailEnd/>
          </a:ln>
          <a:effectLst/>
          <a:scene3d>
            <a:camera prst="legacyObliqueTopRight"/>
            <a:lightRig rig="legacyFlat3" dir="b"/>
          </a:scene3d>
          <a:sp3d extrusionH="201600" prstMaterial="legacyMatte">
            <a:bevelT w="13500" h="13500" prst="angle"/>
            <a:bevelB w="13500" h="13500" prst="angle"/>
            <a:extrusionClr>
              <a:srgbClr val="FFFFCC"/>
            </a:extrusionClr>
          </a:sp3d>
        </p:spPr>
        <p:txBody>
          <a:bodyPr>
            <a:flatTx/>
          </a:bodyPr>
          <a:lstStyle/>
          <a:p>
            <a:pPr algn="ctr"/>
            <a:endParaRPr lang="en-US">
              <a:solidFill>
                <a:schemeClr val="tx1"/>
              </a:solidFill>
            </a:endParaRPr>
          </a:p>
        </p:txBody>
      </p:sp>
      <p:sp>
        <p:nvSpPr>
          <p:cNvPr id="59399" name="Rectangle 2"/>
          <p:cNvSpPr>
            <a:spLocks noChangeArrowheads="1"/>
          </p:cNvSpPr>
          <p:nvPr/>
        </p:nvSpPr>
        <p:spPr bwMode="auto">
          <a:xfrm>
            <a:off x="712788" y="4868863"/>
            <a:ext cx="8007350" cy="1617662"/>
          </a:xfrm>
          <a:prstGeom prst="rect">
            <a:avLst/>
          </a:prstGeom>
          <a:solidFill>
            <a:srgbClr val="FFCCCC"/>
          </a:solidFill>
          <a:ln w="9525">
            <a:miter lim="800000"/>
            <a:headEnd/>
            <a:tailEnd/>
          </a:ln>
          <a:effectLst/>
          <a:scene3d>
            <a:camera prst="legacyObliqueTopRight"/>
            <a:lightRig rig="legacyFlat4" dir="t"/>
          </a:scene3d>
          <a:sp3d extrusionH="201600" prstMaterial="legacyMatte">
            <a:bevelT w="13500" h="13500" prst="angle"/>
            <a:bevelB w="13500" h="13500" prst="angle"/>
            <a:extrusionClr>
              <a:srgbClr val="FFCCCC"/>
            </a:extrusionClr>
          </a:sp3d>
        </p:spPr>
        <p:txBody>
          <a:bodyPr>
            <a:flatTx/>
          </a:bodyPr>
          <a:lstStyle/>
          <a:p>
            <a:pPr algn="ctr"/>
            <a:endParaRPr lang="en-US">
              <a:solidFill>
                <a:schemeClr val="tx1"/>
              </a:solidFill>
            </a:endParaRPr>
          </a:p>
        </p:txBody>
      </p:sp>
      <p:pic>
        <p:nvPicPr>
          <p:cNvPr id="59401" name="Picture 4" descr="Gen_Share.png"/>
          <p:cNvPicPr>
            <a:picLocks noChangeAspect="1"/>
          </p:cNvPicPr>
          <p:nvPr/>
        </p:nvPicPr>
        <p:blipFill>
          <a:blip r:embed="rId3"/>
          <a:srcRect b="59473"/>
          <a:stretch>
            <a:fillRect/>
          </a:stretch>
        </p:blipFill>
        <p:spPr bwMode="auto">
          <a:xfrm>
            <a:off x="712788" y="5243513"/>
            <a:ext cx="7545387" cy="1211262"/>
          </a:xfrm>
          <a:prstGeom prst="rect">
            <a:avLst/>
          </a:prstGeom>
          <a:noFill/>
          <a:ln w="9525">
            <a:noFill/>
            <a:miter lim="800000"/>
            <a:headEnd/>
            <a:tailEnd/>
          </a:ln>
        </p:spPr>
      </p:pic>
      <p:pic>
        <p:nvPicPr>
          <p:cNvPr id="59402" name="Picture 1" descr="GSGL007A_Capture.png"/>
          <p:cNvPicPr>
            <a:picLocks noChangeAspect="1"/>
          </p:cNvPicPr>
          <p:nvPr/>
        </p:nvPicPr>
        <p:blipFill>
          <a:blip r:embed="rId4"/>
          <a:srcRect t="15202" b="47260"/>
          <a:stretch>
            <a:fillRect/>
          </a:stretch>
        </p:blipFill>
        <p:spPr bwMode="auto">
          <a:xfrm>
            <a:off x="769938" y="3313113"/>
            <a:ext cx="4492625" cy="638175"/>
          </a:xfrm>
          <a:prstGeom prst="rect">
            <a:avLst/>
          </a:prstGeom>
          <a:noFill/>
          <a:ln w="9525">
            <a:noFill/>
            <a:miter lim="800000"/>
            <a:headEnd/>
            <a:tailEnd/>
          </a:ln>
        </p:spPr>
      </p:pic>
      <p:pic>
        <p:nvPicPr>
          <p:cNvPr id="59403" name="Picture 1" descr="GSGL007A_Capture.png"/>
          <p:cNvPicPr>
            <a:picLocks noChangeAspect="1"/>
          </p:cNvPicPr>
          <p:nvPr/>
        </p:nvPicPr>
        <p:blipFill>
          <a:blip r:embed="rId4"/>
          <a:srcRect t="69597" r="74071"/>
          <a:stretch>
            <a:fillRect/>
          </a:stretch>
        </p:blipFill>
        <p:spPr bwMode="auto">
          <a:xfrm>
            <a:off x="827088" y="3889375"/>
            <a:ext cx="1555750" cy="690563"/>
          </a:xfrm>
          <a:prstGeom prst="rect">
            <a:avLst/>
          </a:prstGeom>
          <a:noFill/>
          <a:ln w="9525">
            <a:noFill/>
            <a:miter lim="800000"/>
            <a:headEnd/>
            <a:tailEnd/>
          </a:ln>
        </p:spPr>
      </p:pic>
      <p:pic>
        <p:nvPicPr>
          <p:cNvPr id="59404" name="Picture 5" descr="GSGL007A_Share.png"/>
          <p:cNvPicPr>
            <a:picLocks noChangeAspect="1"/>
          </p:cNvPicPr>
          <p:nvPr/>
        </p:nvPicPr>
        <p:blipFill>
          <a:blip r:embed="rId5"/>
          <a:srcRect b="50816"/>
          <a:stretch>
            <a:fillRect/>
          </a:stretch>
        </p:blipFill>
        <p:spPr bwMode="auto">
          <a:xfrm>
            <a:off x="1116013" y="1412875"/>
            <a:ext cx="7045325" cy="1582738"/>
          </a:xfrm>
          <a:prstGeom prst="rect">
            <a:avLst/>
          </a:prstGeom>
          <a:noFill/>
          <a:ln w="9525">
            <a:noFill/>
            <a:miter lim="800000"/>
            <a:headEnd/>
            <a:tailEnd/>
          </a:ln>
        </p:spPr>
      </p:pic>
      <p:sp>
        <p:nvSpPr>
          <p:cNvPr id="59405" name="Text Box 13"/>
          <p:cNvSpPr txBox="1">
            <a:spLocks noChangeArrowheads="1"/>
          </p:cNvSpPr>
          <p:nvPr/>
        </p:nvSpPr>
        <p:spPr bwMode="auto">
          <a:xfrm>
            <a:off x="3881438" y="4178300"/>
            <a:ext cx="1336675" cy="457200"/>
          </a:xfrm>
          <a:prstGeom prst="rect">
            <a:avLst/>
          </a:prstGeom>
          <a:noFill/>
          <a:ln w="9525">
            <a:noFill/>
            <a:miter lim="800000"/>
            <a:headEnd/>
            <a:tailEnd/>
          </a:ln>
          <a:effectLst/>
        </p:spPr>
        <p:txBody>
          <a:bodyPr wrap="none">
            <a:spAutoFit/>
          </a:bodyPr>
          <a:lstStyle/>
          <a:p>
            <a:r>
              <a:rPr lang="en-US" sz="2400" b="1">
                <a:solidFill>
                  <a:srgbClr val="3333FF"/>
                </a:solidFill>
              </a:rPr>
              <a:t>Capture</a:t>
            </a:r>
          </a:p>
        </p:txBody>
      </p:sp>
      <p:sp>
        <p:nvSpPr>
          <p:cNvPr id="59406" name="Text Box 14"/>
          <p:cNvSpPr txBox="1">
            <a:spLocks noChangeArrowheads="1"/>
          </p:cNvSpPr>
          <p:nvPr/>
        </p:nvSpPr>
        <p:spPr bwMode="auto">
          <a:xfrm>
            <a:off x="7683500" y="4235450"/>
            <a:ext cx="1031875" cy="457200"/>
          </a:xfrm>
          <a:prstGeom prst="rect">
            <a:avLst/>
          </a:prstGeom>
          <a:noFill/>
          <a:ln w="9525">
            <a:noFill/>
            <a:miter lim="800000"/>
            <a:headEnd/>
            <a:tailEnd/>
          </a:ln>
          <a:effectLst/>
        </p:spPr>
        <p:txBody>
          <a:bodyPr wrap="none">
            <a:spAutoFit/>
          </a:bodyPr>
          <a:lstStyle/>
          <a:p>
            <a:r>
              <a:rPr lang="en-US" sz="2400" b="1">
                <a:solidFill>
                  <a:srgbClr val="3333FF"/>
                </a:solidFill>
              </a:rPr>
              <a:t>Share</a:t>
            </a:r>
          </a:p>
        </p:txBody>
      </p:sp>
      <p:sp>
        <p:nvSpPr>
          <p:cNvPr id="59407" name="Text Box 15"/>
          <p:cNvSpPr txBox="1">
            <a:spLocks noChangeArrowheads="1"/>
          </p:cNvSpPr>
          <p:nvPr/>
        </p:nvSpPr>
        <p:spPr bwMode="auto">
          <a:xfrm>
            <a:off x="7451725" y="4868863"/>
            <a:ext cx="1266825" cy="457200"/>
          </a:xfrm>
          <a:prstGeom prst="rect">
            <a:avLst/>
          </a:prstGeom>
          <a:noFill/>
          <a:ln w="9525">
            <a:noFill/>
            <a:miter lim="800000"/>
            <a:headEnd/>
            <a:tailEnd/>
          </a:ln>
          <a:effectLst/>
        </p:spPr>
        <p:txBody>
          <a:bodyPr wrap="none">
            <a:spAutoFit/>
          </a:bodyPr>
          <a:lstStyle/>
          <a:p>
            <a:r>
              <a:rPr lang="en-US" sz="2400" b="1">
                <a:solidFill>
                  <a:srgbClr val="3333FF"/>
                </a:solidFill>
              </a:rPr>
              <a:t>Identify</a:t>
            </a:r>
          </a:p>
        </p:txBody>
      </p:sp>
    </p:spTree>
    <p:extLst>
      <p:ext uri="{BB962C8B-B14F-4D97-AF65-F5344CB8AC3E}">
        <p14:creationId xmlns:p14="http://schemas.microsoft.com/office/powerpoint/2010/main" val="23853502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69850" y="1493838"/>
            <a:ext cx="2324100" cy="3308350"/>
          </a:xfrm>
        </p:spPr>
        <p:txBody>
          <a:bodyPr/>
          <a:lstStyle/>
          <a:p>
            <a:r>
              <a:rPr lang="en-US" sz="3200" b="0" smtClean="0">
                <a:ea typeface="ＭＳ Ｐゴシック" pitchFamily="34" charset="-128"/>
              </a:rPr>
              <a:t>GS1 standards, guidelines, solutions and services</a:t>
            </a:r>
          </a:p>
        </p:txBody>
      </p:sp>
      <p:sp>
        <p:nvSpPr>
          <p:cNvPr id="61442" name="Slide Number Placeholder 2"/>
          <p:cNvSpPr>
            <a:spLocks noGrp="1"/>
          </p:cNvSpPr>
          <p:nvPr>
            <p:ph type="sldNum" sz="quarter" idx="10"/>
          </p:nvPr>
        </p:nvSpPr>
        <p:spPr>
          <a:noFill/>
        </p:spPr>
        <p:txBody>
          <a:bodyPr/>
          <a:lstStyle/>
          <a:p>
            <a:fld id="{EE5B1253-3FF1-4E12-A654-074875AD57D9}" type="slidenum">
              <a:rPr lang="en-US" smtClean="0">
                <a:ea typeface="ＭＳ Ｐゴシック" pitchFamily="34" charset="-128"/>
              </a:rPr>
              <a:pPr/>
              <a:t>33</a:t>
            </a:fld>
            <a:endParaRPr lang="en-US" smtClean="0">
              <a:ea typeface="ＭＳ Ｐゴシック" pitchFamily="34" charset="-128"/>
            </a:endParaRPr>
          </a:p>
        </p:txBody>
      </p:sp>
      <p:sp>
        <p:nvSpPr>
          <p:cNvPr id="61443" name="Rectangle 3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spcBef>
                <a:spcPct val="20000"/>
              </a:spcBef>
            </a:pPr>
            <a:endParaRPr lang="en-US"/>
          </a:p>
        </p:txBody>
      </p:sp>
      <p:grpSp>
        <p:nvGrpSpPr>
          <p:cNvPr id="61444" name="Group 1"/>
          <p:cNvGrpSpPr>
            <a:grpSpLocks noChangeAspect="1"/>
          </p:cNvGrpSpPr>
          <p:nvPr/>
        </p:nvGrpSpPr>
        <p:grpSpPr bwMode="auto">
          <a:xfrm>
            <a:off x="2212975" y="1588"/>
            <a:ext cx="6931025" cy="6748462"/>
            <a:chOff x="3695" y="6676"/>
            <a:chExt cx="7158" cy="6988"/>
          </a:xfrm>
        </p:grpSpPr>
        <p:sp>
          <p:nvSpPr>
            <p:cNvPr id="61446" name="AutoShape 33"/>
            <p:cNvSpPr>
              <a:spLocks noChangeAspect="1" noChangeArrowheads="1" noTextEdit="1"/>
            </p:cNvSpPr>
            <p:nvPr/>
          </p:nvSpPr>
          <p:spPr bwMode="auto">
            <a:xfrm>
              <a:off x="3695" y="6676"/>
              <a:ext cx="7158" cy="6988"/>
            </a:xfrm>
            <a:prstGeom prst="rect">
              <a:avLst/>
            </a:prstGeom>
            <a:noFill/>
            <a:ln w="9525">
              <a:noFill/>
              <a:miter lim="800000"/>
              <a:headEnd/>
              <a:tailEnd/>
            </a:ln>
          </p:spPr>
          <p:txBody>
            <a:bodyPr/>
            <a:lstStyle/>
            <a:p>
              <a:endParaRPr lang="en-US"/>
            </a:p>
          </p:txBody>
        </p:sp>
        <p:sp>
          <p:nvSpPr>
            <p:cNvPr id="61447" name="Rectangle 32"/>
            <p:cNvSpPr>
              <a:spLocks noChangeArrowheads="1"/>
            </p:cNvSpPr>
            <p:nvPr/>
          </p:nvSpPr>
          <p:spPr bwMode="auto">
            <a:xfrm>
              <a:off x="3881" y="8558"/>
              <a:ext cx="1609" cy="3091"/>
            </a:xfrm>
            <a:prstGeom prst="rect">
              <a:avLst/>
            </a:prstGeom>
            <a:solidFill>
              <a:srgbClr val="EAEAEA"/>
            </a:solidFill>
            <a:ln w="9525">
              <a:solidFill>
                <a:srgbClr val="000000"/>
              </a:solidFill>
              <a:miter lim="800000"/>
              <a:headEnd/>
              <a:tailEnd/>
            </a:ln>
          </p:spPr>
          <p:txBody>
            <a:bodyPr/>
            <a:lstStyle/>
            <a:p>
              <a:pPr>
                <a:spcBef>
                  <a:spcPct val="20000"/>
                </a:spcBef>
              </a:pPr>
              <a:endParaRPr lang="en-US"/>
            </a:p>
          </p:txBody>
        </p:sp>
        <p:sp>
          <p:nvSpPr>
            <p:cNvPr id="61448" name="Rectangle 31"/>
            <p:cNvSpPr>
              <a:spLocks noChangeArrowheads="1"/>
            </p:cNvSpPr>
            <p:nvPr/>
          </p:nvSpPr>
          <p:spPr bwMode="auto">
            <a:xfrm>
              <a:off x="4148" y="9498"/>
              <a:ext cx="1073" cy="539"/>
            </a:xfrm>
            <a:prstGeom prst="rect">
              <a:avLst/>
            </a:prstGeom>
            <a:solidFill>
              <a:srgbClr val="66CCFF"/>
            </a:solidFill>
            <a:ln w="9525">
              <a:solidFill>
                <a:srgbClr val="000000"/>
              </a:solidFill>
              <a:miter lim="800000"/>
              <a:headEnd/>
              <a:tailEnd/>
            </a:ln>
          </p:spPr>
          <p:txBody>
            <a:bodyPr lIns="0" rIns="0"/>
            <a:lstStyle/>
            <a:p>
              <a:pPr algn="ctr"/>
              <a:r>
                <a:rPr lang="en-US" sz="1200">
                  <a:solidFill>
                    <a:schemeClr val="tx1"/>
                  </a:solidFill>
                  <a:cs typeface="Times New Roman" pitchFamily="18" charset="0"/>
                </a:rPr>
                <a:t>System Component</a:t>
              </a:r>
              <a:endParaRPr lang="en-US">
                <a:solidFill>
                  <a:schemeClr val="tx1"/>
                </a:solidFill>
              </a:endParaRPr>
            </a:p>
          </p:txBody>
        </p:sp>
        <p:sp>
          <p:nvSpPr>
            <p:cNvPr id="61449" name="Rectangle 30"/>
            <p:cNvSpPr>
              <a:spLocks noChangeArrowheads="1"/>
            </p:cNvSpPr>
            <p:nvPr/>
          </p:nvSpPr>
          <p:spPr bwMode="auto">
            <a:xfrm>
              <a:off x="4148" y="10170"/>
              <a:ext cx="1073" cy="269"/>
            </a:xfrm>
            <a:prstGeom prst="rect">
              <a:avLst/>
            </a:prstGeom>
            <a:solidFill>
              <a:srgbClr val="99FF99"/>
            </a:solidFill>
            <a:ln w="9525">
              <a:noFill/>
              <a:miter lim="800000"/>
              <a:headEnd/>
              <a:tailEnd/>
            </a:ln>
          </p:spPr>
          <p:txBody>
            <a:bodyPr lIns="0" rIns="0"/>
            <a:lstStyle/>
            <a:p>
              <a:pPr algn="ctr"/>
              <a:r>
                <a:rPr lang="en-US" sz="1200">
                  <a:solidFill>
                    <a:schemeClr val="tx1"/>
                  </a:solidFill>
                  <a:cs typeface="Times New Roman" pitchFamily="18" charset="0"/>
                </a:rPr>
                <a:t>Interface</a:t>
              </a:r>
              <a:endParaRPr lang="en-US">
                <a:solidFill>
                  <a:schemeClr val="tx1"/>
                </a:solidFill>
              </a:endParaRPr>
            </a:p>
          </p:txBody>
        </p:sp>
        <p:sp>
          <p:nvSpPr>
            <p:cNvPr id="61450" name="Rectangle 29"/>
            <p:cNvSpPr>
              <a:spLocks noChangeArrowheads="1"/>
            </p:cNvSpPr>
            <p:nvPr/>
          </p:nvSpPr>
          <p:spPr bwMode="auto">
            <a:xfrm>
              <a:off x="4148" y="10574"/>
              <a:ext cx="1073" cy="540"/>
            </a:xfrm>
            <a:prstGeom prst="rect">
              <a:avLst/>
            </a:prstGeom>
            <a:solidFill>
              <a:srgbClr val="66CCFF"/>
            </a:solidFill>
            <a:ln w="9525">
              <a:solidFill>
                <a:srgbClr val="000000"/>
              </a:solidFill>
              <a:miter lim="800000"/>
              <a:headEnd/>
              <a:tailEnd/>
            </a:ln>
          </p:spPr>
          <p:txBody>
            <a:bodyPr lIns="0" rIns="0"/>
            <a:lstStyle/>
            <a:p>
              <a:pPr algn="ctr"/>
              <a:r>
                <a:rPr lang="en-US" sz="1200">
                  <a:solidFill>
                    <a:schemeClr val="tx1"/>
                  </a:solidFill>
                  <a:cs typeface="Times New Roman" pitchFamily="18" charset="0"/>
                </a:rPr>
                <a:t>System Component</a:t>
              </a:r>
              <a:endParaRPr lang="en-US">
                <a:solidFill>
                  <a:schemeClr val="tx1"/>
                </a:solidFill>
              </a:endParaRPr>
            </a:p>
          </p:txBody>
        </p:sp>
        <p:sp>
          <p:nvSpPr>
            <p:cNvPr id="61451" name="Rectangle 28"/>
            <p:cNvSpPr>
              <a:spLocks noChangeArrowheads="1"/>
            </p:cNvSpPr>
            <p:nvPr/>
          </p:nvSpPr>
          <p:spPr bwMode="auto">
            <a:xfrm>
              <a:off x="4148" y="11246"/>
              <a:ext cx="1073" cy="270"/>
            </a:xfrm>
            <a:prstGeom prst="rect">
              <a:avLst/>
            </a:prstGeom>
            <a:solidFill>
              <a:srgbClr val="99FF99"/>
            </a:solidFill>
            <a:ln w="9525">
              <a:noFill/>
              <a:miter lim="800000"/>
              <a:headEnd/>
              <a:tailEnd/>
            </a:ln>
          </p:spPr>
          <p:txBody>
            <a:bodyPr lIns="0" rIns="0"/>
            <a:lstStyle/>
            <a:p>
              <a:pPr algn="ctr"/>
              <a:r>
                <a:rPr lang="en-US" sz="1200">
                  <a:solidFill>
                    <a:schemeClr val="tx1"/>
                  </a:solidFill>
                  <a:cs typeface="Times New Roman" pitchFamily="18" charset="0"/>
                </a:rPr>
                <a:t>Interface</a:t>
              </a:r>
              <a:endParaRPr lang="en-US">
                <a:solidFill>
                  <a:schemeClr val="tx1"/>
                </a:solidFill>
              </a:endParaRPr>
            </a:p>
          </p:txBody>
        </p:sp>
        <p:sp>
          <p:nvSpPr>
            <p:cNvPr id="61452" name="Rectangle 27"/>
            <p:cNvSpPr>
              <a:spLocks noChangeArrowheads="1"/>
            </p:cNvSpPr>
            <p:nvPr/>
          </p:nvSpPr>
          <p:spPr bwMode="auto">
            <a:xfrm>
              <a:off x="4148" y="9095"/>
              <a:ext cx="1073" cy="270"/>
            </a:xfrm>
            <a:prstGeom prst="rect">
              <a:avLst/>
            </a:prstGeom>
            <a:solidFill>
              <a:srgbClr val="99FF99"/>
            </a:solidFill>
            <a:ln w="9525">
              <a:noFill/>
              <a:miter lim="800000"/>
              <a:headEnd/>
              <a:tailEnd/>
            </a:ln>
          </p:spPr>
          <p:txBody>
            <a:bodyPr lIns="0" rIns="0"/>
            <a:lstStyle/>
            <a:p>
              <a:pPr algn="ctr"/>
              <a:r>
                <a:rPr lang="en-US" sz="1200">
                  <a:solidFill>
                    <a:schemeClr val="tx1"/>
                  </a:solidFill>
                  <a:cs typeface="Times New Roman" pitchFamily="18" charset="0"/>
                </a:rPr>
                <a:t>Interface</a:t>
              </a:r>
              <a:endParaRPr lang="en-US">
                <a:solidFill>
                  <a:schemeClr val="tx1"/>
                </a:solidFill>
              </a:endParaRPr>
            </a:p>
          </p:txBody>
        </p:sp>
        <p:pic>
          <p:nvPicPr>
            <p:cNvPr id="61453" name="Picture 26" descr="AD-small-5"/>
            <p:cNvPicPr>
              <a:picLocks noChangeAspect="1" noChangeArrowheads="1"/>
            </p:cNvPicPr>
            <p:nvPr/>
          </p:nvPicPr>
          <p:blipFill>
            <a:blip r:embed="rId2"/>
            <a:srcRect/>
            <a:stretch>
              <a:fillRect/>
            </a:stretch>
          </p:blipFill>
          <p:spPr bwMode="auto">
            <a:xfrm>
              <a:off x="4282" y="12052"/>
              <a:ext cx="655" cy="377"/>
            </a:xfrm>
            <a:prstGeom prst="rect">
              <a:avLst/>
            </a:prstGeom>
            <a:noFill/>
            <a:ln w="9525">
              <a:noFill/>
              <a:miter lim="800000"/>
              <a:headEnd/>
              <a:tailEnd/>
            </a:ln>
          </p:spPr>
        </p:pic>
        <p:pic>
          <p:nvPicPr>
            <p:cNvPr id="61454" name="Picture 25"/>
            <p:cNvPicPr>
              <a:picLocks noChangeAspect="1" noChangeArrowheads="1"/>
            </p:cNvPicPr>
            <p:nvPr/>
          </p:nvPicPr>
          <p:blipFill>
            <a:blip r:embed="rId3"/>
            <a:srcRect/>
            <a:stretch>
              <a:fillRect/>
            </a:stretch>
          </p:blipFill>
          <p:spPr bwMode="auto">
            <a:xfrm>
              <a:off x="4015" y="12455"/>
              <a:ext cx="1146" cy="294"/>
            </a:xfrm>
            <a:prstGeom prst="rect">
              <a:avLst/>
            </a:prstGeom>
            <a:noFill/>
            <a:ln w="9525">
              <a:noFill/>
              <a:miter lim="800000"/>
              <a:headEnd/>
              <a:tailEnd/>
            </a:ln>
          </p:spPr>
        </p:pic>
        <p:sp>
          <p:nvSpPr>
            <p:cNvPr id="61455" name="Text Box 24"/>
            <p:cNvSpPr txBox="1">
              <a:spLocks noChangeArrowheads="1"/>
            </p:cNvSpPr>
            <p:nvPr/>
          </p:nvSpPr>
          <p:spPr bwMode="auto">
            <a:xfrm>
              <a:off x="3881" y="8558"/>
              <a:ext cx="1341" cy="1035"/>
            </a:xfrm>
            <a:prstGeom prst="rect">
              <a:avLst/>
            </a:prstGeom>
            <a:noFill/>
            <a:ln w="9525">
              <a:noFill/>
              <a:miter lim="800000"/>
              <a:headEnd/>
              <a:tailEnd/>
            </a:ln>
          </p:spPr>
          <p:txBody>
            <a:bodyPr/>
            <a:lstStyle/>
            <a:p>
              <a:r>
                <a:rPr lang="en-US" sz="1000" b="1">
                  <a:solidFill>
                    <a:schemeClr val="tx1"/>
                  </a:solidFill>
                  <a:cs typeface="Times New Roman" pitchFamily="18" charset="0"/>
                </a:rPr>
                <a:t>End User 1 </a:t>
              </a:r>
              <a:br>
                <a:rPr lang="en-US" sz="1000" b="1">
                  <a:solidFill>
                    <a:schemeClr val="tx1"/>
                  </a:solidFill>
                  <a:cs typeface="Times New Roman" pitchFamily="18" charset="0"/>
                </a:rPr>
              </a:br>
              <a:r>
                <a:rPr lang="en-US" sz="1000" b="1">
                  <a:solidFill>
                    <a:schemeClr val="tx1"/>
                  </a:solidFill>
                  <a:cs typeface="Times New Roman" pitchFamily="18" charset="0"/>
                </a:rPr>
                <a:t>IT Infrastructure</a:t>
              </a:r>
              <a:endParaRPr lang="en-US">
                <a:solidFill>
                  <a:schemeClr val="tx1"/>
                </a:solidFill>
              </a:endParaRPr>
            </a:p>
          </p:txBody>
        </p:sp>
        <p:sp>
          <p:nvSpPr>
            <p:cNvPr id="61456" name="Rectangle 23"/>
            <p:cNvSpPr>
              <a:spLocks noChangeArrowheads="1"/>
            </p:cNvSpPr>
            <p:nvPr/>
          </p:nvSpPr>
          <p:spPr bwMode="auto">
            <a:xfrm>
              <a:off x="7365" y="8558"/>
              <a:ext cx="1611" cy="3089"/>
            </a:xfrm>
            <a:prstGeom prst="rect">
              <a:avLst/>
            </a:prstGeom>
            <a:solidFill>
              <a:srgbClr val="EAEAEA"/>
            </a:solidFill>
            <a:ln w="9525">
              <a:solidFill>
                <a:srgbClr val="000000"/>
              </a:solidFill>
              <a:miter lim="800000"/>
              <a:headEnd/>
              <a:tailEnd/>
            </a:ln>
          </p:spPr>
          <p:txBody>
            <a:bodyPr/>
            <a:lstStyle/>
            <a:p>
              <a:pPr>
                <a:spcBef>
                  <a:spcPct val="20000"/>
                </a:spcBef>
              </a:pPr>
              <a:endParaRPr lang="en-US"/>
            </a:p>
          </p:txBody>
        </p:sp>
        <p:sp>
          <p:nvSpPr>
            <p:cNvPr id="61457" name="Rectangle 22"/>
            <p:cNvSpPr>
              <a:spLocks noChangeArrowheads="1"/>
            </p:cNvSpPr>
            <p:nvPr/>
          </p:nvSpPr>
          <p:spPr bwMode="auto">
            <a:xfrm>
              <a:off x="7633" y="9498"/>
              <a:ext cx="1074" cy="539"/>
            </a:xfrm>
            <a:prstGeom prst="rect">
              <a:avLst/>
            </a:prstGeom>
            <a:solidFill>
              <a:srgbClr val="66CCFF"/>
            </a:solidFill>
            <a:ln w="9525">
              <a:solidFill>
                <a:srgbClr val="000000"/>
              </a:solidFill>
              <a:miter lim="800000"/>
              <a:headEnd/>
              <a:tailEnd/>
            </a:ln>
          </p:spPr>
          <p:txBody>
            <a:bodyPr lIns="0" rIns="0"/>
            <a:lstStyle/>
            <a:p>
              <a:pPr algn="ctr"/>
              <a:r>
                <a:rPr lang="en-US" sz="1200">
                  <a:solidFill>
                    <a:schemeClr val="tx1"/>
                  </a:solidFill>
                  <a:cs typeface="Times New Roman" pitchFamily="18" charset="0"/>
                </a:rPr>
                <a:t>System Component</a:t>
              </a:r>
              <a:endParaRPr lang="en-US">
                <a:solidFill>
                  <a:schemeClr val="tx1"/>
                </a:solidFill>
              </a:endParaRPr>
            </a:p>
          </p:txBody>
        </p:sp>
        <p:sp>
          <p:nvSpPr>
            <p:cNvPr id="61458" name="Rectangle 21"/>
            <p:cNvSpPr>
              <a:spLocks noChangeArrowheads="1"/>
            </p:cNvSpPr>
            <p:nvPr/>
          </p:nvSpPr>
          <p:spPr bwMode="auto">
            <a:xfrm>
              <a:off x="7633" y="10170"/>
              <a:ext cx="1074" cy="268"/>
            </a:xfrm>
            <a:prstGeom prst="rect">
              <a:avLst/>
            </a:prstGeom>
            <a:solidFill>
              <a:srgbClr val="99FF99"/>
            </a:solidFill>
            <a:ln w="9525">
              <a:noFill/>
              <a:miter lim="800000"/>
              <a:headEnd/>
              <a:tailEnd/>
            </a:ln>
          </p:spPr>
          <p:txBody>
            <a:bodyPr lIns="0" rIns="0"/>
            <a:lstStyle/>
            <a:p>
              <a:pPr algn="ctr"/>
              <a:r>
                <a:rPr lang="en-US" sz="1200">
                  <a:solidFill>
                    <a:schemeClr val="tx1"/>
                  </a:solidFill>
                  <a:cs typeface="Times New Roman" pitchFamily="18" charset="0"/>
                </a:rPr>
                <a:t>Interface</a:t>
              </a:r>
              <a:endParaRPr lang="en-US">
                <a:solidFill>
                  <a:schemeClr val="tx1"/>
                </a:solidFill>
              </a:endParaRPr>
            </a:p>
          </p:txBody>
        </p:sp>
        <p:sp>
          <p:nvSpPr>
            <p:cNvPr id="61459" name="Rectangle 20"/>
            <p:cNvSpPr>
              <a:spLocks noChangeArrowheads="1"/>
            </p:cNvSpPr>
            <p:nvPr/>
          </p:nvSpPr>
          <p:spPr bwMode="auto">
            <a:xfrm>
              <a:off x="7633" y="10574"/>
              <a:ext cx="1074" cy="539"/>
            </a:xfrm>
            <a:prstGeom prst="rect">
              <a:avLst/>
            </a:prstGeom>
            <a:solidFill>
              <a:srgbClr val="66CCFF"/>
            </a:solidFill>
            <a:ln w="9525">
              <a:solidFill>
                <a:srgbClr val="000000"/>
              </a:solidFill>
              <a:miter lim="800000"/>
              <a:headEnd/>
              <a:tailEnd/>
            </a:ln>
          </p:spPr>
          <p:txBody>
            <a:bodyPr lIns="0" rIns="0"/>
            <a:lstStyle/>
            <a:p>
              <a:pPr algn="ctr"/>
              <a:r>
                <a:rPr lang="en-US" sz="1200">
                  <a:solidFill>
                    <a:schemeClr val="tx1"/>
                  </a:solidFill>
                  <a:cs typeface="Times New Roman" pitchFamily="18" charset="0"/>
                </a:rPr>
                <a:t>System Component</a:t>
              </a:r>
              <a:endParaRPr lang="en-US">
                <a:solidFill>
                  <a:schemeClr val="tx1"/>
                </a:solidFill>
              </a:endParaRPr>
            </a:p>
          </p:txBody>
        </p:sp>
        <p:sp>
          <p:nvSpPr>
            <p:cNvPr id="61460" name="Rectangle 19"/>
            <p:cNvSpPr>
              <a:spLocks noChangeArrowheads="1"/>
            </p:cNvSpPr>
            <p:nvPr/>
          </p:nvSpPr>
          <p:spPr bwMode="auto">
            <a:xfrm>
              <a:off x="7633" y="11246"/>
              <a:ext cx="1074" cy="270"/>
            </a:xfrm>
            <a:prstGeom prst="rect">
              <a:avLst/>
            </a:prstGeom>
            <a:solidFill>
              <a:srgbClr val="99FF99"/>
            </a:solidFill>
            <a:ln w="9525">
              <a:noFill/>
              <a:miter lim="800000"/>
              <a:headEnd/>
              <a:tailEnd/>
            </a:ln>
          </p:spPr>
          <p:txBody>
            <a:bodyPr lIns="0" rIns="0"/>
            <a:lstStyle/>
            <a:p>
              <a:pPr algn="ctr"/>
              <a:r>
                <a:rPr lang="en-US" sz="1200">
                  <a:solidFill>
                    <a:schemeClr val="tx1"/>
                  </a:solidFill>
                  <a:cs typeface="Times New Roman" pitchFamily="18" charset="0"/>
                </a:rPr>
                <a:t>Interface</a:t>
              </a:r>
              <a:endParaRPr lang="en-US">
                <a:solidFill>
                  <a:schemeClr val="tx1"/>
                </a:solidFill>
              </a:endParaRPr>
            </a:p>
          </p:txBody>
        </p:sp>
        <p:sp>
          <p:nvSpPr>
            <p:cNvPr id="61461" name="Rectangle 18"/>
            <p:cNvSpPr>
              <a:spLocks noChangeArrowheads="1"/>
            </p:cNvSpPr>
            <p:nvPr/>
          </p:nvSpPr>
          <p:spPr bwMode="auto">
            <a:xfrm>
              <a:off x="7633" y="9094"/>
              <a:ext cx="1074" cy="271"/>
            </a:xfrm>
            <a:prstGeom prst="rect">
              <a:avLst/>
            </a:prstGeom>
            <a:solidFill>
              <a:srgbClr val="99FF99"/>
            </a:solidFill>
            <a:ln w="9525">
              <a:noFill/>
              <a:miter lim="800000"/>
              <a:headEnd/>
              <a:tailEnd/>
            </a:ln>
          </p:spPr>
          <p:txBody>
            <a:bodyPr lIns="0" rIns="0"/>
            <a:lstStyle/>
            <a:p>
              <a:pPr algn="ctr"/>
              <a:r>
                <a:rPr lang="en-US" sz="1200">
                  <a:solidFill>
                    <a:schemeClr val="tx1"/>
                  </a:solidFill>
                  <a:cs typeface="Times New Roman" pitchFamily="18" charset="0"/>
                </a:rPr>
                <a:t>Interface</a:t>
              </a:r>
              <a:endParaRPr lang="en-US">
                <a:solidFill>
                  <a:schemeClr val="tx1"/>
                </a:solidFill>
              </a:endParaRPr>
            </a:p>
          </p:txBody>
        </p:sp>
        <p:pic>
          <p:nvPicPr>
            <p:cNvPr id="61462" name="Picture 17" descr="AD-small-5"/>
            <p:cNvPicPr>
              <a:picLocks noChangeAspect="1" noChangeArrowheads="1"/>
            </p:cNvPicPr>
            <p:nvPr/>
          </p:nvPicPr>
          <p:blipFill>
            <a:blip r:embed="rId2"/>
            <a:srcRect/>
            <a:stretch>
              <a:fillRect/>
            </a:stretch>
          </p:blipFill>
          <p:spPr bwMode="auto">
            <a:xfrm>
              <a:off x="7768" y="12051"/>
              <a:ext cx="655" cy="378"/>
            </a:xfrm>
            <a:prstGeom prst="rect">
              <a:avLst/>
            </a:prstGeom>
            <a:noFill/>
            <a:ln w="9525">
              <a:noFill/>
              <a:miter lim="800000"/>
              <a:headEnd/>
              <a:tailEnd/>
            </a:ln>
          </p:spPr>
        </p:pic>
        <p:pic>
          <p:nvPicPr>
            <p:cNvPr id="61463" name="Picture 16"/>
            <p:cNvPicPr>
              <a:picLocks noChangeAspect="1" noChangeArrowheads="1"/>
            </p:cNvPicPr>
            <p:nvPr/>
          </p:nvPicPr>
          <p:blipFill>
            <a:blip r:embed="rId3"/>
            <a:srcRect/>
            <a:stretch>
              <a:fillRect/>
            </a:stretch>
          </p:blipFill>
          <p:spPr bwMode="auto">
            <a:xfrm>
              <a:off x="7501" y="12454"/>
              <a:ext cx="1146" cy="294"/>
            </a:xfrm>
            <a:prstGeom prst="rect">
              <a:avLst/>
            </a:prstGeom>
            <a:noFill/>
            <a:ln w="9525">
              <a:noFill/>
              <a:miter lim="800000"/>
              <a:headEnd/>
              <a:tailEnd/>
            </a:ln>
          </p:spPr>
        </p:pic>
        <p:sp>
          <p:nvSpPr>
            <p:cNvPr id="61464" name="Text Box 15"/>
            <p:cNvSpPr txBox="1">
              <a:spLocks noChangeArrowheads="1"/>
            </p:cNvSpPr>
            <p:nvPr/>
          </p:nvSpPr>
          <p:spPr bwMode="auto">
            <a:xfrm>
              <a:off x="7365" y="8558"/>
              <a:ext cx="1343" cy="1035"/>
            </a:xfrm>
            <a:prstGeom prst="rect">
              <a:avLst/>
            </a:prstGeom>
            <a:noFill/>
            <a:ln w="9525">
              <a:noFill/>
              <a:miter lim="800000"/>
              <a:headEnd/>
              <a:tailEnd/>
            </a:ln>
          </p:spPr>
          <p:txBody>
            <a:bodyPr/>
            <a:lstStyle/>
            <a:p>
              <a:r>
                <a:rPr lang="en-US" sz="1000" b="1">
                  <a:solidFill>
                    <a:schemeClr val="tx1"/>
                  </a:solidFill>
                  <a:cs typeface="Times New Roman" pitchFamily="18" charset="0"/>
                </a:rPr>
                <a:t>End User 2</a:t>
              </a:r>
              <a:br>
                <a:rPr lang="en-US" sz="1000" b="1">
                  <a:solidFill>
                    <a:schemeClr val="tx1"/>
                  </a:solidFill>
                  <a:cs typeface="Times New Roman" pitchFamily="18" charset="0"/>
                </a:rPr>
              </a:br>
              <a:r>
                <a:rPr lang="en-US" sz="1000" b="1">
                  <a:solidFill>
                    <a:schemeClr val="tx1"/>
                  </a:solidFill>
                  <a:cs typeface="Times New Roman" pitchFamily="18" charset="0"/>
                </a:rPr>
                <a:t>IT Infrastructure</a:t>
              </a:r>
              <a:endParaRPr lang="en-US">
                <a:solidFill>
                  <a:schemeClr val="tx1"/>
                </a:solidFill>
              </a:endParaRPr>
            </a:p>
          </p:txBody>
        </p:sp>
        <p:sp>
          <p:nvSpPr>
            <p:cNvPr id="61465" name="AutoShape 14"/>
            <p:cNvSpPr>
              <a:spLocks noChangeArrowheads="1"/>
            </p:cNvSpPr>
            <p:nvPr/>
          </p:nvSpPr>
          <p:spPr bwMode="auto">
            <a:xfrm>
              <a:off x="4953" y="6676"/>
              <a:ext cx="3219" cy="808"/>
            </a:xfrm>
            <a:prstGeom prst="cloudCallout">
              <a:avLst>
                <a:gd name="adj1" fmla="val -26037"/>
                <a:gd name="adj2" fmla="val 27333"/>
              </a:avLst>
            </a:prstGeom>
            <a:solidFill>
              <a:srgbClr val="FFFF99"/>
            </a:solidFill>
            <a:ln w="9525">
              <a:solidFill>
                <a:srgbClr val="000000"/>
              </a:solidFill>
              <a:round/>
              <a:headEnd/>
              <a:tailEnd/>
            </a:ln>
          </p:spPr>
          <p:txBody>
            <a:bodyPr/>
            <a:lstStyle/>
            <a:p>
              <a:pPr algn="ctr"/>
              <a:r>
                <a:rPr lang="en-US" sz="1200">
                  <a:solidFill>
                    <a:schemeClr val="tx1"/>
                  </a:solidFill>
                  <a:cs typeface="Times New Roman" pitchFamily="18" charset="0"/>
                </a:rPr>
                <a:t>GS1 Services</a:t>
              </a:r>
              <a:endParaRPr lang="en-US">
                <a:solidFill>
                  <a:schemeClr val="tx1"/>
                </a:solidFill>
              </a:endParaRPr>
            </a:p>
          </p:txBody>
        </p:sp>
        <p:sp>
          <p:nvSpPr>
            <p:cNvPr id="61466" name="AutoShape 13"/>
            <p:cNvSpPr>
              <a:spLocks noChangeArrowheads="1"/>
            </p:cNvSpPr>
            <p:nvPr/>
          </p:nvSpPr>
          <p:spPr bwMode="auto">
            <a:xfrm>
              <a:off x="9110" y="10574"/>
              <a:ext cx="1609" cy="672"/>
            </a:xfrm>
            <a:prstGeom prst="wedgeRoundRectCallout">
              <a:avLst>
                <a:gd name="adj1" fmla="val -72102"/>
                <a:gd name="adj2" fmla="val -81125"/>
                <a:gd name="adj3" fmla="val 16667"/>
              </a:avLst>
            </a:prstGeom>
            <a:solidFill>
              <a:srgbClr val="FFFF99"/>
            </a:solidFill>
            <a:ln w="9525">
              <a:solidFill>
                <a:srgbClr val="000000"/>
              </a:solidFill>
              <a:miter lim="800000"/>
              <a:headEnd/>
              <a:tailEnd/>
            </a:ln>
          </p:spPr>
          <p:txBody>
            <a:bodyPr lIns="0" rIns="0"/>
            <a:lstStyle/>
            <a:p>
              <a:r>
                <a:rPr lang="en-US" sz="1000">
                  <a:solidFill>
                    <a:schemeClr val="tx1"/>
                  </a:solidFill>
                  <a:cs typeface="Times New Roman" pitchFamily="18" charset="0"/>
                </a:rPr>
                <a:t>End user internal interface conforms to GS1 Standard</a:t>
              </a:r>
              <a:endParaRPr lang="en-US">
                <a:solidFill>
                  <a:schemeClr val="tx1"/>
                </a:solidFill>
              </a:endParaRPr>
            </a:p>
          </p:txBody>
        </p:sp>
        <p:sp>
          <p:nvSpPr>
            <p:cNvPr id="61467" name="AutoShape 12"/>
            <p:cNvSpPr>
              <a:spLocks noChangeArrowheads="1"/>
            </p:cNvSpPr>
            <p:nvPr/>
          </p:nvSpPr>
          <p:spPr bwMode="auto">
            <a:xfrm>
              <a:off x="9110" y="9591"/>
              <a:ext cx="1609" cy="672"/>
            </a:xfrm>
            <a:prstGeom prst="wedgeRoundRectCallout">
              <a:avLst>
                <a:gd name="adj1" fmla="val -74778"/>
                <a:gd name="adj2" fmla="val -36204"/>
                <a:gd name="adj3" fmla="val 16667"/>
              </a:avLst>
            </a:prstGeom>
            <a:solidFill>
              <a:srgbClr val="F8F8F8"/>
            </a:solidFill>
            <a:ln w="9525">
              <a:solidFill>
                <a:srgbClr val="000000"/>
              </a:solidFill>
              <a:prstDash val="dash"/>
              <a:miter lim="800000"/>
              <a:headEnd/>
              <a:tailEnd/>
            </a:ln>
          </p:spPr>
          <p:txBody>
            <a:bodyPr lIns="0" rIns="0"/>
            <a:lstStyle/>
            <a:p>
              <a:r>
                <a:rPr lang="en-US" sz="1000">
                  <a:solidFill>
                    <a:schemeClr val="tx1"/>
                  </a:solidFill>
                  <a:cs typeface="Times New Roman" pitchFamily="18" charset="0"/>
                </a:rPr>
                <a:t>Design of system component is out-of-scope for GS1 System</a:t>
              </a:r>
              <a:endParaRPr lang="en-US">
                <a:solidFill>
                  <a:schemeClr val="tx1"/>
                </a:solidFill>
              </a:endParaRPr>
            </a:p>
          </p:txBody>
        </p:sp>
        <p:sp>
          <p:nvSpPr>
            <p:cNvPr id="61468" name="AutoShape 11"/>
            <p:cNvSpPr>
              <a:spLocks noChangeArrowheads="1"/>
            </p:cNvSpPr>
            <p:nvPr/>
          </p:nvSpPr>
          <p:spPr bwMode="auto">
            <a:xfrm>
              <a:off x="9244" y="8289"/>
              <a:ext cx="1609" cy="1075"/>
            </a:xfrm>
            <a:prstGeom prst="wedgeRoundRectCallout">
              <a:avLst>
                <a:gd name="adj1" fmla="val -83333"/>
                <a:gd name="adj2" fmla="val 30468"/>
                <a:gd name="adj3" fmla="val 16667"/>
              </a:avLst>
            </a:prstGeom>
            <a:solidFill>
              <a:srgbClr val="FFFF99"/>
            </a:solidFill>
            <a:ln w="9525">
              <a:solidFill>
                <a:srgbClr val="000000"/>
              </a:solidFill>
              <a:miter lim="800000"/>
              <a:headEnd/>
              <a:tailEnd/>
            </a:ln>
          </p:spPr>
          <p:txBody>
            <a:bodyPr lIns="0" rIns="0"/>
            <a:lstStyle/>
            <a:p>
              <a:r>
                <a:rPr lang="en-US" sz="1000">
                  <a:solidFill>
                    <a:schemeClr val="tx1"/>
                  </a:solidFill>
                  <a:cs typeface="Times New Roman" pitchFamily="18" charset="0"/>
                </a:rPr>
                <a:t>End user external interface conforms to GS1 Standard, usage subject to GS1 Application Standard</a:t>
              </a:r>
              <a:endParaRPr lang="en-US">
                <a:solidFill>
                  <a:schemeClr val="tx1"/>
                </a:solidFill>
              </a:endParaRPr>
            </a:p>
          </p:txBody>
        </p:sp>
        <p:sp>
          <p:nvSpPr>
            <p:cNvPr id="61469" name="Line 10"/>
            <p:cNvSpPr>
              <a:spLocks noChangeShapeType="1"/>
            </p:cNvSpPr>
            <p:nvPr/>
          </p:nvSpPr>
          <p:spPr bwMode="auto">
            <a:xfrm>
              <a:off x="5221" y="9230"/>
              <a:ext cx="2414" cy="0"/>
            </a:xfrm>
            <a:prstGeom prst="line">
              <a:avLst/>
            </a:prstGeom>
            <a:noFill/>
            <a:ln w="9525">
              <a:solidFill>
                <a:srgbClr val="000000"/>
              </a:solidFill>
              <a:round/>
              <a:headEnd type="triangle" w="med" len="med"/>
              <a:tailEnd type="triangle" w="med" len="med"/>
            </a:ln>
          </p:spPr>
          <p:txBody>
            <a:bodyPr/>
            <a:lstStyle/>
            <a:p>
              <a:endParaRPr lang="en-US"/>
            </a:p>
          </p:txBody>
        </p:sp>
        <p:sp>
          <p:nvSpPr>
            <p:cNvPr id="61470" name="AutoShape 9"/>
            <p:cNvSpPr>
              <a:spLocks noChangeArrowheads="1"/>
            </p:cNvSpPr>
            <p:nvPr/>
          </p:nvSpPr>
          <p:spPr bwMode="auto">
            <a:xfrm>
              <a:off x="5624" y="9633"/>
              <a:ext cx="1608" cy="1211"/>
            </a:xfrm>
            <a:prstGeom prst="wedgeRoundRectCallout">
              <a:avLst>
                <a:gd name="adj1" fmla="val -4060"/>
                <a:gd name="adj2" fmla="val -83532"/>
                <a:gd name="adj3" fmla="val 16667"/>
              </a:avLst>
            </a:prstGeom>
            <a:solidFill>
              <a:srgbClr val="FFFF99"/>
            </a:solidFill>
            <a:ln w="9525">
              <a:solidFill>
                <a:srgbClr val="000000"/>
              </a:solidFill>
              <a:miter lim="800000"/>
              <a:headEnd/>
              <a:tailEnd/>
            </a:ln>
          </p:spPr>
          <p:txBody>
            <a:bodyPr lIns="0" rIns="0"/>
            <a:lstStyle/>
            <a:p>
              <a:r>
                <a:rPr lang="en-US" sz="1000">
                  <a:solidFill>
                    <a:schemeClr val="tx1"/>
                  </a:solidFill>
                  <a:cs typeface="Times New Roman" pitchFamily="18" charset="0"/>
                </a:rPr>
                <a:t>Data exchanged between end users conforms to GS1 Data Standard, usage subject to GS1 Application Standard</a:t>
              </a:r>
              <a:endParaRPr lang="en-US">
                <a:solidFill>
                  <a:schemeClr val="tx1"/>
                </a:solidFill>
              </a:endParaRPr>
            </a:p>
          </p:txBody>
        </p:sp>
        <p:sp>
          <p:nvSpPr>
            <p:cNvPr id="61471" name="Line 8"/>
            <p:cNvSpPr>
              <a:spLocks noChangeShapeType="1"/>
            </p:cNvSpPr>
            <p:nvPr/>
          </p:nvSpPr>
          <p:spPr bwMode="auto">
            <a:xfrm flipV="1">
              <a:off x="4417" y="7483"/>
              <a:ext cx="1073" cy="1075"/>
            </a:xfrm>
            <a:prstGeom prst="line">
              <a:avLst/>
            </a:prstGeom>
            <a:noFill/>
            <a:ln w="9525">
              <a:solidFill>
                <a:srgbClr val="000000"/>
              </a:solidFill>
              <a:round/>
              <a:headEnd type="triangle" w="med" len="med"/>
              <a:tailEnd type="triangle" w="med" len="med"/>
            </a:ln>
          </p:spPr>
          <p:txBody>
            <a:bodyPr/>
            <a:lstStyle/>
            <a:p>
              <a:endParaRPr lang="en-US"/>
            </a:p>
          </p:txBody>
        </p:sp>
        <p:sp>
          <p:nvSpPr>
            <p:cNvPr id="61472" name="Line 7"/>
            <p:cNvSpPr>
              <a:spLocks noChangeShapeType="1"/>
            </p:cNvSpPr>
            <p:nvPr/>
          </p:nvSpPr>
          <p:spPr bwMode="auto">
            <a:xfrm flipH="1" flipV="1">
              <a:off x="7098" y="7348"/>
              <a:ext cx="1074" cy="1075"/>
            </a:xfrm>
            <a:prstGeom prst="line">
              <a:avLst/>
            </a:prstGeom>
            <a:noFill/>
            <a:ln w="9525">
              <a:solidFill>
                <a:srgbClr val="000000"/>
              </a:solidFill>
              <a:round/>
              <a:headEnd type="triangle" w="med" len="med"/>
              <a:tailEnd type="triangle" w="med" len="med"/>
            </a:ln>
          </p:spPr>
          <p:txBody>
            <a:bodyPr/>
            <a:lstStyle/>
            <a:p>
              <a:endParaRPr lang="en-US"/>
            </a:p>
          </p:txBody>
        </p:sp>
        <p:sp>
          <p:nvSpPr>
            <p:cNvPr id="61473" name="AutoShape 6"/>
            <p:cNvSpPr>
              <a:spLocks noChangeArrowheads="1"/>
            </p:cNvSpPr>
            <p:nvPr/>
          </p:nvSpPr>
          <p:spPr bwMode="auto">
            <a:xfrm>
              <a:off x="5624" y="7886"/>
              <a:ext cx="1742" cy="672"/>
            </a:xfrm>
            <a:prstGeom prst="wedgeRoundRectCallout">
              <a:avLst>
                <a:gd name="adj1" fmla="val -89069"/>
                <a:gd name="adj2" fmla="val -15991"/>
                <a:gd name="adj3" fmla="val 16667"/>
              </a:avLst>
            </a:prstGeom>
            <a:solidFill>
              <a:srgbClr val="FFFF99"/>
            </a:solidFill>
            <a:ln w="9525">
              <a:solidFill>
                <a:srgbClr val="000000"/>
              </a:solidFill>
              <a:miter lim="800000"/>
              <a:headEnd/>
              <a:tailEnd/>
            </a:ln>
          </p:spPr>
          <p:txBody>
            <a:bodyPr lIns="0" rIns="0"/>
            <a:lstStyle/>
            <a:p>
              <a:r>
                <a:rPr lang="en-US" sz="1000">
                  <a:solidFill>
                    <a:schemeClr val="tx1"/>
                  </a:solidFill>
                  <a:cs typeface="Times New Roman" pitchFamily="18" charset="0"/>
                </a:rPr>
                <a:t>End user interaction with GS1 Service conforms to GS1 Standard</a:t>
              </a:r>
              <a:endParaRPr lang="en-US">
                <a:solidFill>
                  <a:schemeClr val="tx1"/>
                </a:solidFill>
              </a:endParaRPr>
            </a:p>
          </p:txBody>
        </p:sp>
        <p:sp>
          <p:nvSpPr>
            <p:cNvPr id="61474" name="Line 5"/>
            <p:cNvSpPr>
              <a:spLocks noChangeShapeType="1"/>
            </p:cNvSpPr>
            <p:nvPr/>
          </p:nvSpPr>
          <p:spPr bwMode="auto">
            <a:xfrm>
              <a:off x="5221" y="12456"/>
              <a:ext cx="2281" cy="1"/>
            </a:xfrm>
            <a:prstGeom prst="line">
              <a:avLst/>
            </a:prstGeom>
            <a:noFill/>
            <a:ln w="9525">
              <a:solidFill>
                <a:srgbClr val="000000"/>
              </a:solidFill>
              <a:prstDash val="dash"/>
              <a:round/>
              <a:headEnd type="triangle" w="med" len="med"/>
              <a:tailEnd type="triangle" w="med" len="med"/>
            </a:ln>
          </p:spPr>
          <p:txBody>
            <a:bodyPr/>
            <a:lstStyle/>
            <a:p>
              <a:endParaRPr lang="en-US"/>
            </a:p>
          </p:txBody>
        </p:sp>
        <p:sp>
          <p:nvSpPr>
            <p:cNvPr id="61475" name="AutoShape 4"/>
            <p:cNvSpPr>
              <a:spLocks noChangeArrowheads="1"/>
            </p:cNvSpPr>
            <p:nvPr/>
          </p:nvSpPr>
          <p:spPr bwMode="auto">
            <a:xfrm>
              <a:off x="5624" y="10977"/>
              <a:ext cx="1607" cy="1344"/>
            </a:xfrm>
            <a:prstGeom prst="wedgeRoundRectCallout">
              <a:avLst>
                <a:gd name="adj1" fmla="val -39468"/>
                <a:gd name="adj2" fmla="val 57861"/>
                <a:gd name="adj3" fmla="val 16667"/>
              </a:avLst>
            </a:prstGeom>
            <a:solidFill>
              <a:srgbClr val="FFFF99"/>
            </a:solidFill>
            <a:ln w="9525">
              <a:solidFill>
                <a:srgbClr val="000000"/>
              </a:solidFill>
              <a:miter lim="800000"/>
              <a:headEnd/>
              <a:tailEnd/>
            </a:ln>
          </p:spPr>
          <p:txBody>
            <a:bodyPr lIns="0" rIns="0"/>
            <a:lstStyle/>
            <a:p>
              <a:r>
                <a:rPr lang="en-US" sz="1000">
                  <a:solidFill>
                    <a:schemeClr val="tx1"/>
                  </a:solidFill>
                  <a:cs typeface="Times New Roman" pitchFamily="18" charset="0"/>
                </a:rPr>
                <a:t>Physical objects exchanged between end users carry GS1-compliant data carriers, subject to GS1 Application Standard</a:t>
              </a:r>
              <a:endParaRPr lang="en-US">
                <a:solidFill>
                  <a:schemeClr val="tx1"/>
                </a:solidFill>
              </a:endParaRPr>
            </a:p>
          </p:txBody>
        </p:sp>
        <p:sp>
          <p:nvSpPr>
            <p:cNvPr id="61476" name="Text Box 3"/>
            <p:cNvSpPr txBox="1">
              <a:spLocks noChangeArrowheads="1"/>
            </p:cNvSpPr>
            <p:nvPr/>
          </p:nvSpPr>
          <p:spPr bwMode="auto">
            <a:xfrm>
              <a:off x="3881" y="12993"/>
              <a:ext cx="6837" cy="268"/>
            </a:xfrm>
            <a:prstGeom prst="rect">
              <a:avLst/>
            </a:prstGeom>
            <a:solidFill>
              <a:srgbClr val="FFFF99"/>
            </a:solidFill>
            <a:ln w="9525">
              <a:solidFill>
                <a:srgbClr val="000000"/>
              </a:solidFill>
              <a:miter lim="800000"/>
              <a:headEnd/>
              <a:tailEnd/>
            </a:ln>
          </p:spPr>
          <p:txBody>
            <a:bodyPr/>
            <a:lstStyle/>
            <a:p>
              <a:r>
                <a:rPr lang="en-US" sz="1000">
                  <a:solidFill>
                    <a:schemeClr val="tx1"/>
                  </a:solidFill>
                  <a:cs typeface="Times New Roman" pitchFamily="18" charset="0"/>
                </a:rPr>
                <a:t>GS1 Guidelines may assist end user in implementing a GS1 Standard</a:t>
              </a:r>
              <a:endParaRPr lang="en-US">
                <a:solidFill>
                  <a:schemeClr val="tx1"/>
                </a:solidFill>
              </a:endParaRPr>
            </a:p>
          </p:txBody>
        </p:sp>
        <p:sp>
          <p:nvSpPr>
            <p:cNvPr id="61477" name="Text Box 2"/>
            <p:cNvSpPr txBox="1">
              <a:spLocks noChangeArrowheads="1"/>
            </p:cNvSpPr>
            <p:nvPr/>
          </p:nvSpPr>
          <p:spPr bwMode="auto">
            <a:xfrm>
              <a:off x="3881" y="13397"/>
              <a:ext cx="6837" cy="267"/>
            </a:xfrm>
            <a:prstGeom prst="rect">
              <a:avLst/>
            </a:prstGeom>
            <a:solidFill>
              <a:srgbClr val="FFFF99"/>
            </a:solidFill>
            <a:ln w="9525">
              <a:solidFill>
                <a:srgbClr val="000000"/>
              </a:solidFill>
              <a:miter lim="800000"/>
              <a:headEnd/>
              <a:tailEnd/>
            </a:ln>
          </p:spPr>
          <p:txBody>
            <a:bodyPr/>
            <a:lstStyle/>
            <a:p>
              <a:r>
                <a:rPr lang="en-US" sz="1000">
                  <a:solidFill>
                    <a:schemeClr val="tx1"/>
                  </a:solidFill>
                  <a:cs typeface="Times New Roman" pitchFamily="18" charset="0"/>
                </a:rPr>
                <a:t>GS1 Solutions may suggest a combination of GS1 Standards, Guidelines, Services, and other Solutions</a:t>
              </a:r>
              <a:endParaRPr lang="en-US">
                <a:solidFill>
                  <a:schemeClr val="tx1"/>
                </a:solidFill>
              </a:endParaRPr>
            </a:p>
          </p:txBody>
        </p:sp>
      </p:grpSp>
      <p:sp>
        <p:nvSpPr>
          <p:cNvPr id="61445" name="Rectangle 56"/>
          <p:cNvSpPr>
            <a:spLocks noChangeArrowheads="1"/>
          </p:cNvSpPr>
          <p:nvPr/>
        </p:nvSpPr>
        <p:spPr bwMode="auto">
          <a:xfrm>
            <a:off x="180975" y="6707188"/>
            <a:ext cx="9144000" cy="0"/>
          </a:xfrm>
          <a:prstGeom prst="rect">
            <a:avLst/>
          </a:prstGeom>
          <a:noFill/>
          <a:ln w="9525">
            <a:noFill/>
            <a:miter lim="800000"/>
            <a:headEnd/>
            <a:tailEnd/>
          </a:ln>
        </p:spPr>
        <p:txBody>
          <a:bodyPr wrap="none" anchor="ctr">
            <a:spAutoFit/>
          </a:bodyPr>
          <a:lstStyle/>
          <a:p>
            <a:endParaRPr lang="en-US">
              <a:solidFill>
                <a:schemeClr val="tx1"/>
              </a:solidFill>
            </a:endParaRPr>
          </a:p>
        </p:txBody>
      </p:sp>
    </p:spTree>
    <p:extLst>
      <p:ext uri="{BB962C8B-B14F-4D97-AF65-F5344CB8AC3E}">
        <p14:creationId xmlns:p14="http://schemas.microsoft.com/office/powerpoint/2010/main" val="14945012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idx="4294967295"/>
          </p:nvPr>
        </p:nvSpPr>
        <p:spPr>
          <a:xfrm>
            <a:off x="1758950" y="384175"/>
            <a:ext cx="6927850" cy="936625"/>
          </a:xfrm>
        </p:spPr>
        <p:txBody>
          <a:bodyPr/>
          <a:lstStyle/>
          <a:p>
            <a:r>
              <a:rPr lang="en-US" smtClean="0">
                <a:ea typeface="ＭＳ Ｐゴシック" pitchFamily="34" charset="-128"/>
              </a:rPr>
              <a:t>Read It Yourself!</a:t>
            </a:r>
            <a:endParaRPr lang="en-GB" smtClean="0">
              <a:ea typeface="ＭＳ Ｐゴシック" pitchFamily="34" charset="-128"/>
            </a:endParaRPr>
          </a:p>
        </p:txBody>
      </p:sp>
      <p:sp>
        <p:nvSpPr>
          <p:cNvPr id="109571" name="Slide Number Placeholder 2"/>
          <p:cNvSpPr txBox="1">
            <a:spLocks noGrp="1"/>
          </p:cNvSpPr>
          <p:nvPr/>
        </p:nvSpPr>
        <p:spPr bwMode="auto">
          <a:xfrm>
            <a:off x="8229600" y="6534150"/>
            <a:ext cx="914400" cy="323850"/>
          </a:xfrm>
          <a:prstGeom prst="rect">
            <a:avLst/>
          </a:prstGeom>
          <a:noFill/>
          <a:ln w="9525">
            <a:noFill/>
            <a:miter lim="800000"/>
            <a:headEnd/>
            <a:tailEnd/>
          </a:ln>
        </p:spPr>
        <p:txBody>
          <a:bodyPr/>
          <a:lstStyle/>
          <a:p>
            <a:pPr algn="ctr"/>
            <a:fld id="{899EDE89-232B-4D74-BABB-AE74EEB58A9F}" type="slidenum">
              <a:rPr lang="en-US" sz="900">
                <a:solidFill>
                  <a:schemeClr val="tx1"/>
                </a:solidFill>
              </a:rPr>
              <a:pPr algn="ctr"/>
              <a:t>34</a:t>
            </a:fld>
            <a:endParaRPr lang="en-US" sz="900">
              <a:solidFill>
                <a:schemeClr val="tx1"/>
              </a:solidFill>
            </a:endParaRPr>
          </a:p>
        </p:txBody>
      </p:sp>
      <p:sp>
        <p:nvSpPr>
          <p:cNvPr id="6" name="Content Placeholder 4"/>
          <p:cNvSpPr txBox="1">
            <a:spLocks/>
          </p:cNvSpPr>
          <p:nvPr/>
        </p:nvSpPr>
        <p:spPr bwMode="auto">
          <a:xfrm>
            <a:off x="2382838" y="5099050"/>
            <a:ext cx="4706937" cy="1592263"/>
          </a:xfrm>
          <a:prstGeom prst="rect">
            <a:avLst/>
          </a:prstGeom>
          <a:solidFill>
            <a:schemeClr val="bg1"/>
          </a:solidFill>
          <a:ln w="9525">
            <a:noFill/>
            <a:miter lim="800000"/>
            <a:headEnd/>
            <a:tailEnd/>
          </a:ln>
        </p:spPr>
        <p:txBody>
          <a:bodyPr/>
          <a:lstStyle/>
          <a:p>
            <a:pPr marL="342900" indent="-342900" algn="ctr">
              <a:lnSpc>
                <a:spcPct val="80000"/>
              </a:lnSpc>
              <a:spcBef>
                <a:spcPct val="20000"/>
              </a:spcBef>
              <a:buClr>
                <a:srgbClr val="F26334"/>
              </a:buClr>
              <a:buFont typeface="Arial" charset="0"/>
              <a:buChar char="•"/>
            </a:pPr>
            <a:endParaRPr lang="en-GB" sz="1500" i="1"/>
          </a:p>
          <a:p>
            <a:pPr marL="342900" indent="-342900" algn="ctr">
              <a:lnSpc>
                <a:spcPct val="80000"/>
              </a:lnSpc>
              <a:spcBef>
                <a:spcPct val="20000"/>
              </a:spcBef>
              <a:buClr>
                <a:srgbClr val="F26334"/>
              </a:buClr>
            </a:pPr>
            <a:r>
              <a:rPr lang="en-GB" sz="2200" i="1">
                <a:solidFill>
                  <a:schemeClr val="tx1"/>
                </a:solidFill>
              </a:rPr>
              <a:t>All deliverables are published at</a:t>
            </a:r>
          </a:p>
          <a:p>
            <a:pPr marL="342900" indent="-342900" algn="ctr">
              <a:lnSpc>
                <a:spcPct val="80000"/>
              </a:lnSpc>
              <a:spcBef>
                <a:spcPct val="20000"/>
              </a:spcBef>
              <a:buClr>
                <a:srgbClr val="F26334"/>
              </a:buClr>
            </a:pPr>
            <a:r>
              <a:rPr lang="en-GB" sz="2200">
                <a:hlinkClick r:id="rId3"/>
              </a:rPr>
              <a:t>www.gs1.org/architecture</a:t>
            </a:r>
            <a:endParaRPr lang="en-GB" sz="2200"/>
          </a:p>
          <a:p>
            <a:pPr lvl="1" algn="ctr">
              <a:lnSpc>
                <a:spcPct val="80000"/>
              </a:lnSpc>
              <a:spcBef>
                <a:spcPct val="20000"/>
              </a:spcBef>
              <a:buClr>
                <a:srgbClr val="F26334"/>
              </a:buClr>
            </a:pPr>
            <a:r>
              <a:rPr lang="en-GB" sz="1000"/>
              <a:t/>
            </a:r>
            <a:br>
              <a:rPr lang="en-GB" sz="1000"/>
            </a:br>
            <a:endParaRPr lang="en-GB" sz="1000"/>
          </a:p>
        </p:txBody>
      </p:sp>
      <p:pic>
        <p:nvPicPr>
          <p:cNvPr id="109578" name="Picture 10"/>
          <p:cNvPicPr>
            <a:picLocks noChangeAspect="1" noChangeArrowheads="1"/>
          </p:cNvPicPr>
          <p:nvPr/>
        </p:nvPicPr>
        <p:blipFill>
          <a:blip r:embed="rId4"/>
          <a:srcRect l="1665" t="418"/>
          <a:stretch>
            <a:fillRect/>
          </a:stretch>
        </p:blipFill>
        <p:spPr bwMode="auto">
          <a:xfrm>
            <a:off x="539750" y="1643063"/>
            <a:ext cx="2540000" cy="3325812"/>
          </a:xfrm>
          <a:prstGeom prst="rect">
            <a:avLst/>
          </a:prstGeom>
          <a:noFill/>
          <a:ln>
            <a:solidFill>
              <a:schemeClr val="tx1"/>
            </a:solidFill>
          </a:ln>
        </p:spPr>
      </p:pic>
      <p:pic>
        <p:nvPicPr>
          <p:cNvPr id="109579" name="Picture 11"/>
          <p:cNvPicPr>
            <a:picLocks noChangeAspect="1" noChangeArrowheads="1"/>
          </p:cNvPicPr>
          <p:nvPr/>
        </p:nvPicPr>
        <p:blipFill>
          <a:blip r:embed="rId5"/>
          <a:srcRect r="320" b="331"/>
          <a:stretch>
            <a:fillRect/>
          </a:stretch>
        </p:blipFill>
        <p:spPr bwMode="auto">
          <a:xfrm>
            <a:off x="3246438" y="1643063"/>
            <a:ext cx="2586037" cy="3343275"/>
          </a:xfrm>
          <a:prstGeom prst="rect">
            <a:avLst/>
          </a:prstGeom>
          <a:noFill/>
          <a:ln w="9525">
            <a:solidFill>
              <a:schemeClr val="tx1"/>
            </a:solidFill>
            <a:miter lim="800000"/>
            <a:headEnd/>
            <a:tailEnd/>
          </a:ln>
        </p:spPr>
      </p:pic>
      <p:pic>
        <p:nvPicPr>
          <p:cNvPr id="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5648" y="1615172"/>
            <a:ext cx="2381744" cy="33747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61156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357554" y="1071546"/>
            <a:ext cx="5286412" cy="1071570"/>
          </a:xfrm>
        </p:spPr>
        <p:txBody>
          <a:bodyPr/>
          <a:lstStyle/>
          <a:p>
            <a:pPr marR="0" lvl="0" indent="-342900">
              <a:spcBef>
                <a:spcPts val="0"/>
              </a:spcBef>
              <a:spcAft>
                <a:spcPts val="0"/>
              </a:spcAft>
              <a:tabLst>
                <a:tab pos="457200" algn="l"/>
              </a:tabLst>
            </a:pPr>
            <a:r>
              <a:rPr lang="en-AU" sz="2800" dirty="0" smtClean="0"/>
              <a:t>4. Questions and Answers</a:t>
            </a:r>
            <a:endParaRPr lang="en-US" sz="2800" dirty="0">
              <a:latin typeface="Calibri" pitchFamily="34" charset="0"/>
              <a:ea typeface="Times New Roman"/>
              <a:cs typeface="Calibri" pitchFamily="34" charset="0"/>
            </a:endParaRPr>
          </a:p>
        </p:txBody>
      </p:sp>
      <p:sp>
        <p:nvSpPr>
          <p:cNvPr id="5" name="Subtitle 4"/>
          <p:cNvSpPr>
            <a:spLocks noGrp="1"/>
          </p:cNvSpPr>
          <p:nvPr>
            <p:ph type="subTitle" idx="1"/>
          </p:nvPr>
        </p:nvSpPr>
        <p:spPr>
          <a:xfrm>
            <a:off x="3357554" y="2428868"/>
            <a:ext cx="3977221" cy="1071570"/>
          </a:xfrm>
        </p:spPr>
        <p:txBody>
          <a:bodyPr>
            <a:normAutofit/>
          </a:bodyPr>
          <a:lstStyle/>
          <a:p>
            <a:r>
              <a:rPr lang="en-GB" sz="2000" dirty="0" smtClean="0"/>
              <a:t>All</a:t>
            </a:r>
          </a:p>
        </p:txBody>
      </p:sp>
    </p:spTree>
    <p:extLst>
      <p:ext uri="{BB962C8B-B14F-4D97-AF65-F5344CB8AC3E}">
        <p14:creationId xmlns:p14="http://schemas.microsoft.com/office/powerpoint/2010/main" val="13362748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GS1 Architecture Group</a:t>
            </a:r>
            <a:endParaRPr lang="en-GB" dirty="0"/>
          </a:p>
        </p:txBody>
      </p:sp>
      <p:sp>
        <p:nvSpPr>
          <p:cNvPr id="3" name="Content Placeholder 2"/>
          <p:cNvSpPr>
            <a:spLocks noGrp="1"/>
          </p:cNvSpPr>
          <p:nvPr>
            <p:ph idx="1"/>
          </p:nvPr>
        </p:nvSpPr>
        <p:spPr/>
        <p:txBody>
          <a:bodyPr/>
          <a:lstStyle/>
          <a:p>
            <a:r>
              <a:rPr lang="en-GB" dirty="0">
                <a:hlinkClick r:id="rId2"/>
              </a:rPr>
              <a:t>http://</a:t>
            </a:r>
            <a:r>
              <a:rPr lang="en-GB" dirty="0" smtClean="0">
                <a:hlinkClick r:id="rId2"/>
              </a:rPr>
              <a:t>www.gs1.org/architecture</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90B1FDBD-A10F-4C34-B75E-0835E603940E}" type="slidenum">
              <a:rPr lang="en-US" smtClean="0"/>
              <a:pPr>
                <a:defRPr/>
              </a:pPr>
              <a:t>36</a:t>
            </a:fld>
            <a:endParaRPr lang="en-US"/>
          </a:p>
        </p:txBody>
      </p:sp>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488" t="20712" r="21154" b="7525"/>
          <a:stretch/>
        </p:blipFill>
        <p:spPr bwMode="auto">
          <a:xfrm>
            <a:off x="1169042" y="2037144"/>
            <a:ext cx="7292051" cy="4629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96686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GB" dirty="0" smtClean="0"/>
              <a:t>GS1 Global Office</a:t>
            </a:r>
          </a:p>
          <a:p>
            <a:r>
              <a:rPr lang="en-GB" dirty="0" smtClean="0"/>
              <a:t>Avenue Louise 326, </a:t>
            </a:r>
            <a:r>
              <a:rPr lang="en-GB" dirty="0" err="1" smtClean="0"/>
              <a:t>bte</a:t>
            </a:r>
            <a:r>
              <a:rPr lang="en-GB" dirty="0" smtClean="0"/>
              <a:t> 10</a:t>
            </a:r>
          </a:p>
          <a:p>
            <a:r>
              <a:rPr lang="en-GB" dirty="0" smtClean="0"/>
              <a:t>B-1050 Brussels, Belgium</a:t>
            </a:r>
          </a:p>
          <a:p>
            <a:r>
              <a:rPr lang="en-GB" dirty="0" smtClean="0"/>
              <a:t>T  + 32 2 788 78 00</a:t>
            </a:r>
          </a:p>
          <a:p>
            <a:r>
              <a:rPr lang="en-GB" dirty="0" smtClean="0"/>
              <a:t>W  www.gs1.org</a:t>
            </a:r>
          </a:p>
        </p:txBody>
      </p:sp>
      <p:sp>
        <p:nvSpPr>
          <p:cNvPr id="4" name="Title 3"/>
          <p:cNvSpPr>
            <a:spLocks noGrp="1"/>
          </p:cNvSpPr>
          <p:nvPr>
            <p:ph type="title"/>
          </p:nvPr>
        </p:nvSpPr>
        <p:spPr/>
        <p:txBody>
          <a:bodyPr/>
          <a:lstStyle/>
          <a:p>
            <a:r>
              <a:rPr lang="en-GB" smtClean="0"/>
              <a:t>Contact Details</a:t>
            </a:r>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84392"/>
            <a:ext cx="7010400" cy="935998"/>
          </a:xfrm>
        </p:spPr>
        <p:txBody>
          <a:bodyPr/>
          <a:lstStyle/>
          <a:p>
            <a:r>
              <a:rPr lang="en-GB" dirty="0" smtClean="0"/>
              <a:t>The GS1 Architecture Group</a:t>
            </a:r>
            <a:endParaRPr lang="en-GB" dirty="0"/>
          </a:p>
        </p:txBody>
      </p:sp>
      <p:sp>
        <p:nvSpPr>
          <p:cNvPr id="3" name="Content Placeholder 2"/>
          <p:cNvSpPr>
            <a:spLocks noGrp="1"/>
          </p:cNvSpPr>
          <p:nvPr>
            <p:ph idx="1"/>
          </p:nvPr>
        </p:nvSpPr>
        <p:spPr>
          <a:xfrm>
            <a:off x="393700" y="5425150"/>
            <a:ext cx="8509000" cy="1081300"/>
          </a:xfrm>
          <a:solidFill>
            <a:schemeClr val="bg1"/>
          </a:solidFill>
        </p:spPr>
        <p:txBody>
          <a:bodyPr>
            <a:normAutofit fontScale="85000" lnSpcReduction="20000"/>
          </a:bodyPr>
          <a:lstStyle/>
          <a:p>
            <a:pPr marL="0" indent="0">
              <a:buNone/>
            </a:pPr>
            <a:r>
              <a:rPr lang="en-GB" dirty="0" smtClean="0"/>
              <a:t>GS1 Architecture Group is an </a:t>
            </a:r>
            <a:r>
              <a:rPr lang="en-GB" b="1" i="1" dirty="0" smtClean="0"/>
              <a:t>advisory body</a:t>
            </a:r>
            <a:r>
              <a:rPr lang="en-GB" dirty="0" smtClean="0"/>
              <a:t> </a:t>
            </a:r>
            <a:r>
              <a:rPr lang="en-US" dirty="0"/>
              <a:t>composed of end users, </a:t>
            </a:r>
            <a:r>
              <a:rPr lang="en-US" dirty="0" smtClean="0"/>
              <a:t>solution providers</a:t>
            </a:r>
            <a:r>
              <a:rPr lang="en-US" dirty="0"/>
              <a:t>, and MO representatives to </a:t>
            </a:r>
            <a:r>
              <a:rPr lang="en-US" dirty="0" smtClean="0"/>
              <a:t>ensure </a:t>
            </a:r>
            <a:r>
              <a:rPr lang="en-GB" dirty="0" smtClean="0"/>
              <a:t>the </a:t>
            </a:r>
            <a:r>
              <a:rPr lang="en-GB" b="1" i="1" dirty="0" smtClean="0"/>
              <a:t>integrit</a:t>
            </a:r>
            <a:r>
              <a:rPr lang="en-GB" b="1" dirty="0" smtClean="0"/>
              <a:t>y</a:t>
            </a:r>
            <a:r>
              <a:rPr lang="en-GB" dirty="0" smtClean="0"/>
              <a:t>, </a:t>
            </a:r>
            <a:r>
              <a:rPr lang="en-GB" b="1" i="1" dirty="0" smtClean="0"/>
              <a:t>consistency</a:t>
            </a:r>
            <a:r>
              <a:rPr lang="en-GB" dirty="0" smtClean="0"/>
              <a:t> and </a:t>
            </a:r>
            <a:r>
              <a:rPr lang="en-GB" b="1" i="1" dirty="0" smtClean="0"/>
              <a:t>efficient interoperation </a:t>
            </a:r>
            <a:r>
              <a:rPr lang="en-GB" dirty="0" smtClean="0"/>
              <a:t>of the GS1 System via a documented GS1 System Architecture.</a:t>
            </a:r>
            <a:endParaRPr lang="en-GB" dirty="0"/>
          </a:p>
        </p:txBody>
      </p:sp>
      <p:sp>
        <p:nvSpPr>
          <p:cNvPr id="4" name="Slide Number Placeholder 3"/>
          <p:cNvSpPr>
            <a:spLocks noGrp="1"/>
          </p:cNvSpPr>
          <p:nvPr>
            <p:ph type="sldNum" sz="quarter" idx="10"/>
          </p:nvPr>
        </p:nvSpPr>
        <p:spPr/>
        <p:txBody>
          <a:bodyPr/>
          <a:lstStyle/>
          <a:p>
            <a:pPr>
              <a:defRPr/>
            </a:pPr>
            <a:fld id="{90B1FDBD-A10F-4C34-B75E-0835E603940E}" type="slidenum">
              <a:rPr lang="en-US" smtClean="0"/>
              <a:pPr>
                <a:defRPr/>
              </a:pPr>
              <a:t>4</a:t>
            </a:fld>
            <a:endParaRPr lang="en-US" dirty="0"/>
          </a:p>
        </p:txBody>
      </p:sp>
      <p:grpSp>
        <p:nvGrpSpPr>
          <p:cNvPr id="6" name="Group 5"/>
          <p:cNvGrpSpPr/>
          <p:nvPr/>
        </p:nvGrpSpPr>
        <p:grpSpPr>
          <a:xfrm>
            <a:off x="457200" y="1321602"/>
            <a:ext cx="8445500" cy="3915833"/>
            <a:chOff x="457200" y="1460499"/>
            <a:chExt cx="8445500" cy="3915833"/>
          </a:xfrm>
        </p:grpSpPr>
        <p:pic>
          <p:nvPicPr>
            <p:cNvPr id="3074" name="Picture 2"/>
            <p:cNvPicPr>
              <a:picLocks noChangeAspect="1" noChangeArrowheads="1"/>
            </p:cNvPicPr>
            <p:nvPr/>
          </p:nvPicPr>
          <p:blipFill>
            <a:blip r:embed="rId3" cstate="email"/>
            <a:srcRect/>
            <a:stretch>
              <a:fillRect/>
            </a:stretch>
          </p:blipFill>
          <p:spPr bwMode="auto">
            <a:xfrm>
              <a:off x="457200" y="1460499"/>
              <a:ext cx="8445500" cy="3915833"/>
            </a:xfrm>
            <a:prstGeom prst="rect">
              <a:avLst/>
            </a:prstGeom>
            <a:noFill/>
            <a:ln w="9525">
              <a:noFill/>
              <a:miter lim="800000"/>
              <a:headEnd/>
              <a:tailEnd/>
            </a:ln>
          </p:spPr>
        </p:pic>
        <p:sp>
          <p:nvSpPr>
            <p:cNvPr id="5" name="Rectangle 4"/>
            <p:cNvSpPr/>
            <p:nvPr/>
          </p:nvSpPr>
          <p:spPr bwMode="auto">
            <a:xfrm>
              <a:off x="1567544" y="3164114"/>
              <a:ext cx="2931885" cy="69668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002C6C"/>
                </a:solidFill>
                <a:effectLst/>
                <a:latin typeface="Arial" charset="0"/>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5678" y="3026457"/>
              <a:ext cx="2932113"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0485249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Principal Responsibilities of Architecture Group </a:t>
            </a:r>
            <a:endParaRPr lang="en-GB" dirty="0"/>
          </a:p>
        </p:txBody>
      </p:sp>
      <p:sp>
        <p:nvSpPr>
          <p:cNvPr id="3" name="Content Placeholder 2"/>
          <p:cNvSpPr>
            <a:spLocks noGrp="1"/>
          </p:cNvSpPr>
          <p:nvPr>
            <p:ph idx="1"/>
          </p:nvPr>
        </p:nvSpPr>
        <p:spPr>
          <a:xfrm>
            <a:off x="431800" y="1543050"/>
            <a:ext cx="8225010" cy="4552950"/>
          </a:xfrm>
        </p:spPr>
        <p:txBody>
          <a:bodyPr>
            <a:normAutofit lnSpcReduction="10000"/>
          </a:bodyPr>
          <a:lstStyle/>
          <a:p>
            <a:pPr>
              <a:buClr>
                <a:schemeClr val="accent2"/>
              </a:buClr>
              <a:buFont typeface="Arial" pitchFamily="34" charset="0"/>
              <a:buChar char="•"/>
            </a:pPr>
            <a:r>
              <a:rPr lang="en-GB" dirty="0" smtClean="0"/>
              <a:t>To promote and protect the </a:t>
            </a:r>
            <a:r>
              <a:rPr lang="en-GB" dirty="0" smtClean="0">
                <a:solidFill>
                  <a:srgbClr val="F26334"/>
                </a:solidFill>
              </a:rPr>
              <a:t>integrity of the GS1 System</a:t>
            </a:r>
          </a:p>
          <a:p>
            <a:pPr>
              <a:buClr>
                <a:schemeClr val="accent2"/>
              </a:buClr>
              <a:buFont typeface="Arial" pitchFamily="34" charset="0"/>
              <a:buChar char="•"/>
            </a:pPr>
            <a:r>
              <a:rPr lang="en-US" dirty="0" smtClean="0"/>
              <a:t>To ensure the GS1 System Architecture </a:t>
            </a:r>
            <a:r>
              <a:rPr lang="en-US" dirty="0" smtClean="0">
                <a:solidFill>
                  <a:srgbClr val="F26334"/>
                </a:solidFill>
              </a:rPr>
              <a:t>is well documented</a:t>
            </a:r>
            <a:r>
              <a:rPr lang="en-US" dirty="0" smtClean="0"/>
              <a:t>, accessible, extensible, and broadly understood </a:t>
            </a:r>
            <a:endParaRPr lang="en-GB" dirty="0" smtClean="0"/>
          </a:p>
          <a:p>
            <a:pPr lvl="0">
              <a:buClr>
                <a:schemeClr val="accent2"/>
              </a:buClr>
              <a:buFont typeface="Arial" pitchFamily="34" charset="0"/>
              <a:buChar char="•"/>
            </a:pPr>
            <a:r>
              <a:rPr lang="en-GB" dirty="0" smtClean="0"/>
              <a:t>To</a:t>
            </a:r>
            <a:r>
              <a:rPr lang="en-GB" dirty="0" smtClean="0">
                <a:solidFill>
                  <a:srgbClr val="F26334"/>
                </a:solidFill>
              </a:rPr>
              <a:t> review </a:t>
            </a:r>
            <a:r>
              <a:rPr lang="en-GB" dirty="0" smtClean="0"/>
              <a:t>and</a:t>
            </a:r>
            <a:r>
              <a:rPr lang="en-GB" dirty="0" smtClean="0">
                <a:solidFill>
                  <a:srgbClr val="F26334"/>
                </a:solidFill>
              </a:rPr>
              <a:t> </a:t>
            </a:r>
            <a:r>
              <a:rPr lang="en-GB" dirty="0">
                <a:solidFill>
                  <a:srgbClr val="F26334"/>
                </a:solidFill>
              </a:rPr>
              <a:t>p</a:t>
            </a:r>
            <a:r>
              <a:rPr lang="en-GB" dirty="0" smtClean="0">
                <a:solidFill>
                  <a:srgbClr val="F26334"/>
                </a:solidFill>
              </a:rPr>
              <a:t>rovide</a:t>
            </a:r>
            <a:r>
              <a:rPr lang="en-GB" dirty="0" smtClean="0">
                <a:solidFill>
                  <a:schemeClr val="tx1"/>
                </a:solidFill>
              </a:rPr>
              <a:t> </a:t>
            </a:r>
            <a:r>
              <a:rPr lang="en-GB" dirty="0" smtClean="0">
                <a:solidFill>
                  <a:srgbClr val="F26334"/>
                </a:solidFill>
              </a:rPr>
              <a:t>recommendations </a:t>
            </a:r>
            <a:r>
              <a:rPr lang="en-GB" dirty="0" smtClean="0">
                <a:solidFill>
                  <a:schemeClr val="tx1"/>
                </a:solidFill>
              </a:rPr>
              <a:t>for business standards</a:t>
            </a:r>
            <a:r>
              <a:rPr lang="en-GB" dirty="0" smtClean="0"/>
              <a:t> and services development</a:t>
            </a:r>
          </a:p>
          <a:p>
            <a:pPr lvl="0">
              <a:buClr>
                <a:schemeClr val="accent2"/>
              </a:buClr>
              <a:buFont typeface="Arial" pitchFamily="34" charset="0"/>
              <a:buChar char="•"/>
            </a:pPr>
            <a:r>
              <a:rPr lang="en-GB" dirty="0" smtClean="0"/>
              <a:t>To advise on </a:t>
            </a:r>
            <a:r>
              <a:rPr lang="en-GB" dirty="0" smtClean="0">
                <a:solidFill>
                  <a:srgbClr val="F26334"/>
                </a:solidFill>
              </a:rPr>
              <a:t>strategic direction </a:t>
            </a:r>
            <a:r>
              <a:rPr lang="en-GB" dirty="0" smtClean="0"/>
              <a:t>for the GS1 Portfolio</a:t>
            </a:r>
          </a:p>
          <a:p>
            <a:pPr>
              <a:buClr>
                <a:schemeClr val="accent2"/>
              </a:buClr>
              <a:buFont typeface="Arial" pitchFamily="34" charset="0"/>
              <a:buChar char="•"/>
            </a:pPr>
            <a:r>
              <a:rPr lang="en-GB" dirty="0" smtClean="0"/>
              <a:t>To respond to </a:t>
            </a:r>
            <a:r>
              <a:rPr lang="en-GB" dirty="0" smtClean="0">
                <a:solidFill>
                  <a:srgbClr val="F26334"/>
                </a:solidFill>
              </a:rPr>
              <a:t>issues or questions </a:t>
            </a:r>
            <a:r>
              <a:rPr lang="en-GB" dirty="0" smtClean="0"/>
              <a:t>submitted by members of the GS1 community regarding the GS1 System</a:t>
            </a:r>
          </a:p>
          <a:p>
            <a:pPr lvl="0">
              <a:buClr>
                <a:schemeClr val="accent2"/>
              </a:buClr>
              <a:buFont typeface="Arial" pitchFamily="34" charset="0"/>
              <a:buChar char="•"/>
            </a:pPr>
            <a:r>
              <a:rPr lang="en-GB" dirty="0" smtClean="0"/>
              <a:t>To</a:t>
            </a:r>
            <a:r>
              <a:rPr lang="en-GB" dirty="0" smtClean="0">
                <a:solidFill>
                  <a:srgbClr val="F26334"/>
                </a:solidFill>
              </a:rPr>
              <a:t> foster the integration </a:t>
            </a:r>
            <a:r>
              <a:rPr lang="en-GB" dirty="0" smtClean="0"/>
              <a:t>of the GS1 System into commercial solutions and products </a:t>
            </a:r>
          </a:p>
          <a:p>
            <a:pPr>
              <a:buClr>
                <a:schemeClr val="accent2"/>
              </a:buClr>
              <a:buFont typeface="Arial" pitchFamily="34" charset="0"/>
              <a:buChar char="•"/>
            </a:pPr>
            <a:endParaRPr lang="en-GB" sz="1800" dirty="0" smtClean="0"/>
          </a:p>
          <a:p>
            <a:pPr lvl="0">
              <a:buClr>
                <a:schemeClr val="accent2"/>
              </a:buClr>
              <a:buFont typeface="Arial" pitchFamily="34" charset="0"/>
              <a:buChar char="•"/>
            </a:pPr>
            <a:endParaRPr lang="en-GB" sz="1800" dirty="0" smtClean="0"/>
          </a:p>
          <a:p>
            <a:pPr>
              <a:buClr>
                <a:schemeClr val="accent2"/>
              </a:buClr>
            </a:pPr>
            <a:endParaRPr lang="en-GB" sz="1800" dirty="0"/>
          </a:p>
        </p:txBody>
      </p:sp>
      <p:sp>
        <p:nvSpPr>
          <p:cNvPr id="4" name="Slide Number Placeholder 3"/>
          <p:cNvSpPr>
            <a:spLocks noGrp="1"/>
          </p:cNvSpPr>
          <p:nvPr>
            <p:ph type="sldNum" sz="quarter" idx="10"/>
          </p:nvPr>
        </p:nvSpPr>
        <p:spPr/>
        <p:txBody>
          <a:bodyPr/>
          <a:lstStyle/>
          <a:p>
            <a:pPr>
              <a:defRPr/>
            </a:pPr>
            <a:fld id="{90B1FDBD-A10F-4C34-B75E-0835E603940E}" type="slidenum">
              <a:rPr lang="en-US" smtClean="0"/>
              <a:pPr>
                <a:defRPr/>
              </a:pPr>
              <a:t>5</a:t>
            </a:fld>
            <a:endParaRPr lang="en-US" dirty="0"/>
          </a:p>
        </p:txBody>
      </p:sp>
    </p:spTree>
    <p:extLst>
      <p:ext uri="{BB962C8B-B14F-4D97-AF65-F5344CB8AC3E}">
        <p14:creationId xmlns:p14="http://schemas.microsoft.com/office/powerpoint/2010/main" val="299590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750" y="384392"/>
            <a:ext cx="6144079" cy="935998"/>
          </a:xfrm>
        </p:spPr>
        <p:txBody>
          <a:bodyPr/>
          <a:lstStyle/>
          <a:p>
            <a:r>
              <a:rPr lang="en-GB" dirty="0" smtClean="0"/>
              <a:t>What the Architecture Group </a:t>
            </a:r>
            <a:r>
              <a:rPr lang="en-GB" dirty="0" smtClean="0">
                <a:solidFill>
                  <a:srgbClr val="F26334"/>
                </a:solidFill>
              </a:rPr>
              <a:t>does not </a:t>
            </a:r>
            <a:r>
              <a:rPr lang="en-GB" dirty="0" smtClean="0"/>
              <a:t>do</a:t>
            </a:r>
            <a:endParaRPr lang="en-GB" dirty="0"/>
          </a:p>
        </p:txBody>
      </p:sp>
      <p:sp>
        <p:nvSpPr>
          <p:cNvPr id="3" name="Content Placeholder 2"/>
          <p:cNvSpPr>
            <a:spLocks noGrp="1"/>
          </p:cNvSpPr>
          <p:nvPr>
            <p:ph idx="1"/>
          </p:nvPr>
        </p:nvSpPr>
        <p:spPr/>
        <p:txBody>
          <a:bodyPr/>
          <a:lstStyle/>
          <a:p>
            <a:r>
              <a:rPr lang="en-GB" dirty="0" smtClean="0"/>
              <a:t>The Architecture Group </a:t>
            </a:r>
            <a:r>
              <a:rPr lang="en-GB" dirty="0" smtClean="0">
                <a:solidFill>
                  <a:srgbClr val="F26334"/>
                </a:solidFill>
              </a:rPr>
              <a:t>does not </a:t>
            </a:r>
            <a:r>
              <a:rPr lang="en-GB" dirty="0" smtClean="0"/>
              <a:t>change decisions regarding the content of work carried out by GSMP groups or project teams; but makes recommendations on matters that affect the technical integrity and interoperability of GS1 System.</a:t>
            </a:r>
          </a:p>
          <a:p>
            <a:endParaRPr lang="en-GB" dirty="0"/>
          </a:p>
        </p:txBody>
      </p:sp>
      <p:sp>
        <p:nvSpPr>
          <p:cNvPr id="4" name="Slide Number Placeholder 3"/>
          <p:cNvSpPr>
            <a:spLocks noGrp="1"/>
          </p:cNvSpPr>
          <p:nvPr>
            <p:ph type="sldNum" sz="quarter" idx="10"/>
          </p:nvPr>
        </p:nvSpPr>
        <p:spPr/>
        <p:txBody>
          <a:bodyPr/>
          <a:lstStyle/>
          <a:p>
            <a:pPr>
              <a:defRPr/>
            </a:pPr>
            <a:fld id="{90B1FDBD-A10F-4C34-B75E-0835E603940E}" type="slidenum">
              <a:rPr lang="en-US" smtClean="0"/>
              <a:pPr>
                <a:defRPr/>
              </a:pPr>
              <a:t>6</a:t>
            </a:fld>
            <a:endParaRPr lang="en-US" dirty="0"/>
          </a:p>
        </p:txBody>
      </p:sp>
    </p:spTree>
    <p:extLst>
      <p:ext uri="{BB962C8B-B14F-4D97-AF65-F5344CB8AC3E}">
        <p14:creationId xmlns:p14="http://schemas.microsoft.com/office/powerpoint/2010/main" val="13441402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BE" dirty="0" smtClean="0"/>
              <a:t>AG </a:t>
            </a:r>
            <a:r>
              <a:rPr lang="fr-BE" dirty="0" err="1" smtClean="0"/>
              <a:t>Members</a:t>
            </a:r>
            <a:r>
              <a:rPr lang="fr-BE" dirty="0" smtClean="0"/>
              <a:t>: have a 3-year </a:t>
            </a:r>
            <a:r>
              <a:rPr lang="fr-BE" dirty="0" err="1" smtClean="0"/>
              <a:t>term</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642414671"/>
              </p:ext>
            </p:extLst>
          </p:nvPr>
        </p:nvGraphicFramePr>
        <p:xfrm>
          <a:off x="239959" y="1383170"/>
          <a:ext cx="8684122" cy="4624089"/>
        </p:xfrm>
        <a:graphic>
          <a:graphicData uri="http://schemas.openxmlformats.org/drawingml/2006/table">
            <a:tbl>
              <a:tblPr firstRow="1">
                <a:tableStyleId>{5C22544A-7EE6-4342-B048-85BDC9FD1C3A}</a:tableStyleId>
              </a:tblPr>
              <a:tblGrid>
                <a:gridCol w="2549845"/>
                <a:gridCol w="943377"/>
                <a:gridCol w="950034"/>
                <a:gridCol w="2319410"/>
                <a:gridCol w="977414"/>
                <a:gridCol w="944042"/>
              </a:tblGrid>
              <a:tr h="328946">
                <a:tc>
                  <a:txBody>
                    <a:bodyPr/>
                    <a:lstStyle/>
                    <a:p>
                      <a:pPr>
                        <a:lnSpc>
                          <a:spcPct val="115000"/>
                        </a:lnSpc>
                        <a:spcAft>
                          <a:spcPts val="0"/>
                        </a:spcAft>
                      </a:pPr>
                      <a:r>
                        <a:rPr lang="fr-BE" sz="1100" b="0" dirty="0">
                          <a:solidFill>
                            <a:schemeClr val="tx1"/>
                          </a:solidFill>
                          <a:effectLst/>
                        </a:rPr>
                        <a:t> </a:t>
                      </a:r>
                      <a:r>
                        <a:rPr lang="fr-BE" sz="1100" b="0" dirty="0" smtClean="0">
                          <a:solidFill>
                            <a:schemeClr val="tx1"/>
                          </a:solidFill>
                          <a:effectLst/>
                        </a:rPr>
                        <a:t>Name &amp; organisation (</a:t>
                      </a:r>
                      <a:r>
                        <a:rPr lang="fr-BE" sz="1100" b="1" dirty="0" smtClean="0">
                          <a:solidFill>
                            <a:schemeClr val="tx1"/>
                          </a:solidFill>
                          <a:effectLst/>
                        </a:rPr>
                        <a:t>Chairs</a:t>
                      </a:r>
                      <a:r>
                        <a:rPr lang="fr-BE" sz="1100" b="1" baseline="0" dirty="0" smtClean="0">
                          <a:solidFill>
                            <a:schemeClr val="tx1"/>
                          </a:solidFill>
                          <a:effectLst/>
                        </a:rPr>
                        <a:t> in </a:t>
                      </a:r>
                      <a:r>
                        <a:rPr lang="fr-BE" sz="1100" b="1" baseline="0" dirty="0" err="1" smtClean="0">
                          <a:solidFill>
                            <a:schemeClr val="tx1"/>
                          </a:solidFill>
                          <a:effectLst/>
                        </a:rPr>
                        <a:t>bold</a:t>
                      </a:r>
                      <a:r>
                        <a:rPr lang="fr-BE" sz="1100" b="0" baseline="0" dirty="0" smtClean="0">
                          <a:solidFill>
                            <a:schemeClr val="tx1"/>
                          </a:solidFill>
                          <a:effectLst/>
                        </a:rPr>
                        <a:t>)</a:t>
                      </a:r>
                      <a:endParaRPr lang="en-US" sz="1100" b="0" dirty="0">
                        <a:solidFill>
                          <a:schemeClr val="tx1"/>
                        </a:solidFill>
                        <a:effectLst/>
                        <a:latin typeface="Calibri"/>
                        <a:ea typeface="Calibri"/>
                        <a:cs typeface="Times New Roman"/>
                      </a:endParaRPr>
                    </a:p>
                  </a:txBody>
                  <a:tcPr marL="9464" marR="9464" marT="9464" marB="0" anchor="ctr">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100" dirty="0">
                          <a:solidFill>
                            <a:schemeClr val="tx1"/>
                          </a:solidFill>
                          <a:effectLst/>
                        </a:rPr>
                        <a:t>Term start</a:t>
                      </a:r>
                      <a:endParaRPr lang="en-US" sz="1100" dirty="0">
                        <a:solidFill>
                          <a:schemeClr val="tx1"/>
                        </a:solidFill>
                        <a:effectLst/>
                        <a:latin typeface="Calibri"/>
                        <a:ea typeface="Calibri"/>
                        <a:cs typeface="Times New Roman"/>
                      </a:endParaRPr>
                    </a:p>
                  </a:txBody>
                  <a:tcPr marL="9464" marR="9464" marT="9464" marB="0" anchor="ctr">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100" dirty="0">
                          <a:solidFill>
                            <a:schemeClr val="tx1"/>
                          </a:solidFill>
                          <a:effectLst/>
                        </a:rPr>
                        <a:t>Term end</a:t>
                      </a:r>
                      <a:endParaRPr lang="en-US" sz="1100" dirty="0">
                        <a:solidFill>
                          <a:schemeClr val="tx1"/>
                        </a:solidFill>
                        <a:effectLst/>
                        <a:latin typeface="Calibri"/>
                        <a:ea typeface="Calibri"/>
                        <a:cs typeface="Times New Roman"/>
                      </a:endParaRPr>
                    </a:p>
                  </a:txBody>
                  <a:tcPr marL="9464" marR="9464" marT="9464" marB="0" anchor="ctr">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100" dirty="0">
                          <a:solidFill>
                            <a:schemeClr val="tx1"/>
                          </a:solidFill>
                          <a:effectLst/>
                        </a:rPr>
                        <a:t> </a:t>
                      </a:r>
                      <a:endParaRPr lang="en-US" sz="1100" dirty="0">
                        <a:solidFill>
                          <a:schemeClr val="tx1"/>
                        </a:solidFill>
                        <a:effectLst/>
                        <a:latin typeface="Calibri"/>
                        <a:ea typeface="Calibri"/>
                        <a:cs typeface="Times New Roman"/>
                      </a:endParaRPr>
                    </a:p>
                  </a:txBody>
                  <a:tcPr marL="0" marR="0" marT="0" marB="0">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100" dirty="0">
                          <a:solidFill>
                            <a:schemeClr val="tx1"/>
                          </a:solidFill>
                          <a:effectLst/>
                        </a:rPr>
                        <a:t>Term start</a:t>
                      </a:r>
                      <a:endParaRPr lang="en-US" sz="1100" dirty="0">
                        <a:solidFill>
                          <a:schemeClr val="tx1"/>
                        </a:solidFill>
                        <a:effectLst/>
                        <a:latin typeface="Calibri"/>
                        <a:ea typeface="Calibri"/>
                        <a:cs typeface="Times New Roman"/>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100" dirty="0">
                          <a:solidFill>
                            <a:schemeClr val="tx1"/>
                          </a:solidFill>
                          <a:effectLst/>
                        </a:rPr>
                        <a:t>Term end</a:t>
                      </a:r>
                      <a:endParaRPr lang="en-US" sz="1100" dirty="0">
                        <a:solidFill>
                          <a:schemeClr val="tx1"/>
                        </a:solidFill>
                        <a:effectLst/>
                        <a:latin typeface="Calibri"/>
                        <a:ea typeface="Calibri"/>
                        <a:cs typeface="Times New Roman"/>
                      </a:endParaRPr>
                    </a:p>
                  </a:txBody>
                  <a:tcPr marL="0" marR="0" marT="0" marB="0" anchor="ctr">
                    <a:lnB w="12700" cap="flat" cmpd="sng" algn="ctr">
                      <a:solidFill>
                        <a:schemeClr val="tx1"/>
                      </a:solidFill>
                      <a:prstDash val="solid"/>
                      <a:round/>
                      <a:headEnd type="none" w="med" len="med"/>
                      <a:tailEnd type="none" w="med" len="med"/>
                    </a:lnB>
                  </a:tcPr>
                </a:tc>
              </a:tr>
              <a:tr h="328946">
                <a:tc>
                  <a:txBody>
                    <a:bodyPr/>
                    <a:lstStyle/>
                    <a:p>
                      <a:pPr>
                        <a:lnSpc>
                          <a:spcPct val="115000"/>
                        </a:lnSpc>
                        <a:spcAft>
                          <a:spcPts val="0"/>
                        </a:spcAft>
                      </a:pPr>
                      <a:r>
                        <a:rPr lang="fr-BE" sz="1100" dirty="0">
                          <a:effectLst/>
                        </a:rPr>
                        <a:t>Robert Abate, Wal-Mart</a:t>
                      </a:r>
                      <a:endParaRPr lang="en-US" sz="1100" dirty="0">
                        <a:effectLst/>
                        <a:latin typeface="Calibri"/>
                        <a:ea typeface="Calibri"/>
                        <a:cs typeface="Times New Roman"/>
                      </a:endParaRPr>
                    </a:p>
                  </a:txBody>
                  <a:tcPr marL="9464" marR="9464" marT="94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100" dirty="0">
                          <a:effectLst/>
                        </a:rPr>
                        <a:t>18 Feb 2013</a:t>
                      </a:r>
                      <a:endParaRPr lang="en-US" sz="1100" dirty="0">
                        <a:effectLst/>
                        <a:latin typeface="Calibri"/>
                        <a:ea typeface="Calibri"/>
                        <a:cs typeface="Times New Roman"/>
                      </a:endParaRPr>
                    </a:p>
                  </a:txBody>
                  <a:tcPr marL="9464" marR="9464" marT="94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100" dirty="0">
                          <a:effectLst/>
                        </a:rPr>
                        <a:t>May 2016</a:t>
                      </a:r>
                      <a:endParaRPr lang="en-US" sz="1100" dirty="0">
                        <a:effectLst/>
                        <a:latin typeface="Calibri"/>
                        <a:ea typeface="Calibri"/>
                        <a:cs typeface="Times New Roman"/>
                      </a:endParaRPr>
                    </a:p>
                  </a:txBody>
                  <a:tcPr marL="9464" marR="9464" marT="94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a:effectLst/>
                        </a:rPr>
                        <a:t>Staffan Olsson, GS1 Sweden</a:t>
                      </a:r>
                      <a:endParaRPr lang="en-US" sz="110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100" dirty="0">
                          <a:effectLst/>
                        </a:rPr>
                        <a:t>20 May </a:t>
                      </a:r>
                      <a:r>
                        <a:rPr lang="en-US" sz="1100" dirty="0" smtClean="0">
                          <a:effectLst/>
                        </a:rPr>
                        <a:t>2013</a:t>
                      </a:r>
                      <a:endParaRPr lang="en-US" sz="11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100">
                          <a:effectLst/>
                        </a:rPr>
                        <a:t>May 2014</a:t>
                      </a:r>
                      <a:endParaRPr lang="en-US" sz="110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6924">
                <a:tc>
                  <a:txBody>
                    <a:bodyPr/>
                    <a:lstStyle/>
                    <a:p>
                      <a:pPr>
                        <a:lnSpc>
                          <a:spcPct val="115000"/>
                        </a:lnSpc>
                        <a:spcAft>
                          <a:spcPts val="0"/>
                        </a:spcAft>
                      </a:pPr>
                      <a:r>
                        <a:rPr lang="en-GB" sz="1100">
                          <a:effectLst/>
                        </a:rPr>
                        <a:t>Xavier Barras, GS1 France</a:t>
                      </a:r>
                      <a:endParaRPr lang="en-US" sz="1100">
                        <a:effectLst/>
                        <a:latin typeface="Calibri"/>
                        <a:ea typeface="Calibri"/>
                        <a:cs typeface="Times New Roman"/>
                      </a:endParaRPr>
                    </a:p>
                  </a:txBody>
                  <a:tcPr marL="9464" marR="9464" marT="94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100" dirty="0">
                          <a:effectLst/>
                        </a:rPr>
                        <a:t>7 Oct 2011</a:t>
                      </a:r>
                      <a:endParaRPr lang="en-US" sz="1100" dirty="0">
                        <a:effectLst/>
                        <a:latin typeface="Calibri"/>
                        <a:ea typeface="Calibri"/>
                        <a:cs typeface="Times New Roman"/>
                      </a:endParaRPr>
                    </a:p>
                  </a:txBody>
                  <a:tcPr marL="9464" marR="9464" marT="94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100" dirty="0">
                          <a:effectLst/>
                        </a:rPr>
                        <a:t>May 2015</a:t>
                      </a:r>
                      <a:endParaRPr lang="en-US" sz="1100" dirty="0">
                        <a:effectLst/>
                        <a:latin typeface="Calibri"/>
                        <a:ea typeface="Calibri"/>
                        <a:cs typeface="Times New Roman"/>
                      </a:endParaRPr>
                    </a:p>
                  </a:txBody>
                  <a:tcPr marL="9464" marR="9464" marT="94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dirty="0">
                          <a:effectLst/>
                        </a:rPr>
                        <a:t>Andrew Osborne, GS1 UK</a:t>
                      </a:r>
                      <a:endParaRPr lang="en-US" sz="11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100" dirty="0">
                          <a:effectLst/>
                        </a:rPr>
                        <a:t>20 May </a:t>
                      </a:r>
                      <a:r>
                        <a:rPr lang="en-US" sz="1100" dirty="0" smtClean="0">
                          <a:effectLst/>
                        </a:rPr>
                        <a:t>2013</a:t>
                      </a:r>
                      <a:endParaRPr lang="en-US" sz="11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100">
                          <a:effectLst/>
                        </a:rPr>
                        <a:t>May 2015</a:t>
                      </a:r>
                      <a:endParaRPr lang="en-US" sz="110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6924">
                <a:tc>
                  <a:txBody>
                    <a:bodyPr/>
                    <a:lstStyle/>
                    <a:p>
                      <a:pPr>
                        <a:lnSpc>
                          <a:spcPct val="115000"/>
                        </a:lnSpc>
                        <a:spcAft>
                          <a:spcPts val="0"/>
                        </a:spcAft>
                      </a:pPr>
                      <a:r>
                        <a:rPr lang="en-GB" sz="1200" b="1" dirty="0">
                          <a:effectLst/>
                        </a:rPr>
                        <a:t>Henri Barthel, GS1 </a:t>
                      </a:r>
                      <a:r>
                        <a:rPr lang="en-GB" sz="1200" b="1" dirty="0" smtClean="0">
                          <a:effectLst/>
                        </a:rPr>
                        <a:t>GO</a:t>
                      </a:r>
                      <a:endParaRPr lang="en-US" sz="1200" b="1" dirty="0">
                        <a:effectLst/>
                        <a:latin typeface="Calibri"/>
                        <a:ea typeface="Calibri"/>
                        <a:cs typeface="Times New Roman"/>
                      </a:endParaRPr>
                    </a:p>
                  </a:txBody>
                  <a:tcPr marL="9464" marR="9464" marT="94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100" dirty="0">
                          <a:effectLst/>
                        </a:rPr>
                        <a:t>20 May </a:t>
                      </a:r>
                      <a:r>
                        <a:rPr lang="en-US" sz="1100" dirty="0" smtClean="0">
                          <a:effectLst/>
                        </a:rPr>
                        <a:t>2013</a:t>
                      </a:r>
                      <a:endParaRPr lang="en-US" sz="1100" dirty="0">
                        <a:effectLst/>
                        <a:latin typeface="Calibri"/>
                        <a:ea typeface="Calibri"/>
                        <a:cs typeface="Times New Roman"/>
                      </a:endParaRPr>
                    </a:p>
                  </a:txBody>
                  <a:tcPr marL="9464" marR="9464" marT="94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100" dirty="0">
                          <a:effectLst/>
                        </a:rPr>
                        <a:t>May 2016</a:t>
                      </a:r>
                      <a:endParaRPr lang="en-US" sz="1100" dirty="0">
                        <a:effectLst/>
                        <a:latin typeface="Calibri"/>
                        <a:ea typeface="Calibri"/>
                        <a:cs typeface="Times New Roman"/>
                      </a:endParaRPr>
                    </a:p>
                  </a:txBody>
                  <a:tcPr marL="9464" marR="9464" marT="94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dirty="0" err="1">
                          <a:effectLst/>
                        </a:rPr>
                        <a:t>Kunle</a:t>
                      </a:r>
                      <a:r>
                        <a:rPr lang="en-GB" sz="1100" dirty="0">
                          <a:effectLst/>
                        </a:rPr>
                        <a:t> </a:t>
                      </a:r>
                      <a:r>
                        <a:rPr lang="en-GB" sz="1100" dirty="0" err="1">
                          <a:effectLst/>
                        </a:rPr>
                        <a:t>Oye-Igbemo</a:t>
                      </a:r>
                      <a:r>
                        <a:rPr lang="en-GB" sz="1100" dirty="0">
                          <a:effectLst/>
                        </a:rPr>
                        <a:t>, GS1 Nigeria</a:t>
                      </a:r>
                      <a:endParaRPr lang="en-US" sz="11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100">
                          <a:effectLst/>
                        </a:rPr>
                        <a:t>7 Oct 2011</a:t>
                      </a:r>
                      <a:endParaRPr lang="en-US" sz="110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100">
                          <a:effectLst/>
                        </a:rPr>
                        <a:t>May 2015</a:t>
                      </a:r>
                      <a:endParaRPr lang="en-US" sz="110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6924">
                <a:tc>
                  <a:txBody>
                    <a:bodyPr/>
                    <a:lstStyle/>
                    <a:p>
                      <a:pPr>
                        <a:lnSpc>
                          <a:spcPct val="115000"/>
                        </a:lnSpc>
                        <a:spcAft>
                          <a:spcPts val="0"/>
                        </a:spcAft>
                      </a:pPr>
                      <a:r>
                        <a:rPr lang="en-GB" sz="1100">
                          <a:effectLst/>
                        </a:rPr>
                        <a:t>David Buckley, GS1 GO</a:t>
                      </a:r>
                      <a:endParaRPr lang="en-US" sz="1100">
                        <a:effectLst/>
                        <a:latin typeface="Calibri"/>
                        <a:ea typeface="Calibri"/>
                        <a:cs typeface="Times New Roman"/>
                      </a:endParaRPr>
                    </a:p>
                  </a:txBody>
                  <a:tcPr marL="9464" marR="9464" marT="94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100" dirty="0">
                          <a:effectLst/>
                        </a:rPr>
                        <a:t>20 May </a:t>
                      </a:r>
                      <a:r>
                        <a:rPr lang="en-US" sz="1100" dirty="0" smtClean="0">
                          <a:effectLst/>
                        </a:rPr>
                        <a:t>2013</a:t>
                      </a:r>
                      <a:endParaRPr lang="en-US" sz="1100" dirty="0">
                        <a:effectLst/>
                        <a:latin typeface="Calibri"/>
                        <a:ea typeface="Calibri"/>
                        <a:cs typeface="Times New Roman"/>
                      </a:endParaRPr>
                    </a:p>
                  </a:txBody>
                  <a:tcPr marL="9464" marR="9464" marT="94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100" dirty="0">
                          <a:effectLst/>
                        </a:rPr>
                        <a:t>May 2016</a:t>
                      </a:r>
                      <a:endParaRPr lang="en-US" sz="1100" dirty="0">
                        <a:effectLst/>
                        <a:latin typeface="Calibri"/>
                        <a:ea typeface="Calibri"/>
                        <a:cs typeface="Times New Roman"/>
                      </a:endParaRPr>
                    </a:p>
                  </a:txBody>
                  <a:tcPr marL="9464" marR="9464" marT="94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dirty="0">
                          <a:effectLst/>
                        </a:rPr>
                        <a:t>Josef </a:t>
                      </a:r>
                      <a:r>
                        <a:rPr lang="en-GB" sz="1100" dirty="0" err="1">
                          <a:effectLst/>
                        </a:rPr>
                        <a:t>Preishuber-Pfluegl</a:t>
                      </a:r>
                      <a:r>
                        <a:rPr lang="en-GB" sz="1100" dirty="0">
                          <a:effectLst/>
                        </a:rPr>
                        <a:t>, CISC </a:t>
                      </a:r>
                      <a:endParaRPr lang="en-US" sz="11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100" dirty="0">
                          <a:effectLst/>
                        </a:rPr>
                        <a:t>20 May </a:t>
                      </a:r>
                      <a:r>
                        <a:rPr lang="en-US" sz="1100" dirty="0" smtClean="0">
                          <a:effectLst/>
                        </a:rPr>
                        <a:t>2013</a:t>
                      </a:r>
                      <a:endParaRPr lang="en-US" sz="11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100">
                          <a:effectLst/>
                        </a:rPr>
                        <a:t>May 2014</a:t>
                      </a:r>
                      <a:endParaRPr lang="en-US" sz="110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9337">
                <a:tc>
                  <a:txBody>
                    <a:bodyPr/>
                    <a:lstStyle/>
                    <a:p>
                      <a:pPr>
                        <a:lnSpc>
                          <a:spcPct val="115000"/>
                        </a:lnSpc>
                        <a:spcAft>
                          <a:spcPts val="0"/>
                        </a:spcAft>
                      </a:pPr>
                      <a:r>
                        <a:rPr lang="en-GB" sz="1100">
                          <a:effectLst/>
                        </a:rPr>
                        <a:t>Kevin Dean, GS1 Canada</a:t>
                      </a:r>
                      <a:endParaRPr lang="en-US" sz="1100">
                        <a:effectLst/>
                        <a:latin typeface="Calibri"/>
                        <a:ea typeface="Calibri"/>
                        <a:cs typeface="Times New Roman"/>
                      </a:endParaRPr>
                    </a:p>
                  </a:txBody>
                  <a:tcPr marL="9464" marR="9464" marT="94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100" dirty="0">
                          <a:effectLst/>
                        </a:rPr>
                        <a:t>20 May </a:t>
                      </a:r>
                      <a:r>
                        <a:rPr lang="en-US" sz="1100" dirty="0" smtClean="0">
                          <a:effectLst/>
                        </a:rPr>
                        <a:t>2013</a:t>
                      </a:r>
                      <a:endParaRPr lang="en-US" sz="1100" dirty="0">
                        <a:effectLst/>
                        <a:latin typeface="Calibri"/>
                        <a:ea typeface="Calibri"/>
                        <a:cs typeface="Times New Roman"/>
                      </a:endParaRPr>
                    </a:p>
                  </a:txBody>
                  <a:tcPr marL="9464" marR="9464" marT="94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100">
                          <a:effectLst/>
                        </a:rPr>
                        <a:t>May 2015</a:t>
                      </a:r>
                      <a:endParaRPr lang="en-US" sz="1100">
                        <a:effectLst/>
                        <a:latin typeface="Calibri"/>
                        <a:ea typeface="Calibri"/>
                        <a:cs typeface="Times New Roman"/>
                      </a:endParaRPr>
                    </a:p>
                  </a:txBody>
                  <a:tcPr marL="9464" marR="9464" marT="94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dirty="0">
                          <a:effectLst/>
                        </a:rPr>
                        <a:t>Pere </a:t>
                      </a:r>
                      <a:r>
                        <a:rPr lang="en-GB" sz="1100" dirty="0" err="1">
                          <a:effectLst/>
                        </a:rPr>
                        <a:t>Rosell</a:t>
                      </a:r>
                      <a:r>
                        <a:rPr lang="en-GB" sz="1100" dirty="0">
                          <a:effectLst/>
                        </a:rPr>
                        <a:t>, GS1 Spain</a:t>
                      </a:r>
                      <a:endParaRPr lang="en-US" sz="11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100" dirty="0">
                          <a:effectLst/>
                        </a:rPr>
                        <a:t>20 May </a:t>
                      </a:r>
                      <a:r>
                        <a:rPr lang="en-US" sz="1100" dirty="0" smtClean="0">
                          <a:effectLst/>
                        </a:rPr>
                        <a:t>2013</a:t>
                      </a:r>
                      <a:endParaRPr lang="en-US" sz="11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100">
                          <a:effectLst/>
                        </a:rPr>
                        <a:t>May 2015</a:t>
                      </a:r>
                      <a:endParaRPr lang="en-US" sz="110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5400">
                <a:tc>
                  <a:txBody>
                    <a:bodyPr/>
                    <a:lstStyle/>
                    <a:p>
                      <a:pPr>
                        <a:lnSpc>
                          <a:spcPct val="115000"/>
                        </a:lnSpc>
                        <a:spcAft>
                          <a:spcPts val="0"/>
                        </a:spcAft>
                      </a:pPr>
                      <a:r>
                        <a:rPr lang="en-GB" sz="1200" b="1" dirty="0">
                          <a:effectLst/>
                        </a:rPr>
                        <a:t>Vera Feuerstein, </a:t>
                      </a:r>
                      <a:r>
                        <a:rPr lang="en-GB" sz="1200" b="1" dirty="0" smtClean="0">
                          <a:effectLst/>
                        </a:rPr>
                        <a:t>Nestle</a:t>
                      </a:r>
                      <a:endParaRPr lang="en-US" sz="1200" b="1" dirty="0">
                        <a:effectLst/>
                        <a:latin typeface="Calibri"/>
                        <a:ea typeface="Calibri"/>
                        <a:cs typeface="Times New Roman"/>
                      </a:endParaRPr>
                    </a:p>
                  </a:txBody>
                  <a:tcPr marL="9464" marR="9464" marT="94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100" dirty="0">
                          <a:effectLst/>
                        </a:rPr>
                        <a:t>20 May </a:t>
                      </a:r>
                      <a:r>
                        <a:rPr lang="en-US" sz="1100" dirty="0" smtClean="0">
                          <a:effectLst/>
                        </a:rPr>
                        <a:t>2013</a:t>
                      </a:r>
                      <a:endParaRPr lang="en-US" sz="1100" dirty="0">
                        <a:effectLst/>
                        <a:latin typeface="Calibri"/>
                        <a:ea typeface="Calibri"/>
                        <a:cs typeface="Times New Roman"/>
                      </a:endParaRPr>
                    </a:p>
                  </a:txBody>
                  <a:tcPr marL="9464" marR="9464" marT="94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100">
                          <a:effectLst/>
                        </a:rPr>
                        <a:t>May 2016</a:t>
                      </a:r>
                      <a:endParaRPr lang="en-US" sz="1100">
                        <a:effectLst/>
                        <a:latin typeface="Calibri"/>
                        <a:ea typeface="Calibri"/>
                        <a:cs typeface="Times New Roman"/>
                      </a:endParaRPr>
                    </a:p>
                  </a:txBody>
                  <a:tcPr marL="9464" marR="9464" marT="94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200" b="1" dirty="0">
                          <a:effectLst/>
                        </a:rPr>
                        <a:t>Sue </a:t>
                      </a:r>
                      <a:r>
                        <a:rPr lang="en-GB" sz="1200" b="1" dirty="0" err="1">
                          <a:effectLst/>
                        </a:rPr>
                        <a:t>Schmid</a:t>
                      </a:r>
                      <a:r>
                        <a:rPr lang="en-GB" sz="1200" b="1" dirty="0">
                          <a:effectLst/>
                        </a:rPr>
                        <a:t>, GS1 </a:t>
                      </a:r>
                      <a:r>
                        <a:rPr lang="en-GB" sz="1200" b="1" dirty="0" smtClean="0">
                          <a:effectLst/>
                        </a:rPr>
                        <a:t>Australia</a:t>
                      </a:r>
                      <a:endParaRPr lang="en-US" sz="1200" b="1"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100" dirty="0">
                          <a:effectLst/>
                        </a:rPr>
                        <a:t>20 May </a:t>
                      </a:r>
                      <a:r>
                        <a:rPr lang="en-US" sz="1100" dirty="0" smtClean="0">
                          <a:effectLst/>
                        </a:rPr>
                        <a:t>2013</a:t>
                      </a:r>
                      <a:endParaRPr lang="en-US" sz="11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100">
                          <a:effectLst/>
                        </a:rPr>
                        <a:t>May 2014</a:t>
                      </a:r>
                      <a:endParaRPr lang="en-US" sz="110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5400">
                <a:tc>
                  <a:txBody>
                    <a:bodyPr/>
                    <a:lstStyle/>
                    <a:p>
                      <a:pPr>
                        <a:lnSpc>
                          <a:spcPct val="115000"/>
                        </a:lnSpc>
                        <a:spcAft>
                          <a:spcPts val="0"/>
                        </a:spcAft>
                      </a:pPr>
                      <a:r>
                        <a:rPr lang="en-GB" sz="1100" dirty="0">
                          <a:effectLst/>
                        </a:rPr>
                        <a:t>Andreas </a:t>
                      </a:r>
                      <a:r>
                        <a:rPr lang="en-GB" sz="1100" dirty="0" err="1" smtClean="0">
                          <a:effectLst/>
                        </a:rPr>
                        <a:t>Füßler</a:t>
                      </a:r>
                      <a:r>
                        <a:rPr lang="en-GB" sz="1100" smtClean="0">
                          <a:effectLst/>
                        </a:rPr>
                        <a:t>, GS1 </a:t>
                      </a:r>
                      <a:r>
                        <a:rPr lang="en-GB" sz="1100" dirty="0">
                          <a:effectLst/>
                        </a:rPr>
                        <a:t>Germany</a:t>
                      </a:r>
                      <a:endParaRPr lang="en-US" sz="1100" dirty="0">
                        <a:effectLst/>
                        <a:latin typeface="Calibri"/>
                        <a:ea typeface="Calibri"/>
                        <a:cs typeface="Times New Roman"/>
                      </a:endParaRPr>
                    </a:p>
                  </a:txBody>
                  <a:tcPr marL="9464" marR="9464" marT="94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100" dirty="0">
                          <a:effectLst/>
                        </a:rPr>
                        <a:t>20 May </a:t>
                      </a:r>
                      <a:r>
                        <a:rPr lang="en-US" sz="1100" dirty="0" smtClean="0">
                          <a:effectLst/>
                        </a:rPr>
                        <a:t>2013</a:t>
                      </a:r>
                      <a:endParaRPr lang="en-US" sz="1100" dirty="0">
                        <a:effectLst/>
                        <a:latin typeface="Calibri"/>
                        <a:ea typeface="Calibri"/>
                        <a:cs typeface="Times New Roman"/>
                      </a:endParaRPr>
                    </a:p>
                  </a:txBody>
                  <a:tcPr marL="9464" marR="9464" marT="94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100" dirty="0">
                          <a:effectLst/>
                        </a:rPr>
                        <a:t>May 2016</a:t>
                      </a:r>
                      <a:endParaRPr lang="en-US" sz="1100" dirty="0">
                        <a:effectLst/>
                        <a:latin typeface="Calibri"/>
                        <a:ea typeface="Calibri"/>
                        <a:cs typeface="Times New Roman"/>
                      </a:endParaRPr>
                    </a:p>
                  </a:txBody>
                  <a:tcPr marL="9464" marR="9464" marT="94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dirty="0">
                          <a:effectLst/>
                        </a:rPr>
                        <a:t>Eugen </a:t>
                      </a:r>
                      <a:r>
                        <a:rPr lang="en-GB" sz="1100" dirty="0" err="1">
                          <a:effectLst/>
                        </a:rPr>
                        <a:t>Sehorz</a:t>
                      </a:r>
                      <a:r>
                        <a:rPr lang="en-GB" sz="1100" dirty="0">
                          <a:effectLst/>
                        </a:rPr>
                        <a:t>, GS1 Austria</a:t>
                      </a:r>
                      <a:endParaRPr lang="en-US" sz="11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100" dirty="0">
                          <a:effectLst/>
                        </a:rPr>
                        <a:t>20 May </a:t>
                      </a:r>
                      <a:r>
                        <a:rPr lang="en-US" sz="1100" dirty="0" smtClean="0">
                          <a:effectLst/>
                        </a:rPr>
                        <a:t>2013</a:t>
                      </a:r>
                      <a:endParaRPr lang="en-US" sz="11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100">
                          <a:effectLst/>
                        </a:rPr>
                        <a:t>May 2016</a:t>
                      </a:r>
                      <a:endParaRPr lang="en-US" sz="110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9048">
                <a:tc>
                  <a:txBody>
                    <a:bodyPr/>
                    <a:lstStyle/>
                    <a:p>
                      <a:pPr>
                        <a:lnSpc>
                          <a:spcPct val="115000"/>
                        </a:lnSpc>
                        <a:spcAft>
                          <a:spcPts val="0"/>
                        </a:spcAft>
                      </a:pPr>
                      <a:r>
                        <a:rPr lang="fr-BE" sz="1100">
                          <a:effectLst/>
                        </a:rPr>
                        <a:t>Hein Gorter de Vries, GS1 Nederland</a:t>
                      </a:r>
                      <a:endParaRPr lang="en-US" sz="1100">
                        <a:effectLst/>
                        <a:latin typeface="Calibri"/>
                        <a:ea typeface="Calibri"/>
                        <a:cs typeface="Times New Roman"/>
                      </a:endParaRPr>
                    </a:p>
                  </a:txBody>
                  <a:tcPr marL="9464" marR="9464" marT="94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100" dirty="0">
                          <a:effectLst/>
                        </a:rPr>
                        <a:t>20 May </a:t>
                      </a:r>
                      <a:r>
                        <a:rPr lang="en-US" sz="1100" dirty="0" smtClean="0">
                          <a:effectLst/>
                        </a:rPr>
                        <a:t>2013</a:t>
                      </a:r>
                      <a:endParaRPr lang="en-US" sz="1100" dirty="0">
                        <a:effectLst/>
                        <a:latin typeface="Calibri"/>
                        <a:ea typeface="Calibri"/>
                        <a:cs typeface="Times New Roman"/>
                      </a:endParaRPr>
                    </a:p>
                  </a:txBody>
                  <a:tcPr marL="9464" marR="9464" marT="94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100">
                          <a:effectLst/>
                        </a:rPr>
                        <a:t>May 2016</a:t>
                      </a:r>
                      <a:endParaRPr lang="en-US" sz="1100">
                        <a:effectLst/>
                        <a:latin typeface="Calibri"/>
                        <a:ea typeface="Calibri"/>
                        <a:cs typeface="Times New Roman"/>
                      </a:endParaRPr>
                    </a:p>
                  </a:txBody>
                  <a:tcPr marL="9464" marR="9464" marT="94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dirty="0">
                          <a:effectLst/>
                        </a:rPr>
                        <a:t>KK </a:t>
                      </a:r>
                      <a:r>
                        <a:rPr lang="en-GB" sz="1100" dirty="0" err="1">
                          <a:effectLst/>
                        </a:rPr>
                        <a:t>Suen</a:t>
                      </a:r>
                      <a:r>
                        <a:rPr lang="en-GB" sz="1100" dirty="0">
                          <a:effectLst/>
                        </a:rPr>
                        <a:t>, GS1 Hong Kong</a:t>
                      </a:r>
                      <a:endParaRPr lang="en-US" sz="11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100" dirty="0">
                          <a:effectLst/>
                        </a:rPr>
                        <a:t>20 May </a:t>
                      </a:r>
                      <a:r>
                        <a:rPr lang="en-US" sz="1100" dirty="0" smtClean="0">
                          <a:effectLst/>
                        </a:rPr>
                        <a:t>2013</a:t>
                      </a:r>
                      <a:endParaRPr lang="en-US" sz="11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100">
                          <a:effectLst/>
                        </a:rPr>
                        <a:t>May 2014</a:t>
                      </a:r>
                      <a:endParaRPr lang="en-US" sz="110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6522">
                <a:tc>
                  <a:txBody>
                    <a:bodyPr/>
                    <a:lstStyle/>
                    <a:p>
                      <a:pPr>
                        <a:lnSpc>
                          <a:spcPct val="115000"/>
                        </a:lnSpc>
                        <a:spcAft>
                          <a:spcPts val="0"/>
                        </a:spcAft>
                      </a:pPr>
                      <a:r>
                        <a:rPr lang="en-GB" sz="1100">
                          <a:effectLst/>
                        </a:rPr>
                        <a:t>Mark Harrison, Cambridge Auto-ID Lab</a:t>
                      </a:r>
                      <a:endParaRPr lang="en-US" sz="1100">
                        <a:effectLst/>
                        <a:latin typeface="Calibri"/>
                        <a:ea typeface="Calibri"/>
                        <a:cs typeface="Times New Roman"/>
                      </a:endParaRPr>
                    </a:p>
                  </a:txBody>
                  <a:tcPr marL="9464" marR="9464" marT="94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100" dirty="0">
                          <a:effectLst/>
                        </a:rPr>
                        <a:t>20 May </a:t>
                      </a:r>
                      <a:r>
                        <a:rPr lang="en-US" sz="1100" dirty="0" smtClean="0">
                          <a:effectLst/>
                        </a:rPr>
                        <a:t>2013</a:t>
                      </a:r>
                      <a:endParaRPr lang="en-US" sz="1100" dirty="0">
                        <a:effectLst/>
                        <a:latin typeface="Calibri"/>
                        <a:ea typeface="Calibri"/>
                        <a:cs typeface="Times New Roman"/>
                      </a:endParaRPr>
                    </a:p>
                  </a:txBody>
                  <a:tcPr marL="9464" marR="9464" marT="94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100">
                          <a:effectLst/>
                        </a:rPr>
                        <a:t>May 2015</a:t>
                      </a:r>
                      <a:endParaRPr lang="en-US" sz="1100">
                        <a:effectLst/>
                        <a:latin typeface="Calibri"/>
                        <a:ea typeface="Calibri"/>
                        <a:cs typeface="Times New Roman"/>
                      </a:endParaRPr>
                    </a:p>
                  </a:txBody>
                  <a:tcPr marL="9464" marR="9464" marT="94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dirty="0">
                          <a:effectLst/>
                        </a:rPr>
                        <a:t>John </a:t>
                      </a:r>
                      <a:r>
                        <a:rPr lang="en-GB" sz="1100" dirty="0" err="1">
                          <a:effectLst/>
                        </a:rPr>
                        <a:t>Terwilliger</a:t>
                      </a:r>
                      <a:r>
                        <a:rPr lang="en-GB" sz="1100" dirty="0">
                          <a:effectLst/>
                        </a:rPr>
                        <a:t>, Abbott</a:t>
                      </a:r>
                      <a:endParaRPr lang="en-US" sz="11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100">
                          <a:effectLst/>
                        </a:rPr>
                        <a:t>7 Oct 2011</a:t>
                      </a:r>
                      <a:endParaRPr lang="en-US" sz="110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100" dirty="0">
                          <a:effectLst/>
                        </a:rPr>
                        <a:t>May 2015</a:t>
                      </a:r>
                      <a:endParaRPr lang="en-US" sz="11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946">
                <a:tc>
                  <a:txBody>
                    <a:bodyPr/>
                    <a:lstStyle/>
                    <a:p>
                      <a:pPr>
                        <a:lnSpc>
                          <a:spcPct val="115000"/>
                        </a:lnSpc>
                        <a:spcAft>
                          <a:spcPts val="0"/>
                        </a:spcAft>
                      </a:pPr>
                      <a:r>
                        <a:rPr lang="fr-BE" sz="1100">
                          <a:effectLst/>
                        </a:rPr>
                        <a:t>Fred Kempkes, Unilever</a:t>
                      </a:r>
                      <a:endParaRPr lang="en-US" sz="1100">
                        <a:effectLst/>
                        <a:latin typeface="Calibri"/>
                        <a:ea typeface="Calibri"/>
                        <a:cs typeface="Times New Roman"/>
                      </a:endParaRPr>
                    </a:p>
                  </a:txBody>
                  <a:tcPr marL="9464" marR="9464" marT="94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100">
                          <a:effectLst/>
                        </a:rPr>
                        <a:t>18 Feb 2013</a:t>
                      </a:r>
                      <a:endParaRPr lang="en-US" sz="1100">
                        <a:effectLst/>
                        <a:latin typeface="Calibri"/>
                        <a:ea typeface="Calibri"/>
                        <a:cs typeface="Times New Roman"/>
                      </a:endParaRPr>
                    </a:p>
                  </a:txBody>
                  <a:tcPr marL="9464" marR="9464" marT="94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100">
                          <a:effectLst/>
                        </a:rPr>
                        <a:t>May 2016</a:t>
                      </a:r>
                      <a:endParaRPr lang="en-US" sz="1100">
                        <a:effectLst/>
                        <a:latin typeface="Calibri"/>
                        <a:ea typeface="Calibri"/>
                        <a:cs typeface="Times New Roman"/>
                      </a:endParaRPr>
                    </a:p>
                  </a:txBody>
                  <a:tcPr marL="9464" marR="9464" marT="94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dirty="0">
                          <a:effectLst/>
                        </a:rPr>
                        <a:t>Ken </a:t>
                      </a:r>
                      <a:r>
                        <a:rPr lang="en-GB" sz="1100" dirty="0" err="1">
                          <a:effectLst/>
                        </a:rPr>
                        <a:t>Traub</a:t>
                      </a:r>
                      <a:r>
                        <a:rPr lang="en-GB" sz="1100" dirty="0">
                          <a:effectLst/>
                        </a:rPr>
                        <a:t>, Ken </a:t>
                      </a:r>
                      <a:r>
                        <a:rPr lang="en-GB" sz="1100" dirty="0" err="1">
                          <a:effectLst/>
                        </a:rPr>
                        <a:t>Traub</a:t>
                      </a:r>
                      <a:r>
                        <a:rPr lang="en-GB" sz="1100" dirty="0">
                          <a:effectLst/>
                        </a:rPr>
                        <a:t> Consulting</a:t>
                      </a:r>
                      <a:endParaRPr lang="en-US" sz="11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100" dirty="0">
                          <a:effectLst/>
                        </a:rPr>
                        <a:t>20 May </a:t>
                      </a:r>
                      <a:r>
                        <a:rPr lang="en-US" sz="1100" dirty="0" smtClean="0">
                          <a:effectLst/>
                        </a:rPr>
                        <a:t>2013</a:t>
                      </a:r>
                      <a:endParaRPr lang="en-US" sz="11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100" dirty="0">
                          <a:effectLst/>
                        </a:rPr>
                        <a:t>May 2015</a:t>
                      </a:r>
                      <a:endParaRPr lang="en-US" sz="11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6924">
                <a:tc>
                  <a:txBody>
                    <a:bodyPr/>
                    <a:lstStyle/>
                    <a:p>
                      <a:pPr>
                        <a:lnSpc>
                          <a:spcPct val="115000"/>
                        </a:lnSpc>
                        <a:spcAft>
                          <a:spcPts val="0"/>
                        </a:spcAft>
                      </a:pPr>
                      <a:r>
                        <a:rPr lang="en-GB" sz="1100">
                          <a:effectLst/>
                        </a:rPr>
                        <a:t>Jens Kungl, Metro Group</a:t>
                      </a:r>
                      <a:endParaRPr lang="en-US" sz="1100">
                        <a:effectLst/>
                        <a:latin typeface="Calibri"/>
                        <a:ea typeface="Calibri"/>
                        <a:cs typeface="Times New Roman"/>
                      </a:endParaRPr>
                    </a:p>
                  </a:txBody>
                  <a:tcPr marL="9464" marR="9464" marT="94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100" dirty="0">
                          <a:effectLst/>
                        </a:rPr>
                        <a:t>20 May </a:t>
                      </a:r>
                      <a:r>
                        <a:rPr lang="en-US" sz="1100" dirty="0" smtClean="0">
                          <a:effectLst/>
                        </a:rPr>
                        <a:t>2013</a:t>
                      </a:r>
                      <a:endParaRPr lang="en-US" sz="1100" dirty="0">
                        <a:effectLst/>
                        <a:latin typeface="Calibri"/>
                        <a:ea typeface="Calibri"/>
                        <a:cs typeface="Times New Roman"/>
                      </a:endParaRPr>
                    </a:p>
                  </a:txBody>
                  <a:tcPr marL="9464" marR="9464" marT="94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100">
                          <a:effectLst/>
                        </a:rPr>
                        <a:t>May 2016</a:t>
                      </a:r>
                      <a:endParaRPr lang="en-US" sz="1100">
                        <a:effectLst/>
                        <a:latin typeface="Calibri"/>
                        <a:ea typeface="Calibri"/>
                        <a:cs typeface="Times New Roman"/>
                      </a:endParaRPr>
                    </a:p>
                  </a:txBody>
                  <a:tcPr marL="9464" marR="9464" marT="94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100" dirty="0" err="1">
                          <a:effectLst/>
                        </a:rPr>
                        <a:t>Junyu</a:t>
                      </a:r>
                      <a:r>
                        <a:rPr lang="en-US" sz="1100" dirty="0">
                          <a:effectLst/>
                        </a:rPr>
                        <a:t> Wang, </a:t>
                      </a:r>
                      <a:r>
                        <a:rPr lang="en-US" sz="1100" dirty="0" err="1">
                          <a:effectLst/>
                        </a:rPr>
                        <a:t>Fudan</a:t>
                      </a:r>
                      <a:r>
                        <a:rPr lang="en-US" sz="1100" dirty="0">
                          <a:effectLst/>
                        </a:rPr>
                        <a:t> Auto-ID Lab</a:t>
                      </a:r>
                      <a:endParaRPr lang="en-US" sz="11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100">
                          <a:effectLst/>
                        </a:rPr>
                        <a:t>6 Nov 2012</a:t>
                      </a:r>
                      <a:endParaRPr lang="en-US" sz="110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100" dirty="0">
                          <a:effectLst/>
                        </a:rPr>
                        <a:t>May 2016</a:t>
                      </a:r>
                      <a:endParaRPr lang="en-US" sz="11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6924">
                <a:tc>
                  <a:txBody>
                    <a:bodyPr/>
                    <a:lstStyle/>
                    <a:p>
                      <a:pPr>
                        <a:lnSpc>
                          <a:spcPct val="115000"/>
                        </a:lnSpc>
                        <a:spcAft>
                          <a:spcPts val="0"/>
                        </a:spcAft>
                      </a:pPr>
                      <a:r>
                        <a:rPr lang="en-GB" sz="1100">
                          <a:effectLst/>
                        </a:rPr>
                        <a:t>Sean Lockhead, GS1 GO</a:t>
                      </a:r>
                      <a:endParaRPr lang="en-US" sz="1100">
                        <a:effectLst/>
                        <a:latin typeface="Calibri"/>
                        <a:ea typeface="Calibri"/>
                        <a:cs typeface="Times New Roman"/>
                      </a:endParaRPr>
                    </a:p>
                  </a:txBody>
                  <a:tcPr marL="9464" marR="9464" marT="94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100" dirty="0">
                          <a:effectLst/>
                        </a:rPr>
                        <a:t>20 May </a:t>
                      </a:r>
                      <a:r>
                        <a:rPr lang="en-US" sz="1100" dirty="0" smtClean="0">
                          <a:effectLst/>
                        </a:rPr>
                        <a:t>2013</a:t>
                      </a:r>
                      <a:endParaRPr lang="en-US" sz="1100" dirty="0">
                        <a:effectLst/>
                        <a:latin typeface="Calibri"/>
                        <a:ea typeface="Calibri"/>
                        <a:cs typeface="Times New Roman"/>
                      </a:endParaRPr>
                    </a:p>
                  </a:txBody>
                  <a:tcPr marL="9464" marR="9464" marT="94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100">
                          <a:effectLst/>
                        </a:rPr>
                        <a:t>May 2016</a:t>
                      </a:r>
                      <a:endParaRPr lang="en-US" sz="1100">
                        <a:effectLst/>
                        <a:latin typeface="Calibri"/>
                        <a:ea typeface="Calibri"/>
                        <a:cs typeface="Times New Roman"/>
                      </a:endParaRPr>
                    </a:p>
                  </a:txBody>
                  <a:tcPr marL="9464" marR="9464" marT="94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100" dirty="0">
                          <a:effectLst/>
                        </a:rPr>
                        <a:t>Tony Zhang, FSE</a:t>
                      </a:r>
                      <a:endParaRPr lang="en-US" sz="11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100" dirty="0">
                          <a:effectLst/>
                        </a:rPr>
                        <a:t>14 Feb 2012</a:t>
                      </a:r>
                      <a:endParaRPr lang="en-US" sz="11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100" dirty="0">
                          <a:effectLst/>
                        </a:rPr>
                        <a:t>May 2015</a:t>
                      </a:r>
                      <a:endParaRPr lang="en-US" sz="11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6924">
                <a:tc>
                  <a:txBody>
                    <a:bodyPr/>
                    <a:lstStyle/>
                    <a:p>
                      <a:pPr>
                        <a:lnSpc>
                          <a:spcPct val="115000"/>
                        </a:lnSpc>
                        <a:spcAft>
                          <a:spcPts val="0"/>
                        </a:spcAft>
                      </a:pPr>
                      <a:r>
                        <a:rPr lang="en-GB" sz="1100">
                          <a:effectLst/>
                        </a:rPr>
                        <a:t>Roberto Matsubayashi, GS1 Brasil</a:t>
                      </a:r>
                      <a:endParaRPr lang="en-US" sz="1100">
                        <a:effectLst/>
                        <a:latin typeface="Calibri"/>
                        <a:ea typeface="Calibri"/>
                        <a:cs typeface="Times New Roman"/>
                      </a:endParaRPr>
                    </a:p>
                  </a:txBody>
                  <a:tcPr marL="9464" marR="9464" marT="94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100" dirty="0">
                          <a:effectLst/>
                        </a:rPr>
                        <a:t>20 May </a:t>
                      </a:r>
                      <a:r>
                        <a:rPr lang="en-US" sz="1100" dirty="0" smtClean="0">
                          <a:effectLst/>
                        </a:rPr>
                        <a:t>2013</a:t>
                      </a:r>
                      <a:endParaRPr lang="en-US" sz="1100" dirty="0">
                        <a:effectLst/>
                        <a:latin typeface="Calibri"/>
                        <a:ea typeface="Calibri"/>
                        <a:cs typeface="Times New Roman"/>
                      </a:endParaRPr>
                    </a:p>
                  </a:txBody>
                  <a:tcPr marL="9464" marR="9464" marT="94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100">
                          <a:effectLst/>
                        </a:rPr>
                        <a:t>May 2014</a:t>
                      </a:r>
                      <a:endParaRPr lang="en-US" sz="1100">
                        <a:effectLst/>
                        <a:latin typeface="Calibri"/>
                        <a:ea typeface="Calibri"/>
                        <a:cs typeface="Times New Roman"/>
                      </a:endParaRPr>
                    </a:p>
                  </a:txBody>
                  <a:tcPr marL="9464" marR="9464" marT="94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100" dirty="0">
                          <a:effectLst/>
                        </a:rPr>
                        <a:t> </a:t>
                      </a:r>
                      <a:endParaRPr lang="en-US" sz="1100"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100">
                          <a:effectLst/>
                        </a:rPr>
                        <a:t> </a:t>
                      </a:r>
                      <a:endParaRPr lang="en-US" sz="110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100" dirty="0">
                          <a:effectLst/>
                        </a:rPr>
                        <a:t> </a:t>
                      </a:r>
                      <a:endParaRPr lang="en-US" sz="1100" dirty="0">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Content Placeholder 4"/>
          <p:cNvSpPr txBox="1">
            <a:spLocks/>
          </p:cNvSpPr>
          <p:nvPr/>
        </p:nvSpPr>
        <p:spPr>
          <a:xfrm>
            <a:off x="544010" y="5988661"/>
            <a:ext cx="9081981" cy="1040260"/>
          </a:xfrm>
          <a:prstGeom prst="rect">
            <a:avLst/>
          </a:prstGeom>
        </p:spPr>
        <p:txBody>
          <a:bodyPr vert="horz" lIns="91440" tIns="45720" rIns="91440" bIns="45720" rtlCol="0">
            <a:normAutofit fontScale="92500" lnSpcReduction="20000"/>
          </a:bodyPr>
          <a:lstStyle/>
          <a:p>
            <a:pPr marL="800100" lvl="1" indent="-342900">
              <a:buClr>
                <a:srgbClr val="F26334"/>
              </a:buClr>
              <a:buFont typeface="Arial"/>
              <a:buChar char="•"/>
            </a:pPr>
            <a:endParaRPr lang="en-GB" sz="2400" i="1" kern="0" dirty="0" smtClean="0"/>
          </a:p>
          <a:p>
            <a:pPr lvl="1">
              <a:buClr>
                <a:srgbClr val="F26334"/>
              </a:buClr>
            </a:pPr>
            <a:r>
              <a:rPr lang="en-GB" sz="2400" b="1" i="1" kern="0" dirty="0"/>
              <a:t>	</a:t>
            </a:r>
            <a:r>
              <a:rPr lang="en-GB" sz="2400" i="1" kern="0" dirty="0" smtClean="0">
                <a:solidFill>
                  <a:srgbClr val="F26334"/>
                </a:solidFill>
              </a:rPr>
              <a:t>Periodic call for member applications in GSMP Newsletter </a:t>
            </a:r>
            <a:r>
              <a:rPr kumimoji="0" lang="en-GB" sz="2400" b="0" i="0" u="none" strike="noStrike" kern="0" cap="none" spc="0" normalizeH="0" baseline="0" noProof="0" dirty="0" smtClean="0">
                <a:ln>
                  <a:noFill/>
                </a:ln>
                <a:solidFill>
                  <a:srgbClr val="002C6C"/>
                </a:solidFill>
                <a:effectLst/>
                <a:uLnTx/>
                <a:uFillTx/>
                <a:latin typeface="+mn-lt"/>
                <a:ea typeface="ＭＳ Ｐゴシック" charset="0"/>
                <a:cs typeface="+mn-cs"/>
              </a:rPr>
              <a:t/>
            </a:r>
            <a:br>
              <a:rPr kumimoji="0" lang="en-GB" sz="2400" b="0" i="0" u="none" strike="noStrike" kern="0" cap="none" spc="0" normalizeH="0" baseline="0" noProof="0" dirty="0" smtClean="0">
                <a:ln>
                  <a:noFill/>
                </a:ln>
                <a:solidFill>
                  <a:srgbClr val="002C6C"/>
                </a:solidFill>
                <a:effectLst/>
                <a:uLnTx/>
                <a:uFillTx/>
                <a:latin typeface="+mn-lt"/>
                <a:ea typeface="ＭＳ Ｐゴシック" charset="0"/>
                <a:cs typeface="+mn-cs"/>
              </a:rPr>
            </a:br>
            <a:endParaRPr kumimoji="0" lang="en-GB" sz="2400" b="0" i="0" u="none" strike="noStrike" kern="0" cap="none" spc="0" normalizeH="0" baseline="0" noProof="0" dirty="0">
              <a:ln>
                <a:noFill/>
              </a:ln>
              <a:solidFill>
                <a:srgbClr val="002C6C"/>
              </a:solidFill>
              <a:effectLst/>
              <a:uLnTx/>
              <a:uFillTx/>
              <a:latin typeface="+mn-lt"/>
              <a:ea typeface="ＭＳ Ｐゴシック" charset="0"/>
              <a:cs typeface="+mn-cs"/>
            </a:endParaRPr>
          </a:p>
        </p:txBody>
      </p:sp>
    </p:spTree>
    <p:extLst>
      <p:ext uri="{BB962C8B-B14F-4D97-AF65-F5344CB8AC3E}">
        <p14:creationId xmlns:p14="http://schemas.microsoft.com/office/powerpoint/2010/main" val="320560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9352" y="384392"/>
            <a:ext cx="6927448" cy="935998"/>
          </a:xfrm>
        </p:spPr>
        <p:txBody>
          <a:bodyPr/>
          <a:lstStyle/>
          <a:p>
            <a:r>
              <a:rPr lang="en-US" dirty="0" smtClean="0"/>
              <a:t>Architecture Group Deliverables:</a:t>
            </a:r>
            <a:endParaRPr lang="en-GB" dirty="0"/>
          </a:p>
        </p:txBody>
      </p:sp>
      <p:sp>
        <p:nvSpPr>
          <p:cNvPr id="3" name="Slide Number Placeholder 2"/>
          <p:cNvSpPr>
            <a:spLocks noGrp="1"/>
          </p:cNvSpPr>
          <p:nvPr>
            <p:ph type="sldNum" sz="quarter" idx="10"/>
          </p:nvPr>
        </p:nvSpPr>
        <p:spPr/>
        <p:txBody>
          <a:bodyPr/>
          <a:lstStyle/>
          <a:p>
            <a:fld id="{128BF9BD-1E52-D64C-B18B-359DD3253BCC}" type="slidenum">
              <a:rPr lang="en-US" smtClean="0"/>
              <a:pPr/>
              <a:t>8</a:t>
            </a:fld>
            <a:endParaRPr lang="en-US"/>
          </a:p>
        </p:txBody>
      </p:sp>
      <p:sp>
        <p:nvSpPr>
          <p:cNvPr id="4" name="Content Placeholder 3"/>
          <p:cNvSpPr>
            <a:spLocks noGrp="1"/>
          </p:cNvSpPr>
          <p:nvPr>
            <p:ph sz="half" idx="1"/>
          </p:nvPr>
        </p:nvSpPr>
        <p:spPr/>
        <p:txBody>
          <a:bodyPr>
            <a:normAutofit lnSpcReduction="10000"/>
          </a:bodyPr>
          <a:lstStyle/>
          <a:p>
            <a:pPr marL="457200" indent="-457200">
              <a:buFont typeface="+mj-lt"/>
              <a:buAutoNum type="alphaUcPeriod"/>
            </a:pPr>
            <a:r>
              <a:rPr lang="en-US" b="1" dirty="0" smtClean="0"/>
              <a:t>Findings</a:t>
            </a:r>
            <a:r>
              <a:rPr lang="en-US" dirty="0" smtClean="0"/>
              <a:t>:</a:t>
            </a:r>
          </a:p>
          <a:p>
            <a:pPr marL="857250" lvl="1" indent="-457200">
              <a:buFont typeface="Arial" pitchFamily="34" charset="0"/>
              <a:buChar char="•"/>
            </a:pPr>
            <a:r>
              <a:rPr lang="en-US" dirty="0" smtClean="0"/>
              <a:t>Requests submitted by </a:t>
            </a:r>
          </a:p>
          <a:p>
            <a:pPr marL="400050" lvl="1" indent="0">
              <a:buNone/>
            </a:pPr>
            <a:r>
              <a:rPr lang="en-US" dirty="0" smtClean="0"/>
              <a:t>       members of GSMP community</a:t>
            </a:r>
          </a:p>
          <a:p>
            <a:pPr marL="457200" indent="-457200">
              <a:buFont typeface="+mj-lt"/>
              <a:buAutoNum type="alphaUcPeriod"/>
            </a:pPr>
            <a:endParaRPr lang="en-US" dirty="0" smtClean="0"/>
          </a:p>
          <a:p>
            <a:pPr marL="457200" indent="-457200">
              <a:buFont typeface="+mj-lt"/>
              <a:buAutoNum type="alphaUcPeriod"/>
            </a:pPr>
            <a:r>
              <a:rPr lang="en-US" b="1" dirty="0" smtClean="0"/>
              <a:t>Architecture Principles</a:t>
            </a:r>
            <a:r>
              <a:rPr lang="en-US" dirty="0" smtClean="0"/>
              <a:t>:</a:t>
            </a:r>
          </a:p>
          <a:p>
            <a:pPr marL="857250" lvl="1" indent="-457200"/>
            <a:r>
              <a:rPr lang="en-US" dirty="0" smtClean="0"/>
              <a:t>Sue will introduce</a:t>
            </a:r>
          </a:p>
          <a:p>
            <a:pPr marL="457200" indent="-457200">
              <a:buFont typeface="+mj-lt"/>
              <a:buAutoNum type="alphaUcPeriod"/>
            </a:pPr>
            <a:endParaRPr lang="en-US" dirty="0"/>
          </a:p>
          <a:p>
            <a:pPr marL="457200" indent="-457200">
              <a:buFont typeface="+mj-lt"/>
              <a:buAutoNum type="alphaUcPeriod"/>
            </a:pPr>
            <a:r>
              <a:rPr lang="en-US" b="1" dirty="0" smtClean="0"/>
              <a:t>System Architecture</a:t>
            </a:r>
            <a:r>
              <a:rPr lang="en-US" dirty="0" smtClean="0"/>
              <a:t>:</a:t>
            </a:r>
          </a:p>
          <a:p>
            <a:pPr marL="857250" lvl="1" indent="-457200"/>
            <a:r>
              <a:rPr lang="en-US" dirty="0" smtClean="0"/>
              <a:t>Ken will introduce</a:t>
            </a:r>
          </a:p>
          <a:p>
            <a:pPr marL="457200" indent="-457200">
              <a:buFont typeface="+mj-lt"/>
              <a:buAutoNum type="alphaUcPeriod"/>
            </a:pPr>
            <a:endParaRPr lang="en-US" dirty="0" smtClean="0"/>
          </a:p>
          <a:p>
            <a:pPr marL="457200" indent="-457200">
              <a:buFont typeface="+mj-lt"/>
              <a:buAutoNum type="alphaUcPeriod"/>
            </a:pPr>
            <a:r>
              <a:rPr lang="en-US" b="1" dirty="0" smtClean="0"/>
              <a:t>System Landscape</a:t>
            </a:r>
            <a:r>
              <a:rPr lang="en-US" dirty="0" smtClean="0"/>
              <a:t>:</a:t>
            </a:r>
          </a:p>
          <a:p>
            <a:pPr marL="857250" lvl="1" indent="-457200"/>
            <a:r>
              <a:rPr lang="en-US" dirty="0" smtClean="0"/>
              <a:t>Ken will introduce</a:t>
            </a:r>
            <a:endParaRPr lang="en-GB"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226" t="10185" r="36874" b="32806"/>
          <a:stretch/>
        </p:blipFill>
        <p:spPr bwMode="auto">
          <a:xfrm>
            <a:off x="5049634" y="1436046"/>
            <a:ext cx="1613653" cy="20818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4"/>
          <p:cNvSpPr txBox="1">
            <a:spLocks/>
          </p:cNvSpPr>
          <p:nvPr/>
        </p:nvSpPr>
        <p:spPr>
          <a:xfrm>
            <a:off x="4263452" y="5683187"/>
            <a:ext cx="4706930" cy="1591519"/>
          </a:xfrm>
          <a:prstGeom prst="rect">
            <a:avLst/>
          </a:prstGeom>
        </p:spPr>
        <p:txBody>
          <a:bodyPr vert="horz" lIns="91440" tIns="45720" rIns="91440" bIns="45720" rtlCol="0">
            <a:normAutofit fontScale="40000" lnSpcReduction="20000"/>
          </a:bodyPr>
          <a:lstStyle/>
          <a:p>
            <a:pPr marL="342900" indent="-342900">
              <a:buClr>
                <a:srgbClr val="F26334"/>
              </a:buClr>
              <a:buFont typeface="Arial"/>
              <a:buChar char="•"/>
            </a:pPr>
            <a:endParaRPr lang="en-GB" sz="3700" i="1" kern="0" dirty="0" smtClean="0"/>
          </a:p>
          <a:p>
            <a:pPr>
              <a:buClr>
                <a:srgbClr val="F26334"/>
              </a:buClr>
            </a:pPr>
            <a:r>
              <a:rPr kumimoji="0" lang="en-GB" sz="5500" b="0" i="1" u="none" strike="noStrike" kern="0" cap="none" spc="0" normalizeH="0" baseline="0" noProof="0" dirty="0" smtClean="0">
                <a:ln>
                  <a:noFill/>
                </a:ln>
                <a:solidFill>
                  <a:schemeClr val="tx1"/>
                </a:solidFill>
                <a:effectLst/>
                <a:uLnTx/>
                <a:uFillTx/>
                <a:latin typeface="+mn-lt"/>
              </a:rPr>
              <a:t>All deliverables</a:t>
            </a:r>
            <a:r>
              <a:rPr kumimoji="0" lang="en-GB" sz="5500" b="0" i="1" u="none" strike="noStrike" kern="0" cap="none" spc="0" normalizeH="0" noProof="0" dirty="0" smtClean="0">
                <a:ln>
                  <a:noFill/>
                </a:ln>
                <a:solidFill>
                  <a:schemeClr val="tx1"/>
                </a:solidFill>
                <a:effectLst/>
                <a:uLnTx/>
                <a:uFillTx/>
                <a:latin typeface="+mn-lt"/>
              </a:rPr>
              <a:t> are</a:t>
            </a:r>
            <a:r>
              <a:rPr kumimoji="0" lang="en-GB" sz="5500" b="0" i="1" u="none" strike="noStrike" kern="0" cap="none" spc="0" normalizeH="0" baseline="0" noProof="0" dirty="0" smtClean="0">
                <a:ln>
                  <a:noFill/>
                </a:ln>
                <a:solidFill>
                  <a:schemeClr val="tx1"/>
                </a:solidFill>
                <a:effectLst/>
                <a:uLnTx/>
                <a:uFillTx/>
                <a:latin typeface="+mn-lt"/>
              </a:rPr>
              <a:t> published</a:t>
            </a:r>
            <a:r>
              <a:rPr kumimoji="0" lang="en-GB" sz="5500" b="0" i="1" u="none" strike="noStrike" kern="0" cap="none" spc="0" normalizeH="0" noProof="0" dirty="0" smtClean="0">
                <a:ln>
                  <a:noFill/>
                </a:ln>
                <a:solidFill>
                  <a:schemeClr val="tx1"/>
                </a:solidFill>
                <a:effectLst/>
                <a:uLnTx/>
                <a:uFillTx/>
                <a:latin typeface="+mn-lt"/>
              </a:rPr>
              <a:t> on</a:t>
            </a:r>
          </a:p>
          <a:p>
            <a:pPr>
              <a:buClr>
                <a:srgbClr val="F26334"/>
              </a:buClr>
            </a:pPr>
            <a:r>
              <a:rPr lang="en-GB" sz="5500" i="1" kern="0" dirty="0">
                <a:solidFill>
                  <a:schemeClr val="tx1"/>
                </a:solidFill>
                <a:latin typeface="+mn-lt"/>
              </a:rPr>
              <a:t> </a:t>
            </a:r>
            <a:r>
              <a:rPr lang="en-GB" sz="5500" i="1" kern="0" dirty="0" smtClean="0">
                <a:solidFill>
                  <a:schemeClr val="tx1"/>
                </a:solidFill>
                <a:latin typeface="+mn-lt"/>
              </a:rPr>
              <a:t>  </a:t>
            </a:r>
            <a:r>
              <a:rPr kumimoji="0" lang="en-GB" sz="5500" b="0" i="1" u="none" strike="noStrike" kern="0" cap="none" spc="0" normalizeH="0" noProof="0" dirty="0" smtClean="0">
                <a:ln>
                  <a:noFill/>
                </a:ln>
                <a:solidFill>
                  <a:schemeClr val="tx1"/>
                </a:solidFill>
                <a:effectLst/>
                <a:uLnTx/>
                <a:uFillTx/>
                <a:latin typeface="+mn-lt"/>
              </a:rPr>
              <a:t> </a:t>
            </a:r>
            <a:r>
              <a:rPr lang="en-GB" sz="5500" dirty="0">
                <a:hlinkClick r:id="rId4"/>
              </a:rPr>
              <a:t>http://www.gs1.org/architecture</a:t>
            </a:r>
            <a:endParaRPr lang="en-GB" sz="5500" dirty="0"/>
          </a:p>
          <a:p>
            <a:pPr lvl="1">
              <a:buClr>
                <a:srgbClr val="F26334"/>
              </a:buClr>
            </a:pPr>
            <a:r>
              <a:rPr kumimoji="0" lang="en-GB" sz="2400" b="0" i="0" u="none" strike="noStrike" kern="0" cap="none" spc="0" normalizeH="0" baseline="0" noProof="0" dirty="0" smtClean="0">
                <a:ln>
                  <a:noFill/>
                </a:ln>
                <a:solidFill>
                  <a:srgbClr val="002C6C"/>
                </a:solidFill>
                <a:effectLst/>
                <a:uLnTx/>
                <a:uFillTx/>
                <a:latin typeface="+mn-lt"/>
                <a:ea typeface="ＭＳ Ｐゴシック" charset="0"/>
                <a:cs typeface="+mn-cs"/>
              </a:rPr>
              <a:t/>
            </a:r>
            <a:br>
              <a:rPr kumimoji="0" lang="en-GB" sz="2400" b="0" i="0" u="none" strike="noStrike" kern="0" cap="none" spc="0" normalizeH="0" baseline="0" noProof="0" dirty="0" smtClean="0">
                <a:ln>
                  <a:noFill/>
                </a:ln>
                <a:solidFill>
                  <a:srgbClr val="002C6C"/>
                </a:solidFill>
                <a:effectLst/>
                <a:uLnTx/>
                <a:uFillTx/>
                <a:latin typeface="+mn-lt"/>
                <a:ea typeface="ＭＳ Ｐゴシック" charset="0"/>
                <a:cs typeface="+mn-cs"/>
              </a:rPr>
            </a:br>
            <a:endParaRPr kumimoji="0" lang="en-GB" sz="2400" b="0" i="0" u="none" strike="noStrike" kern="0" cap="none" spc="0" normalizeH="0" baseline="0" noProof="0" dirty="0">
              <a:ln>
                <a:noFill/>
              </a:ln>
              <a:solidFill>
                <a:srgbClr val="002C6C"/>
              </a:solidFill>
              <a:effectLst/>
              <a:uLnTx/>
              <a:uFillTx/>
              <a:latin typeface="+mn-lt"/>
              <a:ea typeface="ＭＳ Ｐゴシック" charset="0"/>
              <a:cs typeface="+mn-cs"/>
            </a:endParaRPr>
          </a:p>
        </p:txBody>
      </p:sp>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4004" y="2019269"/>
            <a:ext cx="1438245" cy="203718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327792">
            <a:off x="6542972" y="2418680"/>
            <a:ext cx="1889413" cy="2513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43051" t="13887" r="41447" b="44986"/>
          <a:stretch/>
        </p:blipFill>
        <p:spPr bwMode="auto">
          <a:xfrm>
            <a:off x="7453526" y="3517124"/>
            <a:ext cx="1551008" cy="21660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059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10" end="1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26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6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357554" y="1071546"/>
            <a:ext cx="5286412" cy="1071570"/>
          </a:xfrm>
        </p:spPr>
        <p:txBody>
          <a:bodyPr/>
          <a:lstStyle/>
          <a:p>
            <a:pPr marR="0" lvl="0" indent="-342900">
              <a:spcBef>
                <a:spcPts val="0"/>
              </a:spcBef>
              <a:spcAft>
                <a:spcPts val="0"/>
              </a:spcAft>
              <a:tabLst>
                <a:tab pos="457200" algn="l"/>
              </a:tabLst>
            </a:pPr>
            <a:r>
              <a:rPr lang="en-US" sz="2800" dirty="0" smtClean="0">
                <a:latin typeface="Calibri" pitchFamily="34" charset="0"/>
                <a:ea typeface="Times New Roman"/>
                <a:cs typeface="Calibri" pitchFamily="34" charset="0"/>
              </a:rPr>
              <a:t>2: </a:t>
            </a:r>
            <a:r>
              <a:rPr lang="fr-FR" sz="2800" dirty="0">
                <a:latin typeface="Calibri" pitchFamily="34" charset="0"/>
                <a:ea typeface="Times New Roman"/>
                <a:cs typeface="Calibri" pitchFamily="34" charset="0"/>
              </a:rPr>
              <a:t>GS1 System </a:t>
            </a:r>
            <a:r>
              <a:rPr lang="fr-FR" sz="2800" dirty="0" err="1">
                <a:latin typeface="Calibri" pitchFamily="34" charset="0"/>
                <a:ea typeface="Times New Roman"/>
                <a:cs typeface="Calibri" pitchFamily="34" charset="0"/>
              </a:rPr>
              <a:t>Principles</a:t>
            </a:r>
            <a:r>
              <a:rPr lang="fr-FR" sz="2800" dirty="0">
                <a:latin typeface="Calibri" pitchFamily="34" charset="0"/>
                <a:ea typeface="Times New Roman"/>
                <a:cs typeface="Calibri" pitchFamily="34" charset="0"/>
              </a:rPr>
              <a:t> &amp; Liaison </a:t>
            </a:r>
            <a:r>
              <a:rPr lang="fr-FR" sz="2800" dirty="0" err="1" smtClean="0">
                <a:latin typeface="Calibri" pitchFamily="34" charset="0"/>
                <a:ea typeface="Times New Roman"/>
                <a:cs typeface="Calibri" pitchFamily="34" charset="0"/>
              </a:rPr>
              <a:t>process</a:t>
            </a:r>
            <a:endParaRPr lang="en-US" sz="2800" dirty="0">
              <a:latin typeface="Calibri" pitchFamily="34" charset="0"/>
              <a:ea typeface="Times New Roman"/>
              <a:cs typeface="Calibri" pitchFamily="34" charset="0"/>
            </a:endParaRPr>
          </a:p>
        </p:txBody>
      </p:sp>
      <p:sp>
        <p:nvSpPr>
          <p:cNvPr id="5" name="Subtitle 4"/>
          <p:cNvSpPr>
            <a:spLocks noGrp="1"/>
          </p:cNvSpPr>
          <p:nvPr>
            <p:ph type="subTitle" idx="1"/>
          </p:nvPr>
        </p:nvSpPr>
        <p:spPr>
          <a:xfrm>
            <a:off x="3357554" y="2428868"/>
            <a:ext cx="3977221" cy="1071570"/>
          </a:xfrm>
        </p:spPr>
        <p:txBody>
          <a:bodyPr>
            <a:normAutofit/>
          </a:bodyPr>
          <a:lstStyle/>
          <a:p>
            <a:r>
              <a:rPr lang="en-GB" sz="2000" dirty="0" smtClean="0"/>
              <a:t>Sue </a:t>
            </a:r>
            <a:r>
              <a:rPr lang="en-GB" sz="2000" dirty="0" err="1" smtClean="0"/>
              <a:t>Schmid</a:t>
            </a:r>
            <a:endParaRPr lang="en-GB" sz="2000" dirty="0" smtClean="0"/>
          </a:p>
        </p:txBody>
      </p:sp>
    </p:spTree>
    <p:extLst>
      <p:ext uri="{BB962C8B-B14F-4D97-AF65-F5344CB8AC3E}">
        <p14:creationId xmlns:p14="http://schemas.microsoft.com/office/powerpoint/2010/main" val="978328343"/>
      </p:ext>
    </p:extLst>
  </p:cSld>
  <p:clrMapOvr>
    <a:masterClrMapping/>
  </p:clrMapOvr>
  <p:timing>
    <p:tnLst>
      <p:par>
        <p:cTn id="1" dur="indefinite" restart="never" nodeType="tmRoot"/>
      </p:par>
    </p:tnLst>
  </p:timing>
</p:sld>
</file>

<file path=ppt/theme/theme1.xml><?xml version="1.0" encoding="utf-8"?>
<a:theme xmlns:a="http://schemas.openxmlformats.org/drawingml/2006/main" name="GS1_PPT_Template_2011">
  <a:themeElements>
    <a:clrScheme name="GS1_PPT_Final 14">
      <a:dk1>
        <a:srgbClr val="002C6C"/>
      </a:dk1>
      <a:lt1>
        <a:srgbClr val="FFFFFF"/>
      </a:lt1>
      <a:dk2>
        <a:srgbClr val="002C6C"/>
      </a:dk2>
      <a:lt2>
        <a:srgbClr val="808080"/>
      </a:lt2>
      <a:accent1>
        <a:srgbClr val="BBE0E3"/>
      </a:accent1>
      <a:accent2>
        <a:srgbClr val="F26334"/>
      </a:accent2>
      <a:accent3>
        <a:srgbClr val="FFFFFF"/>
      </a:accent3>
      <a:accent4>
        <a:srgbClr val="00245B"/>
      </a:accent4>
      <a:accent5>
        <a:srgbClr val="DAEDEF"/>
      </a:accent5>
      <a:accent6>
        <a:srgbClr val="DB592E"/>
      </a:accent6>
      <a:hlink>
        <a:srgbClr val="F26334"/>
      </a:hlink>
      <a:folHlink>
        <a:srgbClr val="F26334"/>
      </a:folHlink>
    </a:clrScheme>
    <a:fontScheme name="GS1_PPT_Fi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800" b="0" i="0" u="none" strike="noStrike" cap="none" normalizeH="0" baseline="0" smtClean="0">
            <a:ln>
              <a:noFill/>
            </a:ln>
            <a:solidFill>
              <a:srgbClr val="002C6C"/>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800" b="0" i="0" u="none" strike="noStrike" cap="none" normalizeH="0" baseline="0" smtClean="0">
            <a:ln>
              <a:noFill/>
            </a:ln>
            <a:solidFill>
              <a:srgbClr val="002C6C"/>
            </a:solidFill>
            <a:effectLst/>
            <a:latin typeface="Arial" charset="0"/>
          </a:defRPr>
        </a:defPPr>
      </a:lstStyle>
    </a:lnDef>
  </a:objectDefaults>
  <a:extraClrSchemeLst>
    <a:extraClrScheme>
      <a:clrScheme name="GS1_PPT_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S1_PPT_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S1_PPT_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S1_PPT_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S1_PPT_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S1_PPT_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S1_PPT_Fi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S1_PPT_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S1_PPT_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S1_PPT_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S1_PPT_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S1_PPT_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S1_PPT_Final 13">
        <a:dk1>
          <a:srgbClr val="002C6C"/>
        </a:dk1>
        <a:lt1>
          <a:srgbClr val="FFFFFF"/>
        </a:lt1>
        <a:dk2>
          <a:srgbClr val="002C6C"/>
        </a:dk2>
        <a:lt2>
          <a:srgbClr val="808080"/>
        </a:lt2>
        <a:accent1>
          <a:srgbClr val="BBE0E3"/>
        </a:accent1>
        <a:accent2>
          <a:srgbClr val="333399"/>
        </a:accent2>
        <a:accent3>
          <a:srgbClr val="FFFFFF"/>
        </a:accent3>
        <a:accent4>
          <a:srgbClr val="00245B"/>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S1_PPT_Final 14">
        <a:dk1>
          <a:srgbClr val="002C6C"/>
        </a:dk1>
        <a:lt1>
          <a:srgbClr val="FFFFFF"/>
        </a:lt1>
        <a:dk2>
          <a:srgbClr val="002C6C"/>
        </a:dk2>
        <a:lt2>
          <a:srgbClr val="808080"/>
        </a:lt2>
        <a:accent1>
          <a:srgbClr val="BBE0E3"/>
        </a:accent1>
        <a:accent2>
          <a:srgbClr val="F26334"/>
        </a:accent2>
        <a:accent3>
          <a:srgbClr val="FFFFFF"/>
        </a:accent3>
        <a:accent4>
          <a:srgbClr val="00245B"/>
        </a:accent4>
        <a:accent5>
          <a:srgbClr val="DAEDEF"/>
        </a:accent5>
        <a:accent6>
          <a:srgbClr val="DB592E"/>
        </a:accent6>
        <a:hlink>
          <a:srgbClr val="F26334"/>
        </a:hlink>
        <a:folHlink>
          <a:srgbClr val="F2633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33EA36F62CA641BAB9F648970D91ED" ma:contentTypeVersion="7" ma:contentTypeDescription="Create a new document." ma:contentTypeScope="" ma:versionID="463cd083f89018924c57c5588d4e5df5">
  <xsd:schema xmlns:xsd="http://www.w3.org/2001/XMLSchema" xmlns:xs="http://www.w3.org/2001/XMLSchema" xmlns:p="http://schemas.microsoft.com/office/2006/metadata/properties" xmlns:ns1="http://schemas.microsoft.com/sharepoint/v3" xmlns:ns2="ece5e4fa-18c3-44d0-99a5-ccc0cf1cf713" xmlns:ns3="8797ad7b-07b3-4654-b53b-363493926508" xmlns:ns4="http://schemas.microsoft.com/sharepoint/v4" targetNamespace="http://schemas.microsoft.com/office/2006/metadata/properties" ma:root="true" ma:fieldsID="c8e8b0d6699849c0e739ea7493c99ac5" ns1:_="" ns2:_="" ns3:_="" ns4:_="">
    <xsd:import namespace="http://schemas.microsoft.com/sharepoint/v3"/>
    <xsd:import namespace="ece5e4fa-18c3-44d0-99a5-ccc0cf1cf713"/>
    <xsd:import namespace="8797ad7b-07b3-4654-b53b-363493926508"/>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Year" minOccurs="0"/>
                <xsd:element ref="ns1:EmailSender" minOccurs="0"/>
                <xsd:element ref="ns1:EmailTo" minOccurs="0"/>
                <xsd:element ref="ns1:EmailCc" minOccurs="0"/>
                <xsd:element ref="ns1:EmailFrom" minOccurs="0"/>
                <xsd:element ref="ns1:EmailSubject" minOccurs="0"/>
                <xsd:element ref="ns4:EmailHead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mailSender" ma:index="12" nillable="true" ma:displayName="E-Mail Sender" ma:hidden="true" ma:internalName="EmailSender">
      <xsd:simpleType>
        <xsd:restriction base="dms:Note">
          <xsd:maxLength value="255"/>
        </xsd:restriction>
      </xsd:simpleType>
    </xsd:element>
    <xsd:element name="EmailTo" ma:index="13" nillable="true" ma:displayName="E-Mail To" ma:hidden="true" ma:internalName="EmailTo">
      <xsd:simpleType>
        <xsd:restriction base="dms:Note">
          <xsd:maxLength value="255"/>
        </xsd:restriction>
      </xsd:simpleType>
    </xsd:element>
    <xsd:element name="EmailCc" ma:index="14" nillable="true" ma:displayName="E-Mail Cc" ma:hidden="true" ma:internalName="EmailCc">
      <xsd:simpleType>
        <xsd:restriction base="dms:Note">
          <xsd:maxLength value="255"/>
        </xsd:restriction>
      </xsd:simpleType>
    </xsd:element>
    <xsd:element name="EmailFrom" ma:index="15" nillable="true" ma:displayName="E-Mail From" ma:hidden="true" ma:internalName="EmailFrom">
      <xsd:simpleType>
        <xsd:restriction base="dms:Text"/>
      </xsd:simpleType>
    </xsd:element>
    <xsd:element name="EmailSubject" ma:index="16" nillable="true" ma:displayName="E-Mail Subject" ma:hidden="true" ma:internalName="EmailSubjec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ce5e4fa-18c3-44d0-99a5-ccc0cf1cf71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797ad7b-07b3-4654-b53b-363493926508" elementFormDefault="qualified">
    <xsd:import namespace="http://schemas.microsoft.com/office/2006/documentManagement/types"/>
    <xsd:import namespace="http://schemas.microsoft.com/office/infopath/2007/PartnerControls"/>
    <xsd:element name="Year" ma:index="11" nillable="true" ma:displayName="Year" ma:internalName="Year">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EmailHeaders" ma:index="17" nillable="true" ma:displayName="E-Mail Headers" ma:hidden="true" ma:internalName="EmailHeaders">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EmailTo xmlns="http://schemas.microsoft.com/sharepoint/v3" xsi:nil="true"/>
    <EmailHeaders xmlns="http://schemas.microsoft.com/sharepoint/v4" xsi:nil="true"/>
    <Year xmlns="8797ad7b-07b3-4654-b53b-363493926508" xsi:nil="true"/>
    <EmailSender xmlns="http://schemas.microsoft.com/sharepoint/v3" xsi:nil="true"/>
    <EmailFrom xmlns="http://schemas.microsoft.com/sharepoint/v3" xsi:nil="true"/>
    <EmailSubject xmlns="http://schemas.microsoft.com/sharepoint/v3" xsi:nil="true"/>
    <EmailCc xmlns="http://schemas.microsoft.com/sharepoint/v3" xsi:nil="true"/>
    <_dlc_DocId xmlns="ece5e4fa-18c3-44d0-99a5-ccc0cf1cf713">GS1GO-106-295</_dlc_DocId>
    <_dlc_DocIdUrl xmlns="ece5e4fa-18c3-44d0-99a5-ccc0cf1cf713">
      <Url>http://intranet.gs1.org/events/_layouts/15/DocIdRedir.aspx?ID=GS1GO-106-295</Url>
      <Description>GS1GO-106-295</Description>
    </_dlc_DocIdUrl>
  </documentManagement>
</p:properties>
</file>

<file path=customXml/itemProps1.xml><?xml version="1.0" encoding="utf-8"?>
<ds:datastoreItem xmlns:ds="http://schemas.openxmlformats.org/officeDocument/2006/customXml" ds:itemID="{174A6D30-E270-4B5A-A98D-FE01D3EF5E1B}"/>
</file>

<file path=customXml/itemProps2.xml><?xml version="1.0" encoding="utf-8"?>
<ds:datastoreItem xmlns:ds="http://schemas.openxmlformats.org/officeDocument/2006/customXml" ds:itemID="{D1095E84-C483-482A-B146-B4D2BC591C57}"/>
</file>

<file path=customXml/itemProps3.xml><?xml version="1.0" encoding="utf-8"?>
<ds:datastoreItem xmlns:ds="http://schemas.openxmlformats.org/officeDocument/2006/customXml" ds:itemID="{DA0A68D2-0DC8-4250-BF3E-AFEB853BBAF8}"/>
</file>

<file path=customXml/itemProps4.xml><?xml version="1.0" encoding="utf-8"?>
<ds:datastoreItem xmlns:ds="http://schemas.openxmlformats.org/officeDocument/2006/customXml" ds:itemID="{B43D3B9C-E6CF-4830-BB5F-B1CC6D9234D8}"/>
</file>

<file path=docProps/app.xml><?xml version="1.0" encoding="utf-8"?>
<Properties xmlns="http://schemas.openxmlformats.org/officeDocument/2006/extended-properties" xmlns:vt="http://schemas.openxmlformats.org/officeDocument/2006/docPropsVTypes">
  <Template/>
  <TotalTime>2322</TotalTime>
  <Words>2551</Words>
  <Application>Microsoft Office PowerPoint</Application>
  <PresentationFormat>On-screen Show (4:3)</PresentationFormat>
  <Paragraphs>431</Paragraphs>
  <Slides>37</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GS1_PPT_Template_2011</vt:lpstr>
      <vt:lpstr>Document</vt:lpstr>
      <vt:lpstr>Overview of the GS1 Architecture – Lunch &amp; Learn </vt:lpstr>
      <vt:lpstr>Agenda</vt:lpstr>
      <vt:lpstr>1: Introducing  the GS1 Architecture Group</vt:lpstr>
      <vt:lpstr>The GS1 Architecture Group</vt:lpstr>
      <vt:lpstr>Principal Responsibilities of Architecture Group </vt:lpstr>
      <vt:lpstr>What the Architecture Group does not do</vt:lpstr>
      <vt:lpstr>AG Members: have a 3-year term</vt:lpstr>
      <vt:lpstr>Architecture Group Deliverables:</vt:lpstr>
      <vt:lpstr>2: GS1 System Principles &amp; Liaison process</vt:lpstr>
      <vt:lpstr>A bit of history……</vt:lpstr>
      <vt:lpstr>PowerPoint Presentation</vt:lpstr>
      <vt:lpstr>GS1 Architecture Principles</vt:lpstr>
      <vt:lpstr>The 22 principles</vt:lpstr>
      <vt:lpstr>PowerPoint Presentation</vt:lpstr>
      <vt:lpstr>Life is not perfect……</vt:lpstr>
      <vt:lpstr>PowerPoint Presentation</vt:lpstr>
      <vt:lpstr>Principles....only as good as their use!</vt:lpstr>
      <vt:lpstr>Benefits  of the GS1 Principles</vt:lpstr>
      <vt:lpstr>PowerPoint Presentation</vt:lpstr>
      <vt:lpstr>Architecture Group Liaisons</vt:lpstr>
      <vt:lpstr>Standards Maintenance Groups</vt:lpstr>
      <vt:lpstr>Mission Specific Working Groups (1/2)</vt:lpstr>
      <vt:lpstr>Mission Specific Working Groups (2/2)</vt:lpstr>
      <vt:lpstr>Other Groups</vt:lpstr>
      <vt:lpstr>3: GS1 System Architecture &amp; GS1 System Landscape</vt:lpstr>
      <vt:lpstr>GS1 Architecture</vt:lpstr>
      <vt:lpstr>GS1 System Architecture – What’s In It for You?</vt:lpstr>
      <vt:lpstr>GS1 Standards</vt:lpstr>
      <vt:lpstr>IDENTIFY: GS1 Standards for Identification</vt:lpstr>
      <vt:lpstr>CAPTURE: GS1 Standards for Barcodes &amp; EPC/RFID</vt:lpstr>
      <vt:lpstr>SHARE: GS1 Standards for Data Exchange</vt:lpstr>
      <vt:lpstr>How the Layers Fit Together </vt:lpstr>
      <vt:lpstr>GS1 standards, guidelines, solutions and services</vt:lpstr>
      <vt:lpstr>Read It Yourself!</vt:lpstr>
      <vt:lpstr>4. Questions and Answers</vt:lpstr>
      <vt:lpstr>GS1 Architecture Group</vt:lpstr>
      <vt:lpstr>Contact Details</vt:lpstr>
    </vt:vector>
  </TitlesOfParts>
  <Company>GS1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christine.cecil</dc:creator>
  <cp:lastModifiedBy>David Buckley</cp:lastModifiedBy>
  <cp:revision>216</cp:revision>
  <dcterms:created xsi:type="dcterms:W3CDTF">2011-08-02T09:34:59Z</dcterms:created>
  <dcterms:modified xsi:type="dcterms:W3CDTF">2014-03-10T08:24:21Z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0x0101004833EA36F62CA641BAB9F648970D91ED</vt:lpwstr>
  </property>
  <property fmtid="{D5CDD505-2E9C-101B-9397-08002B2CF9AE}" pid="3" name="_dlc_DocIdItemGuid">
    <vt:lpwstr>79e1af4f-c7c3-4dbc-9072-f223d7b03c59</vt:lpwstr>
  </property>
</Properties>
</file>