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image" Target="../media/image55.png"/><Relationship Id="rId6" Type="http://schemas.openxmlformats.org/officeDocument/2006/relationships/image" Target="../media/image60.jpeg"/><Relationship Id="rId5" Type="http://schemas.openxmlformats.org/officeDocument/2006/relationships/image" Target="../media/image59.pn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image" Target="../media/image55.png"/><Relationship Id="rId6" Type="http://schemas.openxmlformats.org/officeDocument/2006/relationships/image" Target="../media/image60.jpeg"/><Relationship Id="rId5" Type="http://schemas.openxmlformats.org/officeDocument/2006/relationships/image" Target="../media/image59.pn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BC519-1111-4CC1-B270-8FB343A6C70A}"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21CF80A5-A5D5-417F-A2D0-73029E6AC7F1}">
      <dgm:prSet phldrT="[Text]"/>
      <dgm:spPr/>
      <dgm:t>
        <a:bodyPr/>
        <a:lstStyle/>
        <a:p>
          <a:r>
            <a:rPr lang="en-GB" dirty="0" smtClean="0"/>
            <a:t>Events not file transfers</a:t>
          </a:r>
          <a:endParaRPr lang="en-GB" dirty="0"/>
        </a:p>
      </dgm:t>
    </dgm:pt>
    <dgm:pt modelId="{A5D94E02-EF41-4569-B66B-74DD1FB9C491}" type="parTrans" cxnId="{EFF160AB-E0E3-4C81-989D-39F49BDA3D5E}">
      <dgm:prSet/>
      <dgm:spPr/>
      <dgm:t>
        <a:bodyPr/>
        <a:lstStyle/>
        <a:p>
          <a:endParaRPr lang="en-GB"/>
        </a:p>
      </dgm:t>
    </dgm:pt>
    <dgm:pt modelId="{C4994EF9-B168-4CB0-B014-1D659981E557}" type="sibTrans" cxnId="{EFF160AB-E0E3-4C81-989D-39F49BDA3D5E}">
      <dgm:prSet/>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GB"/>
        </a:p>
      </dgm:t>
    </dgm:pt>
    <dgm:pt modelId="{52F105A4-720D-4B79-AB35-342B85AA9B66}">
      <dgm:prSet/>
      <dgm:spPr/>
      <dgm:t>
        <a:bodyPr/>
        <a:lstStyle/>
        <a:p>
          <a:r>
            <a:rPr lang="en-GB" smtClean="0"/>
            <a:t>Open APIs not Closed</a:t>
          </a:r>
          <a:endParaRPr lang="en-GB" dirty="0" smtClean="0"/>
        </a:p>
      </dgm:t>
    </dgm:pt>
    <dgm:pt modelId="{DE7E3BBB-2E71-499C-98E4-BF8618735918}" type="parTrans" cxnId="{0648FF84-6F6C-4E82-8F5E-5862059E4BB8}">
      <dgm:prSet/>
      <dgm:spPr/>
      <dgm:t>
        <a:bodyPr/>
        <a:lstStyle/>
        <a:p>
          <a:endParaRPr lang="en-GB"/>
        </a:p>
      </dgm:t>
    </dgm:pt>
    <dgm:pt modelId="{5D114F17-4E9F-4E5B-9260-899996E40D29}" type="sibTrans" cxnId="{0648FF84-6F6C-4E82-8F5E-5862059E4BB8}">
      <dgm:prSet/>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GB"/>
        </a:p>
      </dgm:t>
    </dgm:pt>
    <dgm:pt modelId="{144C7A95-565B-48F5-AB6B-FFB93702B11C}">
      <dgm:prSet/>
      <dgm:spPr/>
      <dgm:t>
        <a:bodyPr/>
        <a:lstStyle/>
        <a:p>
          <a:r>
            <a:rPr lang="en-GB" smtClean="0"/>
            <a:t>Interactive not batch</a:t>
          </a:r>
          <a:endParaRPr lang="en-GB" dirty="0" smtClean="0"/>
        </a:p>
      </dgm:t>
    </dgm:pt>
    <dgm:pt modelId="{B73148FE-5A11-4B79-A806-80B8EA48D649}" type="parTrans" cxnId="{C6D9A3FA-EBE2-43C2-9925-86BF382C5381}">
      <dgm:prSet/>
      <dgm:spPr/>
      <dgm:t>
        <a:bodyPr/>
        <a:lstStyle/>
        <a:p>
          <a:endParaRPr lang="en-GB"/>
        </a:p>
      </dgm:t>
    </dgm:pt>
    <dgm:pt modelId="{B9AFC238-F5D6-4A79-A092-AC9ED372D4A3}" type="sibTrans" cxnId="{C6D9A3FA-EBE2-43C2-9925-86BF382C5381}">
      <dgm:prSet/>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en-GB"/>
        </a:p>
      </dgm:t>
    </dgm:pt>
    <dgm:pt modelId="{B34BE4FD-97E4-469E-9D7D-94CDE24E84A8}">
      <dgm:prSet/>
      <dgm:spPr/>
      <dgm:t>
        <a:bodyPr/>
        <a:lstStyle/>
        <a:p>
          <a:r>
            <a:rPr lang="en-GB" smtClean="0"/>
            <a:t>Mobile not fixed</a:t>
          </a:r>
          <a:endParaRPr lang="en-GB" dirty="0" smtClean="0"/>
        </a:p>
      </dgm:t>
    </dgm:pt>
    <dgm:pt modelId="{A5DF519D-6DA3-4373-950F-0A8A1293149D}" type="parTrans" cxnId="{B7DD41E0-2709-4B42-9020-9A7DB326416E}">
      <dgm:prSet/>
      <dgm:spPr/>
      <dgm:t>
        <a:bodyPr/>
        <a:lstStyle/>
        <a:p>
          <a:endParaRPr lang="en-GB"/>
        </a:p>
      </dgm:t>
    </dgm:pt>
    <dgm:pt modelId="{86333310-760C-4F55-BCA3-BF008E57C6DA}" type="sibTrans" cxnId="{B7DD41E0-2709-4B42-9020-9A7DB326416E}">
      <dgm:prSet/>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en-GB"/>
        </a:p>
      </dgm:t>
    </dgm:pt>
    <dgm:pt modelId="{87CBEDC6-FC54-428D-905B-88CC57AB8942}">
      <dgm:prSet/>
      <dgm:spPr/>
      <dgm:t>
        <a:bodyPr/>
        <a:lstStyle/>
        <a:p>
          <a:r>
            <a:rPr lang="en-GB" smtClean="0"/>
            <a:t>What’s happening now not what happened yesterday</a:t>
          </a:r>
          <a:endParaRPr lang="en-GB" dirty="0" smtClean="0"/>
        </a:p>
      </dgm:t>
    </dgm:pt>
    <dgm:pt modelId="{B25C9883-90EC-42D3-B6C9-8A3343431CD5}" type="parTrans" cxnId="{E87CFCC5-32AC-4561-9C4B-272817A8166C}">
      <dgm:prSet/>
      <dgm:spPr/>
      <dgm:t>
        <a:bodyPr/>
        <a:lstStyle/>
        <a:p>
          <a:endParaRPr lang="en-GB"/>
        </a:p>
      </dgm:t>
    </dgm:pt>
    <dgm:pt modelId="{449810CE-535E-492F-A538-E8E14A4D5FFE}" type="sibTrans" cxnId="{E87CFCC5-32AC-4561-9C4B-272817A8166C}">
      <dgm:prSet/>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GB"/>
        </a:p>
      </dgm:t>
    </dgm:pt>
    <dgm:pt modelId="{CF2CB1A8-9AB5-439B-8A8C-B0A68E00F3FA}">
      <dgm:prSet/>
      <dgm:spPr/>
      <dgm:t>
        <a:bodyPr/>
        <a:lstStyle/>
        <a:p>
          <a:r>
            <a:rPr lang="en-GB" smtClean="0"/>
            <a:t>Apps not applications</a:t>
          </a:r>
          <a:endParaRPr lang="en-GB" dirty="0" smtClean="0"/>
        </a:p>
      </dgm:t>
    </dgm:pt>
    <dgm:pt modelId="{A0B89116-4799-4FBE-BD8B-2D3A7D89D4AF}" type="parTrans" cxnId="{D884A65A-E545-4A21-9F3D-70235308DA93}">
      <dgm:prSet/>
      <dgm:spPr/>
      <dgm:t>
        <a:bodyPr/>
        <a:lstStyle/>
        <a:p>
          <a:endParaRPr lang="en-GB"/>
        </a:p>
      </dgm:t>
    </dgm:pt>
    <dgm:pt modelId="{A23B19FF-079E-4A93-B146-54C09F5477B7}" type="sibTrans" cxnId="{D884A65A-E545-4A21-9F3D-70235308DA93}">
      <dgm:prSet/>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GB"/>
        </a:p>
      </dgm:t>
    </dgm:pt>
    <dgm:pt modelId="{0C351917-687E-4323-8CC5-1A056381CB0A}">
      <dgm:prSet/>
      <dgm:spPr/>
      <dgm:t>
        <a:bodyPr/>
        <a:lstStyle/>
        <a:p>
          <a:r>
            <a:rPr lang="en-GB" smtClean="0"/>
            <a:t>Rich product data not just supply chain</a:t>
          </a:r>
          <a:endParaRPr lang="en-GB" dirty="0" smtClean="0"/>
        </a:p>
      </dgm:t>
    </dgm:pt>
    <dgm:pt modelId="{9E1D0811-7CD4-41B1-8057-D202E70E9AAD}" type="parTrans" cxnId="{91B6B514-ED46-48E4-A5A0-014ACF329C60}">
      <dgm:prSet/>
      <dgm:spPr/>
      <dgm:t>
        <a:bodyPr/>
        <a:lstStyle/>
        <a:p>
          <a:endParaRPr lang="en-GB"/>
        </a:p>
      </dgm:t>
    </dgm:pt>
    <dgm:pt modelId="{D7A8A868-F50F-4A94-9346-04758F22E9FE}" type="sibTrans" cxnId="{91B6B514-ED46-48E4-A5A0-014ACF329C60}">
      <dgm:prSet/>
      <dgm:spPr>
        <a:blipFill rotWithShape="1">
          <a:blip xmlns:r="http://schemas.openxmlformats.org/officeDocument/2006/relationships" r:embed="rId7"/>
          <a:stretch>
            <a:fillRect/>
          </a:stretch>
        </a:blipFill>
      </dgm:spPr>
      <dgm:t>
        <a:bodyPr/>
        <a:lstStyle/>
        <a:p>
          <a:endParaRPr lang="en-GB"/>
        </a:p>
      </dgm:t>
    </dgm:pt>
    <dgm:pt modelId="{19599C78-7B32-4C07-8FEA-C0CBAF18B9D8}">
      <dgm:prSet/>
      <dgm:spPr/>
      <dgm:t>
        <a:bodyPr/>
        <a:lstStyle/>
        <a:p>
          <a:r>
            <a:rPr lang="en-GB" smtClean="0"/>
            <a:t>Multimedia not just text</a:t>
          </a:r>
          <a:endParaRPr lang="en-GB" dirty="0" smtClean="0"/>
        </a:p>
      </dgm:t>
    </dgm:pt>
    <dgm:pt modelId="{828A8CFD-B16B-4A0D-86E2-8C5C8EF65221}" type="parTrans" cxnId="{4B03C89C-C990-4733-A998-BDAC26137E9A}">
      <dgm:prSet/>
      <dgm:spPr/>
      <dgm:t>
        <a:bodyPr/>
        <a:lstStyle/>
        <a:p>
          <a:endParaRPr lang="en-GB"/>
        </a:p>
      </dgm:t>
    </dgm:pt>
    <dgm:pt modelId="{A5C4C203-CAC6-4111-AB53-FA8456253D9B}" type="sibTrans" cxnId="{4B03C89C-C990-4733-A998-BDAC26137E9A}">
      <dgm:prSet/>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GB"/>
        </a:p>
      </dgm:t>
    </dgm:pt>
    <dgm:pt modelId="{36C859D9-72BA-4587-B6C8-6B18E8B5EDEC}">
      <dgm:prSet/>
      <dgm:spPr/>
      <dgm:t>
        <a:bodyPr/>
        <a:lstStyle/>
        <a:p>
          <a:r>
            <a:rPr lang="en-GB" smtClean="0"/>
            <a:t>Supply chain transparency not invisibility</a:t>
          </a:r>
          <a:endParaRPr lang="en-GB" dirty="0" smtClean="0"/>
        </a:p>
      </dgm:t>
    </dgm:pt>
    <dgm:pt modelId="{142E8FC3-4079-47B2-B302-70960669EF88}" type="parTrans" cxnId="{461D9E41-B87D-4B04-ABE4-B51B4E77A125}">
      <dgm:prSet/>
      <dgm:spPr/>
      <dgm:t>
        <a:bodyPr/>
        <a:lstStyle/>
        <a:p>
          <a:endParaRPr lang="en-GB"/>
        </a:p>
      </dgm:t>
    </dgm:pt>
    <dgm:pt modelId="{E4524208-9E29-4412-9D53-2C70BE00BC2E}" type="sibTrans" cxnId="{461D9E41-B87D-4B04-ABE4-B51B4E77A125}">
      <dgm:prSet/>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GB"/>
        </a:p>
      </dgm:t>
    </dgm:pt>
    <dgm:pt modelId="{199EA6E6-4F17-4810-93D6-A668B19B3C4C}">
      <dgm:prSet/>
      <dgm:spPr/>
      <dgm:t>
        <a:bodyPr/>
        <a:lstStyle/>
        <a:p>
          <a:r>
            <a:rPr lang="en-GB" smtClean="0"/>
            <a:t>Unstructured data not just structured</a:t>
          </a:r>
          <a:endParaRPr lang="en-GB" dirty="0" smtClean="0"/>
        </a:p>
      </dgm:t>
    </dgm:pt>
    <dgm:pt modelId="{2F5CEAE9-9EE8-4514-BEB9-76E9C5E29754}" type="parTrans" cxnId="{19C8183A-1190-4F0A-9409-21F92D80944A}">
      <dgm:prSet/>
      <dgm:spPr/>
      <dgm:t>
        <a:bodyPr/>
        <a:lstStyle/>
        <a:p>
          <a:endParaRPr lang="en-GB"/>
        </a:p>
      </dgm:t>
    </dgm:pt>
    <dgm:pt modelId="{5EAD7F25-11DF-4E79-8FA6-0A58C3F2CCC9}" type="sibTrans" cxnId="{19C8183A-1190-4F0A-9409-21F92D80944A}">
      <dgm:prSet/>
      <dgm:spPr>
        <a:blipFill rotWithShape="1">
          <a:blip xmlns:r="http://schemas.openxmlformats.org/officeDocument/2006/relationships" r:embed="rId10" cstate="screen">
            <a:extLst>
              <a:ext uri="{28A0092B-C50C-407E-A947-70E740481C1C}">
                <a14:useLocalDpi xmlns:a14="http://schemas.microsoft.com/office/drawing/2010/main"/>
              </a:ext>
            </a:extLst>
          </a:blip>
          <a:stretch>
            <a:fillRect/>
          </a:stretch>
        </a:blipFill>
      </dgm:spPr>
      <dgm:t>
        <a:bodyPr/>
        <a:lstStyle/>
        <a:p>
          <a:endParaRPr lang="en-GB"/>
        </a:p>
      </dgm:t>
    </dgm:pt>
    <dgm:pt modelId="{7C0604A4-1D49-41FB-8153-EFC41FF7E0BC}" type="pres">
      <dgm:prSet presAssocID="{759BC519-1111-4CC1-B270-8FB343A6C70A}" presName="Name0" presStyleCnt="0">
        <dgm:presLayoutVars>
          <dgm:chMax val="21"/>
          <dgm:chPref val="21"/>
        </dgm:presLayoutVars>
      </dgm:prSet>
      <dgm:spPr/>
      <dgm:t>
        <a:bodyPr/>
        <a:lstStyle/>
        <a:p>
          <a:endParaRPr lang="en-GB"/>
        </a:p>
      </dgm:t>
    </dgm:pt>
    <dgm:pt modelId="{C6A5F4FF-BC01-4F3C-9BD4-A9623384DCF1}" type="pres">
      <dgm:prSet presAssocID="{21CF80A5-A5D5-417F-A2D0-73029E6AC7F1}" presName="text1" presStyleCnt="0"/>
      <dgm:spPr/>
    </dgm:pt>
    <dgm:pt modelId="{4DFE5EFC-ED90-488A-A8F6-A9ADC22CE6C2}" type="pres">
      <dgm:prSet presAssocID="{21CF80A5-A5D5-417F-A2D0-73029E6AC7F1}" presName="textRepeatNode" presStyleLbl="alignNode1" presStyleIdx="0" presStyleCnt="10">
        <dgm:presLayoutVars>
          <dgm:chMax val="0"/>
          <dgm:chPref val="0"/>
          <dgm:bulletEnabled val="1"/>
        </dgm:presLayoutVars>
      </dgm:prSet>
      <dgm:spPr/>
      <dgm:t>
        <a:bodyPr/>
        <a:lstStyle/>
        <a:p>
          <a:endParaRPr lang="en-GB"/>
        </a:p>
      </dgm:t>
    </dgm:pt>
    <dgm:pt modelId="{37932107-D017-4F28-B223-F3825114FDA9}" type="pres">
      <dgm:prSet presAssocID="{21CF80A5-A5D5-417F-A2D0-73029E6AC7F1}" presName="textaccent1" presStyleCnt="0"/>
      <dgm:spPr/>
    </dgm:pt>
    <dgm:pt modelId="{5CA3FE25-717A-45BE-AF72-29AE4BEEFFDE}" type="pres">
      <dgm:prSet presAssocID="{21CF80A5-A5D5-417F-A2D0-73029E6AC7F1}" presName="accentRepeatNode" presStyleLbl="solidAlignAcc1" presStyleIdx="0" presStyleCnt="20"/>
      <dgm:spPr/>
    </dgm:pt>
    <dgm:pt modelId="{75087A8D-DADF-4D2C-B209-DB5D6C544F7A}" type="pres">
      <dgm:prSet presAssocID="{C4994EF9-B168-4CB0-B014-1D659981E557}" presName="image1" presStyleCnt="0"/>
      <dgm:spPr/>
    </dgm:pt>
    <dgm:pt modelId="{634701BA-DB09-4FA0-8A1D-B37D36B9BA7B}" type="pres">
      <dgm:prSet presAssocID="{C4994EF9-B168-4CB0-B014-1D659981E557}" presName="imageRepeatNode" presStyleLbl="alignAcc1" presStyleIdx="0" presStyleCnt="10"/>
      <dgm:spPr/>
      <dgm:t>
        <a:bodyPr/>
        <a:lstStyle/>
        <a:p>
          <a:endParaRPr lang="en-GB"/>
        </a:p>
      </dgm:t>
    </dgm:pt>
    <dgm:pt modelId="{D07ADF54-9178-4937-8CE8-89F97FB63289}" type="pres">
      <dgm:prSet presAssocID="{C4994EF9-B168-4CB0-B014-1D659981E557}" presName="imageaccent1" presStyleCnt="0"/>
      <dgm:spPr/>
    </dgm:pt>
    <dgm:pt modelId="{96204826-F061-4C10-A773-B0C48FD35E25}" type="pres">
      <dgm:prSet presAssocID="{C4994EF9-B168-4CB0-B014-1D659981E557}" presName="accentRepeatNode" presStyleLbl="solidAlignAcc1" presStyleIdx="1" presStyleCnt="20"/>
      <dgm:spPr/>
    </dgm:pt>
    <dgm:pt modelId="{26320F71-5BC8-429B-B48E-CDFA237DDCE2}" type="pres">
      <dgm:prSet presAssocID="{52F105A4-720D-4B79-AB35-342B85AA9B66}" presName="text2" presStyleCnt="0"/>
      <dgm:spPr/>
    </dgm:pt>
    <dgm:pt modelId="{E23842A5-4573-4A76-9C43-5E94C094BD16}" type="pres">
      <dgm:prSet presAssocID="{52F105A4-720D-4B79-AB35-342B85AA9B66}" presName="textRepeatNode" presStyleLbl="alignNode1" presStyleIdx="1" presStyleCnt="10">
        <dgm:presLayoutVars>
          <dgm:chMax val="0"/>
          <dgm:chPref val="0"/>
          <dgm:bulletEnabled val="1"/>
        </dgm:presLayoutVars>
      </dgm:prSet>
      <dgm:spPr/>
      <dgm:t>
        <a:bodyPr/>
        <a:lstStyle/>
        <a:p>
          <a:endParaRPr lang="en-GB"/>
        </a:p>
      </dgm:t>
    </dgm:pt>
    <dgm:pt modelId="{03802195-F26D-46A0-A2F4-DA4ED54CBB59}" type="pres">
      <dgm:prSet presAssocID="{52F105A4-720D-4B79-AB35-342B85AA9B66}" presName="textaccent2" presStyleCnt="0"/>
      <dgm:spPr/>
    </dgm:pt>
    <dgm:pt modelId="{9A107513-4F05-457D-A87D-FD34E3BF6480}" type="pres">
      <dgm:prSet presAssocID="{52F105A4-720D-4B79-AB35-342B85AA9B66}" presName="accentRepeatNode" presStyleLbl="solidAlignAcc1" presStyleIdx="2" presStyleCnt="20"/>
      <dgm:spPr/>
    </dgm:pt>
    <dgm:pt modelId="{11801C03-6F64-4513-A51E-CC689CEE1516}" type="pres">
      <dgm:prSet presAssocID="{5D114F17-4E9F-4E5B-9260-899996E40D29}" presName="image2" presStyleCnt="0"/>
      <dgm:spPr/>
    </dgm:pt>
    <dgm:pt modelId="{19D5C94E-CDDC-43DF-8FF6-185A036EC525}" type="pres">
      <dgm:prSet presAssocID="{5D114F17-4E9F-4E5B-9260-899996E40D29}" presName="imageRepeatNode" presStyleLbl="alignAcc1" presStyleIdx="1" presStyleCnt="10"/>
      <dgm:spPr/>
      <dgm:t>
        <a:bodyPr/>
        <a:lstStyle/>
        <a:p>
          <a:endParaRPr lang="en-GB"/>
        </a:p>
      </dgm:t>
    </dgm:pt>
    <dgm:pt modelId="{2DF22B12-FD8D-4557-AB81-6D36C10EF099}" type="pres">
      <dgm:prSet presAssocID="{5D114F17-4E9F-4E5B-9260-899996E40D29}" presName="imageaccent2" presStyleCnt="0"/>
      <dgm:spPr/>
    </dgm:pt>
    <dgm:pt modelId="{E12F3E7F-5B0F-47FD-A8FE-D3CBD209D720}" type="pres">
      <dgm:prSet presAssocID="{5D114F17-4E9F-4E5B-9260-899996E40D29}" presName="accentRepeatNode" presStyleLbl="solidAlignAcc1" presStyleIdx="3" presStyleCnt="20"/>
      <dgm:spPr/>
    </dgm:pt>
    <dgm:pt modelId="{1A649806-0F2B-4351-BBE7-872A685161A5}" type="pres">
      <dgm:prSet presAssocID="{144C7A95-565B-48F5-AB6B-FFB93702B11C}" presName="text3" presStyleCnt="0"/>
      <dgm:spPr/>
    </dgm:pt>
    <dgm:pt modelId="{92764438-C8F8-4920-AF37-2B3183671B0B}" type="pres">
      <dgm:prSet presAssocID="{144C7A95-565B-48F5-AB6B-FFB93702B11C}" presName="textRepeatNode" presStyleLbl="alignNode1" presStyleIdx="2" presStyleCnt="10">
        <dgm:presLayoutVars>
          <dgm:chMax val="0"/>
          <dgm:chPref val="0"/>
          <dgm:bulletEnabled val="1"/>
        </dgm:presLayoutVars>
      </dgm:prSet>
      <dgm:spPr/>
      <dgm:t>
        <a:bodyPr/>
        <a:lstStyle/>
        <a:p>
          <a:endParaRPr lang="en-GB"/>
        </a:p>
      </dgm:t>
    </dgm:pt>
    <dgm:pt modelId="{7942DC13-7BB4-46EC-A3B2-54981DCD7A20}" type="pres">
      <dgm:prSet presAssocID="{144C7A95-565B-48F5-AB6B-FFB93702B11C}" presName="textaccent3" presStyleCnt="0"/>
      <dgm:spPr/>
    </dgm:pt>
    <dgm:pt modelId="{12BB7880-34A5-49B7-A83C-48A0B61DF9BE}" type="pres">
      <dgm:prSet presAssocID="{144C7A95-565B-48F5-AB6B-FFB93702B11C}" presName="accentRepeatNode" presStyleLbl="solidAlignAcc1" presStyleIdx="4" presStyleCnt="20"/>
      <dgm:spPr/>
    </dgm:pt>
    <dgm:pt modelId="{B2291130-25CD-489B-8E5B-DA6DAE99BEFD}" type="pres">
      <dgm:prSet presAssocID="{B9AFC238-F5D6-4A79-A092-AC9ED372D4A3}" presName="image3" presStyleCnt="0"/>
      <dgm:spPr/>
    </dgm:pt>
    <dgm:pt modelId="{0A29DDDB-5E3F-4174-884A-DF452DF39223}" type="pres">
      <dgm:prSet presAssocID="{B9AFC238-F5D6-4A79-A092-AC9ED372D4A3}" presName="imageRepeatNode" presStyleLbl="alignAcc1" presStyleIdx="2" presStyleCnt="10"/>
      <dgm:spPr/>
      <dgm:t>
        <a:bodyPr/>
        <a:lstStyle/>
        <a:p>
          <a:endParaRPr lang="en-GB"/>
        </a:p>
      </dgm:t>
    </dgm:pt>
    <dgm:pt modelId="{FC48A3AB-921E-4B8B-835E-3229C92EE2FC}" type="pres">
      <dgm:prSet presAssocID="{B9AFC238-F5D6-4A79-A092-AC9ED372D4A3}" presName="imageaccent3" presStyleCnt="0"/>
      <dgm:spPr/>
    </dgm:pt>
    <dgm:pt modelId="{2327DA24-09FF-4199-BF75-D0DA126DCA6D}" type="pres">
      <dgm:prSet presAssocID="{B9AFC238-F5D6-4A79-A092-AC9ED372D4A3}" presName="accentRepeatNode" presStyleLbl="solidAlignAcc1" presStyleIdx="5" presStyleCnt="20"/>
      <dgm:spPr/>
    </dgm:pt>
    <dgm:pt modelId="{A3BC8501-9C04-4A89-8862-AFE2F9464018}" type="pres">
      <dgm:prSet presAssocID="{B34BE4FD-97E4-469E-9D7D-94CDE24E84A8}" presName="text4" presStyleCnt="0"/>
      <dgm:spPr/>
    </dgm:pt>
    <dgm:pt modelId="{812CF989-237B-4397-9303-B5BABD709815}" type="pres">
      <dgm:prSet presAssocID="{B34BE4FD-97E4-469E-9D7D-94CDE24E84A8}" presName="textRepeatNode" presStyleLbl="alignNode1" presStyleIdx="3" presStyleCnt="10">
        <dgm:presLayoutVars>
          <dgm:chMax val="0"/>
          <dgm:chPref val="0"/>
          <dgm:bulletEnabled val="1"/>
        </dgm:presLayoutVars>
      </dgm:prSet>
      <dgm:spPr/>
      <dgm:t>
        <a:bodyPr/>
        <a:lstStyle/>
        <a:p>
          <a:endParaRPr lang="en-GB"/>
        </a:p>
      </dgm:t>
    </dgm:pt>
    <dgm:pt modelId="{15A80962-DF36-4C31-9D92-0FB877788BAB}" type="pres">
      <dgm:prSet presAssocID="{B34BE4FD-97E4-469E-9D7D-94CDE24E84A8}" presName="textaccent4" presStyleCnt="0"/>
      <dgm:spPr/>
    </dgm:pt>
    <dgm:pt modelId="{CDFB4EC9-FB61-4696-9DC3-4685C10CCB18}" type="pres">
      <dgm:prSet presAssocID="{B34BE4FD-97E4-469E-9D7D-94CDE24E84A8}" presName="accentRepeatNode" presStyleLbl="solidAlignAcc1" presStyleIdx="6" presStyleCnt="20"/>
      <dgm:spPr/>
    </dgm:pt>
    <dgm:pt modelId="{1113177F-7FD6-4A50-A118-BBA912CAB10C}" type="pres">
      <dgm:prSet presAssocID="{86333310-760C-4F55-BCA3-BF008E57C6DA}" presName="image4" presStyleCnt="0"/>
      <dgm:spPr/>
    </dgm:pt>
    <dgm:pt modelId="{78A9684F-E774-4932-827B-183343215C3B}" type="pres">
      <dgm:prSet presAssocID="{86333310-760C-4F55-BCA3-BF008E57C6DA}" presName="imageRepeatNode" presStyleLbl="alignAcc1" presStyleIdx="3" presStyleCnt="10"/>
      <dgm:spPr/>
      <dgm:t>
        <a:bodyPr/>
        <a:lstStyle/>
        <a:p>
          <a:endParaRPr lang="en-GB"/>
        </a:p>
      </dgm:t>
    </dgm:pt>
    <dgm:pt modelId="{5E7EF5A8-533C-4A69-8A80-B1203A481995}" type="pres">
      <dgm:prSet presAssocID="{86333310-760C-4F55-BCA3-BF008E57C6DA}" presName="imageaccent4" presStyleCnt="0"/>
      <dgm:spPr/>
    </dgm:pt>
    <dgm:pt modelId="{5D322879-2522-4B70-8AF8-04E2CB4401C7}" type="pres">
      <dgm:prSet presAssocID="{86333310-760C-4F55-BCA3-BF008E57C6DA}" presName="accentRepeatNode" presStyleLbl="solidAlignAcc1" presStyleIdx="7" presStyleCnt="20"/>
      <dgm:spPr/>
    </dgm:pt>
    <dgm:pt modelId="{70318DA4-26E6-4805-B333-2622CDC29D17}" type="pres">
      <dgm:prSet presAssocID="{87CBEDC6-FC54-428D-905B-88CC57AB8942}" presName="text5" presStyleCnt="0"/>
      <dgm:spPr/>
    </dgm:pt>
    <dgm:pt modelId="{D9D3EB3A-F611-4931-9FFB-E07EA0DE0299}" type="pres">
      <dgm:prSet presAssocID="{87CBEDC6-FC54-428D-905B-88CC57AB8942}" presName="textRepeatNode" presStyleLbl="alignNode1" presStyleIdx="4" presStyleCnt="10">
        <dgm:presLayoutVars>
          <dgm:chMax val="0"/>
          <dgm:chPref val="0"/>
          <dgm:bulletEnabled val="1"/>
        </dgm:presLayoutVars>
      </dgm:prSet>
      <dgm:spPr/>
      <dgm:t>
        <a:bodyPr/>
        <a:lstStyle/>
        <a:p>
          <a:endParaRPr lang="en-GB"/>
        </a:p>
      </dgm:t>
    </dgm:pt>
    <dgm:pt modelId="{BBCB4511-473C-4C30-9B3C-113E64471869}" type="pres">
      <dgm:prSet presAssocID="{87CBEDC6-FC54-428D-905B-88CC57AB8942}" presName="textaccent5" presStyleCnt="0"/>
      <dgm:spPr/>
    </dgm:pt>
    <dgm:pt modelId="{E65CA3FF-CCC6-4502-BF12-5EB62B7C3897}" type="pres">
      <dgm:prSet presAssocID="{87CBEDC6-FC54-428D-905B-88CC57AB8942}" presName="accentRepeatNode" presStyleLbl="solidAlignAcc1" presStyleIdx="8" presStyleCnt="20"/>
      <dgm:spPr/>
    </dgm:pt>
    <dgm:pt modelId="{F723B024-5B8C-40E8-A73A-E85E57244837}" type="pres">
      <dgm:prSet presAssocID="{449810CE-535E-492F-A538-E8E14A4D5FFE}" presName="image5" presStyleCnt="0"/>
      <dgm:spPr/>
    </dgm:pt>
    <dgm:pt modelId="{788AF7A9-17CB-498D-AD17-5BA32A5E9C4C}" type="pres">
      <dgm:prSet presAssocID="{449810CE-535E-492F-A538-E8E14A4D5FFE}" presName="imageRepeatNode" presStyleLbl="alignAcc1" presStyleIdx="4" presStyleCnt="10"/>
      <dgm:spPr/>
      <dgm:t>
        <a:bodyPr/>
        <a:lstStyle/>
        <a:p>
          <a:endParaRPr lang="en-GB"/>
        </a:p>
      </dgm:t>
    </dgm:pt>
    <dgm:pt modelId="{6EF5279D-905C-4003-A757-FDF7DA4248CB}" type="pres">
      <dgm:prSet presAssocID="{449810CE-535E-492F-A538-E8E14A4D5FFE}" presName="imageaccent5" presStyleCnt="0"/>
      <dgm:spPr/>
    </dgm:pt>
    <dgm:pt modelId="{D65049D8-7AE8-415E-8114-589F6A10602D}" type="pres">
      <dgm:prSet presAssocID="{449810CE-535E-492F-A538-E8E14A4D5FFE}" presName="accentRepeatNode" presStyleLbl="solidAlignAcc1" presStyleIdx="9" presStyleCnt="20"/>
      <dgm:spPr/>
    </dgm:pt>
    <dgm:pt modelId="{C66B5F87-F3AB-4F37-AEEC-CE73C66C461E}" type="pres">
      <dgm:prSet presAssocID="{CF2CB1A8-9AB5-439B-8A8C-B0A68E00F3FA}" presName="text6" presStyleCnt="0"/>
      <dgm:spPr/>
    </dgm:pt>
    <dgm:pt modelId="{9E227F16-A522-48E5-8B8C-A4121D95FB87}" type="pres">
      <dgm:prSet presAssocID="{CF2CB1A8-9AB5-439B-8A8C-B0A68E00F3FA}" presName="textRepeatNode" presStyleLbl="alignNode1" presStyleIdx="5" presStyleCnt="10">
        <dgm:presLayoutVars>
          <dgm:chMax val="0"/>
          <dgm:chPref val="0"/>
          <dgm:bulletEnabled val="1"/>
        </dgm:presLayoutVars>
      </dgm:prSet>
      <dgm:spPr/>
      <dgm:t>
        <a:bodyPr/>
        <a:lstStyle/>
        <a:p>
          <a:endParaRPr lang="en-GB"/>
        </a:p>
      </dgm:t>
    </dgm:pt>
    <dgm:pt modelId="{FC048B1D-3C78-4ABB-ACB5-CD2BC6135C78}" type="pres">
      <dgm:prSet presAssocID="{CF2CB1A8-9AB5-439B-8A8C-B0A68E00F3FA}" presName="textaccent6" presStyleCnt="0"/>
      <dgm:spPr/>
    </dgm:pt>
    <dgm:pt modelId="{E3B0FF40-E3A0-41C8-9420-6B9133E90F90}" type="pres">
      <dgm:prSet presAssocID="{CF2CB1A8-9AB5-439B-8A8C-B0A68E00F3FA}" presName="accentRepeatNode" presStyleLbl="solidAlignAcc1" presStyleIdx="10" presStyleCnt="20"/>
      <dgm:spPr/>
    </dgm:pt>
    <dgm:pt modelId="{DE2E4AFE-86AA-48E5-AACA-A2E71CD69035}" type="pres">
      <dgm:prSet presAssocID="{A23B19FF-079E-4A93-B146-54C09F5477B7}" presName="image6" presStyleCnt="0"/>
      <dgm:spPr/>
    </dgm:pt>
    <dgm:pt modelId="{9FBF8883-BF84-4127-8DEC-6DFFDAA5D032}" type="pres">
      <dgm:prSet presAssocID="{A23B19FF-079E-4A93-B146-54C09F5477B7}" presName="imageRepeatNode" presStyleLbl="alignAcc1" presStyleIdx="5" presStyleCnt="10"/>
      <dgm:spPr/>
      <dgm:t>
        <a:bodyPr/>
        <a:lstStyle/>
        <a:p>
          <a:endParaRPr lang="en-GB"/>
        </a:p>
      </dgm:t>
    </dgm:pt>
    <dgm:pt modelId="{DC960BCF-3A34-4E5C-859C-852E2B75CB45}" type="pres">
      <dgm:prSet presAssocID="{A23B19FF-079E-4A93-B146-54C09F5477B7}" presName="imageaccent6" presStyleCnt="0"/>
      <dgm:spPr/>
    </dgm:pt>
    <dgm:pt modelId="{367A08D9-0FCE-4812-B30E-F1408A31CA89}" type="pres">
      <dgm:prSet presAssocID="{A23B19FF-079E-4A93-B146-54C09F5477B7}" presName="accentRepeatNode" presStyleLbl="solidAlignAcc1" presStyleIdx="11" presStyleCnt="20"/>
      <dgm:spPr/>
    </dgm:pt>
    <dgm:pt modelId="{E779E6CC-8E02-40A1-8DC4-F58CC75B3CAF}" type="pres">
      <dgm:prSet presAssocID="{0C351917-687E-4323-8CC5-1A056381CB0A}" presName="text7" presStyleCnt="0"/>
      <dgm:spPr/>
    </dgm:pt>
    <dgm:pt modelId="{1930DB42-6398-4D7B-BC6E-5CA09AE6D00D}" type="pres">
      <dgm:prSet presAssocID="{0C351917-687E-4323-8CC5-1A056381CB0A}" presName="textRepeatNode" presStyleLbl="alignNode1" presStyleIdx="6" presStyleCnt="10">
        <dgm:presLayoutVars>
          <dgm:chMax val="0"/>
          <dgm:chPref val="0"/>
          <dgm:bulletEnabled val="1"/>
        </dgm:presLayoutVars>
      </dgm:prSet>
      <dgm:spPr/>
      <dgm:t>
        <a:bodyPr/>
        <a:lstStyle/>
        <a:p>
          <a:endParaRPr lang="en-GB"/>
        </a:p>
      </dgm:t>
    </dgm:pt>
    <dgm:pt modelId="{180DC308-6242-4F4E-991C-A05B121B9308}" type="pres">
      <dgm:prSet presAssocID="{0C351917-687E-4323-8CC5-1A056381CB0A}" presName="textaccent7" presStyleCnt="0"/>
      <dgm:spPr/>
    </dgm:pt>
    <dgm:pt modelId="{DBCF8336-1293-429A-80FB-095B892B40CC}" type="pres">
      <dgm:prSet presAssocID="{0C351917-687E-4323-8CC5-1A056381CB0A}" presName="accentRepeatNode" presStyleLbl="solidAlignAcc1" presStyleIdx="12" presStyleCnt="20"/>
      <dgm:spPr/>
    </dgm:pt>
    <dgm:pt modelId="{5C69F887-3B34-4015-94AF-2D867DEE95D6}" type="pres">
      <dgm:prSet presAssocID="{D7A8A868-F50F-4A94-9346-04758F22E9FE}" presName="image7" presStyleCnt="0"/>
      <dgm:spPr/>
    </dgm:pt>
    <dgm:pt modelId="{CA0AA13E-8662-4AB9-8037-DDE8D11E371C}" type="pres">
      <dgm:prSet presAssocID="{D7A8A868-F50F-4A94-9346-04758F22E9FE}" presName="imageRepeatNode" presStyleLbl="alignAcc1" presStyleIdx="6" presStyleCnt="10"/>
      <dgm:spPr/>
      <dgm:t>
        <a:bodyPr/>
        <a:lstStyle/>
        <a:p>
          <a:endParaRPr lang="en-GB"/>
        </a:p>
      </dgm:t>
    </dgm:pt>
    <dgm:pt modelId="{29356095-4D5E-49CF-9A14-8A69E3E8BC83}" type="pres">
      <dgm:prSet presAssocID="{D7A8A868-F50F-4A94-9346-04758F22E9FE}" presName="imageaccent7" presStyleCnt="0"/>
      <dgm:spPr/>
    </dgm:pt>
    <dgm:pt modelId="{3ED06121-B1EF-4E37-96D5-24D4BC72DD59}" type="pres">
      <dgm:prSet presAssocID="{D7A8A868-F50F-4A94-9346-04758F22E9FE}" presName="accentRepeatNode" presStyleLbl="solidAlignAcc1" presStyleIdx="13" presStyleCnt="20"/>
      <dgm:spPr/>
    </dgm:pt>
    <dgm:pt modelId="{E53D76F1-7D64-43A6-B802-6DE5BACCA61D}" type="pres">
      <dgm:prSet presAssocID="{19599C78-7B32-4C07-8FEA-C0CBAF18B9D8}" presName="text8" presStyleCnt="0"/>
      <dgm:spPr/>
    </dgm:pt>
    <dgm:pt modelId="{3D5106D9-A3F6-41D3-AFB2-7C5F634C1F54}" type="pres">
      <dgm:prSet presAssocID="{19599C78-7B32-4C07-8FEA-C0CBAF18B9D8}" presName="textRepeatNode" presStyleLbl="alignNode1" presStyleIdx="7" presStyleCnt="10">
        <dgm:presLayoutVars>
          <dgm:chMax val="0"/>
          <dgm:chPref val="0"/>
          <dgm:bulletEnabled val="1"/>
        </dgm:presLayoutVars>
      </dgm:prSet>
      <dgm:spPr/>
      <dgm:t>
        <a:bodyPr/>
        <a:lstStyle/>
        <a:p>
          <a:endParaRPr lang="en-GB"/>
        </a:p>
      </dgm:t>
    </dgm:pt>
    <dgm:pt modelId="{E7C63F20-0F29-44CB-8592-25D9AEE14E76}" type="pres">
      <dgm:prSet presAssocID="{19599C78-7B32-4C07-8FEA-C0CBAF18B9D8}" presName="textaccent8" presStyleCnt="0"/>
      <dgm:spPr/>
    </dgm:pt>
    <dgm:pt modelId="{27F85E5D-E1AF-48C8-8622-EBE30A8AE035}" type="pres">
      <dgm:prSet presAssocID="{19599C78-7B32-4C07-8FEA-C0CBAF18B9D8}" presName="accentRepeatNode" presStyleLbl="solidAlignAcc1" presStyleIdx="14" presStyleCnt="20"/>
      <dgm:spPr/>
    </dgm:pt>
    <dgm:pt modelId="{9074CBFB-1690-46C8-A517-F59CD8280DA4}" type="pres">
      <dgm:prSet presAssocID="{A5C4C203-CAC6-4111-AB53-FA8456253D9B}" presName="image8" presStyleCnt="0"/>
      <dgm:spPr/>
    </dgm:pt>
    <dgm:pt modelId="{7DF5D0BF-2DA7-479A-ABAF-2BE18E1F26BA}" type="pres">
      <dgm:prSet presAssocID="{A5C4C203-CAC6-4111-AB53-FA8456253D9B}" presName="imageRepeatNode" presStyleLbl="alignAcc1" presStyleIdx="7" presStyleCnt="10"/>
      <dgm:spPr/>
      <dgm:t>
        <a:bodyPr/>
        <a:lstStyle/>
        <a:p>
          <a:endParaRPr lang="en-GB"/>
        </a:p>
      </dgm:t>
    </dgm:pt>
    <dgm:pt modelId="{00A90234-95FC-41AC-8B38-3575F920751F}" type="pres">
      <dgm:prSet presAssocID="{A5C4C203-CAC6-4111-AB53-FA8456253D9B}" presName="imageaccent8" presStyleCnt="0"/>
      <dgm:spPr/>
    </dgm:pt>
    <dgm:pt modelId="{7B87AF89-B062-43D1-895A-D6C12743FBA7}" type="pres">
      <dgm:prSet presAssocID="{A5C4C203-CAC6-4111-AB53-FA8456253D9B}" presName="accentRepeatNode" presStyleLbl="solidAlignAcc1" presStyleIdx="15" presStyleCnt="20"/>
      <dgm:spPr/>
    </dgm:pt>
    <dgm:pt modelId="{0330C581-5E69-4E0D-9925-E029AE410766}" type="pres">
      <dgm:prSet presAssocID="{36C859D9-72BA-4587-B6C8-6B18E8B5EDEC}" presName="text9" presStyleCnt="0"/>
      <dgm:spPr/>
    </dgm:pt>
    <dgm:pt modelId="{8E67C049-D74D-4989-80C5-AA7736449EF7}" type="pres">
      <dgm:prSet presAssocID="{36C859D9-72BA-4587-B6C8-6B18E8B5EDEC}" presName="textRepeatNode" presStyleLbl="alignNode1" presStyleIdx="8" presStyleCnt="10">
        <dgm:presLayoutVars>
          <dgm:chMax val="0"/>
          <dgm:chPref val="0"/>
          <dgm:bulletEnabled val="1"/>
        </dgm:presLayoutVars>
      </dgm:prSet>
      <dgm:spPr/>
      <dgm:t>
        <a:bodyPr/>
        <a:lstStyle/>
        <a:p>
          <a:endParaRPr lang="en-GB"/>
        </a:p>
      </dgm:t>
    </dgm:pt>
    <dgm:pt modelId="{5A6DEB0A-91BF-4D3F-A2BC-1D9B8B3AB676}" type="pres">
      <dgm:prSet presAssocID="{36C859D9-72BA-4587-B6C8-6B18E8B5EDEC}" presName="textaccent9" presStyleCnt="0"/>
      <dgm:spPr/>
    </dgm:pt>
    <dgm:pt modelId="{B4253381-96C7-4F52-B0CF-55924C3060C4}" type="pres">
      <dgm:prSet presAssocID="{36C859D9-72BA-4587-B6C8-6B18E8B5EDEC}" presName="accentRepeatNode" presStyleLbl="solidAlignAcc1" presStyleIdx="16" presStyleCnt="20"/>
      <dgm:spPr/>
    </dgm:pt>
    <dgm:pt modelId="{4C059F73-E1CC-476F-8C77-BF1437C9B7C1}" type="pres">
      <dgm:prSet presAssocID="{E4524208-9E29-4412-9D53-2C70BE00BC2E}" presName="image9" presStyleCnt="0"/>
      <dgm:spPr/>
    </dgm:pt>
    <dgm:pt modelId="{BA4517B3-3FEE-428C-AF0D-F5745B62CB52}" type="pres">
      <dgm:prSet presAssocID="{E4524208-9E29-4412-9D53-2C70BE00BC2E}" presName="imageRepeatNode" presStyleLbl="alignAcc1" presStyleIdx="8" presStyleCnt="10"/>
      <dgm:spPr/>
      <dgm:t>
        <a:bodyPr/>
        <a:lstStyle/>
        <a:p>
          <a:endParaRPr lang="en-GB"/>
        </a:p>
      </dgm:t>
    </dgm:pt>
    <dgm:pt modelId="{6E388A12-9F2C-46F5-8619-23D7C54A57F4}" type="pres">
      <dgm:prSet presAssocID="{E4524208-9E29-4412-9D53-2C70BE00BC2E}" presName="imageaccent9" presStyleCnt="0"/>
      <dgm:spPr/>
    </dgm:pt>
    <dgm:pt modelId="{BD19995F-10B3-4F79-A9EF-F32EF2ACB404}" type="pres">
      <dgm:prSet presAssocID="{E4524208-9E29-4412-9D53-2C70BE00BC2E}" presName="accentRepeatNode" presStyleLbl="solidAlignAcc1" presStyleIdx="17" presStyleCnt="20"/>
      <dgm:spPr/>
    </dgm:pt>
    <dgm:pt modelId="{7B29A721-70F6-4F1D-A115-F6984FB4C070}" type="pres">
      <dgm:prSet presAssocID="{199EA6E6-4F17-4810-93D6-A668B19B3C4C}" presName="text10" presStyleCnt="0"/>
      <dgm:spPr/>
    </dgm:pt>
    <dgm:pt modelId="{4D1D18C4-B669-4451-B348-90328A37EBCD}" type="pres">
      <dgm:prSet presAssocID="{199EA6E6-4F17-4810-93D6-A668B19B3C4C}" presName="textRepeatNode" presStyleLbl="alignNode1" presStyleIdx="9" presStyleCnt="10">
        <dgm:presLayoutVars>
          <dgm:chMax val="0"/>
          <dgm:chPref val="0"/>
          <dgm:bulletEnabled val="1"/>
        </dgm:presLayoutVars>
      </dgm:prSet>
      <dgm:spPr/>
      <dgm:t>
        <a:bodyPr/>
        <a:lstStyle/>
        <a:p>
          <a:endParaRPr lang="en-GB"/>
        </a:p>
      </dgm:t>
    </dgm:pt>
    <dgm:pt modelId="{B519B27F-AB44-47B3-891C-F6AEF869AA90}" type="pres">
      <dgm:prSet presAssocID="{199EA6E6-4F17-4810-93D6-A668B19B3C4C}" presName="textaccent10" presStyleCnt="0"/>
      <dgm:spPr/>
    </dgm:pt>
    <dgm:pt modelId="{4F4D3DAC-CEE5-459F-9F3A-956FB391495B}" type="pres">
      <dgm:prSet presAssocID="{199EA6E6-4F17-4810-93D6-A668B19B3C4C}" presName="accentRepeatNode" presStyleLbl="solidAlignAcc1" presStyleIdx="18" presStyleCnt="20"/>
      <dgm:spPr/>
    </dgm:pt>
    <dgm:pt modelId="{FF8A2802-9FD6-4827-8E6E-45E9465E9E52}" type="pres">
      <dgm:prSet presAssocID="{5EAD7F25-11DF-4E79-8FA6-0A58C3F2CCC9}" presName="image10" presStyleCnt="0"/>
      <dgm:spPr/>
    </dgm:pt>
    <dgm:pt modelId="{15A98599-581A-4AE4-A24E-38894D49D61F}" type="pres">
      <dgm:prSet presAssocID="{5EAD7F25-11DF-4E79-8FA6-0A58C3F2CCC9}" presName="imageRepeatNode" presStyleLbl="alignAcc1" presStyleIdx="9" presStyleCnt="10"/>
      <dgm:spPr/>
      <dgm:t>
        <a:bodyPr/>
        <a:lstStyle/>
        <a:p>
          <a:endParaRPr lang="en-GB"/>
        </a:p>
      </dgm:t>
    </dgm:pt>
    <dgm:pt modelId="{2E1F8772-5286-4ED8-A527-47907872C326}" type="pres">
      <dgm:prSet presAssocID="{5EAD7F25-11DF-4E79-8FA6-0A58C3F2CCC9}" presName="imageaccent10" presStyleCnt="0"/>
      <dgm:spPr/>
    </dgm:pt>
    <dgm:pt modelId="{7CC80AE8-39E4-47B1-8606-B07AA176ADB2}" type="pres">
      <dgm:prSet presAssocID="{5EAD7F25-11DF-4E79-8FA6-0A58C3F2CCC9}" presName="accentRepeatNode" presStyleLbl="solidAlignAcc1" presStyleIdx="19" presStyleCnt="20"/>
      <dgm:spPr/>
    </dgm:pt>
  </dgm:ptLst>
  <dgm:cxnLst>
    <dgm:cxn modelId="{AF7DC2C5-29FD-4861-8A0C-06120317599D}" type="presOf" srcId="{5EAD7F25-11DF-4E79-8FA6-0A58C3F2CCC9}" destId="{15A98599-581A-4AE4-A24E-38894D49D61F}" srcOrd="0" destOrd="0" presId="urn:microsoft.com/office/officeart/2008/layout/HexagonCluster"/>
    <dgm:cxn modelId="{F5B8BB26-B970-440F-A1EC-AEF4329C811F}" type="presOf" srcId="{5D114F17-4E9F-4E5B-9260-899996E40D29}" destId="{19D5C94E-CDDC-43DF-8FF6-185A036EC525}" srcOrd="0" destOrd="0" presId="urn:microsoft.com/office/officeart/2008/layout/HexagonCluster"/>
    <dgm:cxn modelId="{AD545A5C-CB8F-489E-A336-7C1A6A6F267C}" type="presOf" srcId="{A23B19FF-079E-4A93-B146-54C09F5477B7}" destId="{9FBF8883-BF84-4127-8DEC-6DFFDAA5D032}" srcOrd="0" destOrd="0" presId="urn:microsoft.com/office/officeart/2008/layout/HexagonCluster"/>
    <dgm:cxn modelId="{EA60786E-4B4D-46D0-9151-88A40B6DF37E}" type="presOf" srcId="{52F105A4-720D-4B79-AB35-342B85AA9B66}" destId="{E23842A5-4573-4A76-9C43-5E94C094BD16}" srcOrd="0" destOrd="0" presId="urn:microsoft.com/office/officeart/2008/layout/HexagonCluster"/>
    <dgm:cxn modelId="{B7DD41E0-2709-4B42-9020-9A7DB326416E}" srcId="{759BC519-1111-4CC1-B270-8FB343A6C70A}" destId="{B34BE4FD-97E4-469E-9D7D-94CDE24E84A8}" srcOrd="3" destOrd="0" parTransId="{A5DF519D-6DA3-4373-950F-0A8A1293149D}" sibTransId="{86333310-760C-4F55-BCA3-BF008E57C6DA}"/>
    <dgm:cxn modelId="{4B03C89C-C990-4733-A998-BDAC26137E9A}" srcId="{759BC519-1111-4CC1-B270-8FB343A6C70A}" destId="{19599C78-7B32-4C07-8FEA-C0CBAF18B9D8}" srcOrd="7" destOrd="0" parTransId="{828A8CFD-B16B-4A0D-86E2-8C5C8EF65221}" sibTransId="{A5C4C203-CAC6-4111-AB53-FA8456253D9B}"/>
    <dgm:cxn modelId="{1654D4FB-B00C-4F78-92D1-B7E403B78137}" type="presOf" srcId="{19599C78-7B32-4C07-8FEA-C0CBAF18B9D8}" destId="{3D5106D9-A3F6-41D3-AFB2-7C5F634C1F54}" srcOrd="0" destOrd="0" presId="urn:microsoft.com/office/officeart/2008/layout/HexagonCluster"/>
    <dgm:cxn modelId="{36560A16-5332-46E8-93FF-09F479F7C72F}" type="presOf" srcId="{36C859D9-72BA-4587-B6C8-6B18E8B5EDEC}" destId="{8E67C049-D74D-4989-80C5-AA7736449EF7}" srcOrd="0" destOrd="0" presId="urn:microsoft.com/office/officeart/2008/layout/HexagonCluster"/>
    <dgm:cxn modelId="{EFF160AB-E0E3-4C81-989D-39F49BDA3D5E}" srcId="{759BC519-1111-4CC1-B270-8FB343A6C70A}" destId="{21CF80A5-A5D5-417F-A2D0-73029E6AC7F1}" srcOrd="0" destOrd="0" parTransId="{A5D94E02-EF41-4569-B66B-74DD1FB9C491}" sibTransId="{C4994EF9-B168-4CB0-B014-1D659981E557}"/>
    <dgm:cxn modelId="{048CEA37-1FE1-489A-9298-3F701CDF4170}" type="presOf" srcId="{E4524208-9E29-4412-9D53-2C70BE00BC2E}" destId="{BA4517B3-3FEE-428C-AF0D-F5745B62CB52}" srcOrd="0" destOrd="0" presId="urn:microsoft.com/office/officeart/2008/layout/HexagonCluster"/>
    <dgm:cxn modelId="{E87CFCC5-32AC-4561-9C4B-272817A8166C}" srcId="{759BC519-1111-4CC1-B270-8FB343A6C70A}" destId="{87CBEDC6-FC54-428D-905B-88CC57AB8942}" srcOrd="4" destOrd="0" parTransId="{B25C9883-90EC-42D3-B6C9-8A3343431CD5}" sibTransId="{449810CE-535E-492F-A538-E8E14A4D5FFE}"/>
    <dgm:cxn modelId="{BADB6FDA-07EF-4374-B3DC-42F642588E18}" type="presOf" srcId="{CF2CB1A8-9AB5-439B-8A8C-B0A68E00F3FA}" destId="{9E227F16-A522-48E5-8B8C-A4121D95FB87}" srcOrd="0" destOrd="0" presId="urn:microsoft.com/office/officeart/2008/layout/HexagonCluster"/>
    <dgm:cxn modelId="{4C7CB95E-544F-4331-A1CA-EBD8BE6E1C73}" type="presOf" srcId="{87CBEDC6-FC54-428D-905B-88CC57AB8942}" destId="{D9D3EB3A-F611-4931-9FFB-E07EA0DE0299}" srcOrd="0" destOrd="0" presId="urn:microsoft.com/office/officeart/2008/layout/HexagonCluster"/>
    <dgm:cxn modelId="{4DF048D6-D90C-4BC7-8BD3-0CB64D536AB8}" type="presOf" srcId="{A5C4C203-CAC6-4111-AB53-FA8456253D9B}" destId="{7DF5D0BF-2DA7-479A-ABAF-2BE18E1F26BA}" srcOrd="0" destOrd="0" presId="urn:microsoft.com/office/officeart/2008/layout/HexagonCluster"/>
    <dgm:cxn modelId="{FBCA91CE-34D1-469A-AD1B-DC4DBF94ABE4}" type="presOf" srcId="{449810CE-535E-492F-A538-E8E14A4D5FFE}" destId="{788AF7A9-17CB-498D-AD17-5BA32A5E9C4C}" srcOrd="0" destOrd="0" presId="urn:microsoft.com/office/officeart/2008/layout/HexagonCluster"/>
    <dgm:cxn modelId="{D8229DF0-34E6-4CEB-A80D-FE0FF9E32BE6}" type="presOf" srcId="{C4994EF9-B168-4CB0-B014-1D659981E557}" destId="{634701BA-DB09-4FA0-8A1D-B37D36B9BA7B}" srcOrd="0" destOrd="0" presId="urn:microsoft.com/office/officeart/2008/layout/HexagonCluster"/>
    <dgm:cxn modelId="{2846BDC2-69B4-4EE4-8A0C-D6940A4C0C17}" type="presOf" srcId="{B9AFC238-F5D6-4A79-A092-AC9ED372D4A3}" destId="{0A29DDDB-5E3F-4174-884A-DF452DF39223}" srcOrd="0" destOrd="0" presId="urn:microsoft.com/office/officeart/2008/layout/HexagonCluster"/>
    <dgm:cxn modelId="{C6D9A3FA-EBE2-43C2-9925-86BF382C5381}" srcId="{759BC519-1111-4CC1-B270-8FB343A6C70A}" destId="{144C7A95-565B-48F5-AB6B-FFB93702B11C}" srcOrd="2" destOrd="0" parTransId="{B73148FE-5A11-4B79-A806-80B8EA48D649}" sibTransId="{B9AFC238-F5D6-4A79-A092-AC9ED372D4A3}"/>
    <dgm:cxn modelId="{F74541AD-AD25-4EF2-819B-576ACC796046}" type="presOf" srcId="{B34BE4FD-97E4-469E-9D7D-94CDE24E84A8}" destId="{812CF989-237B-4397-9303-B5BABD709815}" srcOrd="0" destOrd="0" presId="urn:microsoft.com/office/officeart/2008/layout/HexagonCluster"/>
    <dgm:cxn modelId="{461D9E41-B87D-4B04-ABE4-B51B4E77A125}" srcId="{759BC519-1111-4CC1-B270-8FB343A6C70A}" destId="{36C859D9-72BA-4587-B6C8-6B18E8B5EDEC}" srcOrd="8" destOrd="0" parTransId="{142E8FC3-4079-47B2-B302-70960669EF88}" sibTransId="{E4524208-9E29-4412-9D53-2C70BE00BC2E}"/>
    <dgm:cxn modelId="{37464673-4EB6-47DF-B3C0-4E924AF33746}" type="presOf" srcId="{86333310-760C-4F55-BCA3-BF008E57C6DA}" destId="{78A9684F-E774-4932-827B-183343215C3B}" srcOrd="0" destOrd="0" presId="urn:microsoft.com/office/officeart/2008/layout/HexagonCluster"/>
    <dgm:cxn modelId="{D884A65A-E545-4A21-9F3D-70235308DA93}" srcId="{759BC519-1111-4CC1-B270-8FB343A6C70A}" destId="{CF2CB1A8-9AB5-439B-8A8C-B0A68E00F3FA}" srcOrd="5" destOrd="0" parTransId="{A0B89116-4799-4FBE-BD8B-2D3A7D89D4AF}" sibTransId="{A23B19FF-079E-4A93-B146-54C09F5477B7}"/>
    <dgm:cxn modelId="{02712905-E766-44BA-B1E0-95A39C94F0E8}" type="presOf" srcId="{759BC519-1111-4CC1-B270-8FB343A6C70A}" destId="{7C0604A4-1D49-41FB-8153-EFC41FF7E0BC}" srcOrd="0" destOrd="0" presId="urn:microsoft.com/office/officeart/2008/layout/HexagonCluster"/>
    <dgm:cxn modelId="{64F64957-059D-4883-996F-4E670709E22B}" type="presOf" srcId="{21CF80A5-A5D5-417F-A2D0-73029E6AC7F1}" destId="{4DFE5EFC-ED90-488A-A8F6-A9ADC22CE6C2}" srcOrd="0" destOrd="0" presId="urn:microsoft.com/office/officeart/2008/layout/HexagonCluster"/>
    <dgm:cxn modelId="{E63C8E8C-23B6-4BB7-9A3D-8308D98C7DF2}" type="presOf" srcId="{199EA6E6-4F17-4810-93D6-A668B19B3C4C}" destId="{4D1D18C4-B669-4451-B348-90328A37EBCD}" srcOrd="0" destOrd="0" presId="urn:microsoft.com/office/officeart/2008/layout/HexagonCluster"/>
    <dgm:cxn modelId="{91B6B514-ED46-48E4-A5A0-014ACF329C60}" srcId="{759BC519-1111-4CC1-B270-8FB343A6C70A}" destId="{0C351917-687E-4323-8CC5-1A056381CB0A}" srcOrd="6" destOrd="0" parTransId="{9E1D0811-7CD4-41B1-8057-D202E70E9AAD}" sibTransId="{D7A8A868-F50F-4A94-9346-04758F22E9FE}"/>
    <dgm:cxn modelId="{E6873ACA-2817-462A-B44B-6B3DB0E9D3FF}" type="presOf" srcId="{D7A8A868-F50F-4A94-9346-04758F22E9FE}" destId="{CA0AA13E-8662-4AB9-8037-DDE8D11E371C}" srcOrd="0" destOrd="0" presId="urn:microsoft.com/office/officeart/2008/layout/HexagonCluster"/>
    <dgm:cxn modelId="{217619B8-F69A-421D-B19A-773710E75DCB}" type="presOf" srcId="{144C7A95-565B-48F5-AB6B-FFB93702B11C}" destId="{92764438-C8F8-4920-AF37-2B3183671B0B}" srcOrd="0" destOrd="0" presId="urn:microsoft.com/office/officeart/2008/layout/HexagonCluster"/>
    <dgm:cxn modelId="{13B075A1-97F5-4C4B-9D3B-ED0183FB0FF2}" type="presOf" srcId="{0C351917-687E-4323-8CC5-1A056381CB0A}" destId="{1930DB42-6398-4D7B-BC6E-5CA09AE6D00D}" srcOrd="0" destOrd="0" presId="urn:microsoft.com/office/officeart/2008/layout/HexagonCluster"/>
    <dgm:cxn modelId="{0648FF84-6F6C-4E82-8F5E-5862059E4BB8}" srcId="{759BC519-1111-4CC1-B270-8FB343A6C70A}" destId="{52F105A4-720D-4B79-AB35-342B85AA9B66}" srcOrd="1" destOrd="0" parTransId="{DE7E3BBB-2E71-499C-98E4-BF8618735918}" sibTransId="{5D114F17-4E9F-4E5B-9260-899996E40D29}"/>
    <dgm:cxn modelId="{19C8183A-1190-4F0A-9409-21F92D80944A}" srcId="{759BC519-1111-4CC1-B270-8FB343A6C70A}" destId="{199EA6E6-4F17-4810-93D6-A668B19B3C4C}" srcOrd="9" destOrd="0" parTransId="{2F5CEAE9-9EE8-4514-BEB9-76E9C5E29754}" sibTransId="{5EAD7F25-11DF-4E79-8FA6-0A58C3F2CCC9}"/>
    <dgm:cxn modelId="{20B67F1F-373A-4C21-AE8F-0A417B4B4694}" type="presParOf" srcId="{7C0604A4-1D49-41FB-8153-EFC41FF7E0BC}" destId="{C6A5F4FF-BC01-4F3C-9BD4-A9623384DCF1}" srcOrd="0" destOrd="0" presId="urn:microsoft.com/office/officeart/2008/layout/HexagonCluster"/>
    <dgm:cxn modelId="{28BA2410-E1BE-4AFC-9845-3F6CEB7FE47B}" type="presParOf" srcId="{C6A5F4FF-BC01-4F3C-9BD4-A9623384DCF1}" destId="{4DFE5EFC-ED90-488A-A8F6-A9ADC22CE6C2}" srcOrd="0" destOrd="0" presId="urn:microsoft.com/office/officeart/2008/layout/HexagonCluster"/>
    <dgm:cxn modelId="{B7487BA2-BBC7-4742-994D-82104714BEAF}" type="presParOf" srcId="{7C0604A4-1D49-41FB-8153-EFC41FF7E0BC}" destId="{37932107-D017-4F28-B223-F3825114FDA9}" srcOrd="1" destOrd="0" presId="urn:microsoft.com/office/officeart/2008/layout/HexagonCluster"/>
    <dgm:cxn modelId="{2A1D3C39-44A2-491C-AF22-396E3EDB8027}" type="presParOf" srcId="{37932107-D017-4F28-B223-F3825114FDA9}" destId="{5CA3FE25-717A-45BE-AF72-29AE4BEEFFDE}" srcOrd="0" destOrd="0" presId="urn:microsoft.com/office/officeart/2008/layout/HexagonCluster"/>
    <dgm:cxn modelId="{EF7C4608-81E1-4B0D-8955-37910A3A1B37}" type="presParOf" srcId="{7C0604A4-1D49-41FB-8153-EFC41FF7E0BC}" destId="{75087A8D-DADF-4D2C-B209-DB5D6C544F7A}" srcOrd="2" destOrd="0" presId="urn:microsoft.com/office/officeart/2008/layout/HexagonCluster"/>
    <dgm:cxn modelId="{22BA86BE-7D56-4ECE-A370-F2C531566A9D}" type="presParOf" srcId="{75087A8D-DADF-4D2C-B209-DB5D6C544F7A}" destId="{634701BA-DB09-4FA0-8A1D-B37D36B9BA7B}" srcOrd="0" destOrd="0" presId="urn:microsoft.com/office/officeart/2008/layout/HexagonCluster"/>
    <dgm:cxn modelId="{49EB334B-71BA-4EB2-809B-41ECD110E969}" type="presParOf" srcId="{7C0604A4-1D49-41FB-8153-EFC41FF7E0BC}" destId="{D07ADF54-9178-4937-8CE8-89F97FB63289}" srcOrd="3" destOrd="0" presId="urn:microsoft.com/office/officeart/2008/layout/HexagonCluster"/>
    <dgm:cxn modelId="{A3F0D743-F006-4A7F-97FE-2CBA49A87538}" type="presParOf" srcId="{D07ADF54-9178-4937-8CE8-89F97FB63289}" destId="{96204826-F061-4C10-A773-B0C48FD35E25}" srcOrd="0" destOrd="0" presId="urn:microsoft.com/office/officeart/2008/layout/HexagonCluster"/>
    <dgm:cxn modelId="{41386390-1CCA-4AAD-A641-5C47E0F3A744}" type="presParOf" srcId="{7C0604A4-1D49-41FB-8153-EFC41FF7E0BC}" destId="{26320F71-5BC8-429B-B48E-CDFA237DDCE2}" srcOrd="4" destOrd="0" presId="urn:microsoft.com/office/officeart/2008/layout/HexagonCluster"/>
    <dgm:cxn modelId="{3FECCD79-9E4B-4FE0-B5B8-A68AF00BAE2A}" type="presParOf" srcId="{26320F71-5BC8-429B-B48E-CDFA237DDCE2}" destId="{E23842A5-4573-4A76-9C43-5E94C094BD16}" srcOrd="0" destOrd="0" presId="urn:microsoft.com/office/officeart/2008/layout/HexagonCluster"/>
    <dgm:cxn modelId="{61085E26-E5A1-487F-849D-51FA089053FC}" type="presParOf" srcId="{7C0604A4-1D49-41FB-8153-EFC41FF7E0BC}" destId="{03802195-F26D-46A0-A2F4-DA4ED54CBB59}" srcOrd="5" destOrd="0" presId="urn:microsoft.com/office/officeart/2008/layout/HexagonCluster"/>
    <dgm:cxn modelId="{96B1E819-6373-459D-9D82-5DA4F01E4E80}" type="presParOf" srcId="{03802195-F26D-46A0-A2F4-DA4ED54CBB59}" destId="{9A107513-4F05-457D-A87D-FD34E3BF6480}" srcOrd="0" destOrd="0" presId="urn:microsoft.com/office/officeart/2008/layout/HexagonCluster"/>
    <dgm:cxn modelId="{E921721F-07C1-4DD7-96F5-6A4E743C1920}" type="presParOf" srcId="{7C0604A4-1D49-41FB-8153-EFC41FF7E0BC}" destId="{11801C03-6F64-4513-A51E-CC689CEE1516}" srcOrd="6" destOrd="0" presId="urn:microsoft.com/office/officeart/2008/layout/HexagonCluster"/>
    <dgm:cxn modelId="{837F4455-C83A-4695-95EE-A6F3B9BC811E}" type="presParOf" srcId="{11801C03-6F64-4513-A51E-CC689CEE1516}" destId="{19D5C94E-CDDC-43DF-8FF6-185A036EC525}" srcOrd="0" destOrd="0" presId="urn:microsoft.com/office/officeart/2008/layout/HexagonCluster"/>
    <dgm:cxn modelId="{D4404EF7-1AC9-43A1-95E9-D333623E41C4}" type="presParOf" srcId="{7C0604A4-1D49-41FB-8153-EFC41FF7E0BC}" destId="{2DF22B12-FD8D-4557-AB81-6D36C10EF099}" srcOrd="7" destOrd="0" presId="urn:microsoft.com/office/officeart/2008/layout/HexagonCluster"/>
    <dgm:cxn modelId="{53E1BD90-7CF0-4835-8835-057A979BE47C}" type="presParOf" srcId="{2DF22B12-FD8D-4557-AB81-6D36C10EF099}" destId="{E12F3E7F-5B0F-47FD-A8FE-D3CBD209D720}" srcOrd="0" destOrd="0" presId="urn:microsoft.com/office/officeart/2008/layout/HexagonCluster"/>
    <dgm:cxn modelId="{EF18769D-68B0-4A27-9EC8-1BB1EC7AD9E0}" type="presParOf" srcId="{7C0604A4-1D49-41FB-8153-EFC41FF7E0BC}" destId="{1A649806-0F2B-4351-BBE7-872A685161A5}" srcOrd="8" destOrd="0" presId="urn:microsoft.com/office/officeart/2008/layout/HexagonCluster"/>
    <dgm:cxn modelId="{473BF8F1-B459-4856-A27D-E4CCBFB3548C}" type="presParOf" srcId="{1A649806-0F2B-4351-BBE7-872A685161A5}" destId="{92764438-C8F8-4920-AF37-2B3183671B0B}" srcOrd="0" destOrd="0" presId="urn:microsoft.com/office/officeart/2008/layout/HexagonCluster"/>
    <dgm:cxn modelId="{BC959FCF-76FE-434E-A271-BEB14AC21F7E}" type="presParOf" srcId="{7C0604A4-1D49-41FB-8153-EFC41FF7E0BC}" destId="{7942DC13-7BB4-46EC-A3B2-54981DCD7A20}" srcOrd="9" destOrd="0" presId="urn:microsoft.com/office/officeart/2008/layout/HexagonCluster"/>
    <dgm:cxn modelId="{EF732343-4FE8-4A26-A9F2-3C3EF00FCD7A}" type="presParOf" srcId="{7942DC13-7BB4-46EC-A3B2-54981DCD7A20}" destId="{12BB7880-34A5-49B7-A83C-48A0B61DF9BE}" srcOrd="0" destOrd="0" presId="urn:microsoft.com/office/officeart/2008/layout/HexagonCluster"/>
    <dgm:cxn modelId="{39A7D2C1-82F6-4D11-B7F5-2F1C20B752B2}" type="presParOf" srcId="{7C0604A4-1D49-41FB-8153-EFC41FF7E0BC}" destId="{B2291130-25CD-489B-8E5B-DA6DAE99BEFD}" srcOrd="10" destOrd="0" presId="urn:microsoft.com/office/officeart/2008/layout/HexagonCluster"/>
    <dgm:cxn modelId="{55227A9F-72E4-4FF3-A7AC-7A888C116CE4}" type="presParOf" srcId="{B2291130-25CD-489B-8E5B-DA6DAE99BEFD}" destId="{0A29DDDB-5E3F-4174-884A-DF452DF39223}" srcOrd="0" destOrd="0" presId="urn:microsoft.com/office/officeart/2008/layout/HexagonCluster"/>
    <dgm:cxn modelId="{873FC55B-D496-4620-8C37-ACEEDD4827E1}" type="presParOf" srcId="{7C0604A4-1D49-41FB-8153-EFC41FF7E0BC}" destId="{FC48A3AB-921E-4B8B-835E-3229C92EE2FC}" srcOrd="11" destOrd="0" presId="urn:microsoft.com/office/officeart/2008/layout/HexagonCluster"/>
    <dgm:cxn modelId="{19AF2195-A643-42B8-8F20-641588C2CA5F}" type="presParOf" srcId="{FC48A3AB-921E-4B8B-835E-3229C92EE2FC}" destId="{2327DA24-09FF-4199-BF75-D0DA126DCA6D}" srcOrd="0" destOrd="0" presId="urn:microsoft.com/office/officeart/2008/layout/HexagonCluster"/>
    <dgm:cxn modelId="{B45C199C-E4BA-4D40-849B-0305ADB67B5A}" type="presParOf" srcId="{7C0604A4-1D49-41FB-8153-EFC41FF7E0BC}" destId="{A3BC8501-9C04-4A89-8862-AFE2F9464018}" srcOrd="12" destOrd="0" presId="urn:microsoft.com/office/officeart/2008/layout/HexagonCluster"/>
    <dgm:cxn modelId="{0E5ED239-4A6B-4752-B563-0FE1618EC405}" type="presParOf" srcId="{A3BC8501-9C04-4A89-8862-AFE2F9464018}" destId="{812CF989-237B-4397-9303-B5BABD709815}" srcOrd="0" destOrd="0" presId="urn:microsoft.com/office/officeart/2008/layout/HexagonCluster"/>
    <dgm:cxn modelId="{57682BA8-90AA-4AB6-942D-4D9182773336}" type="presParOf" srcId="{7C0604A4-1D49-41FB-8153-EFC41FF7E0BC}" destId="{15A80962-DF36-4C31-9D92-0FB877788BAB}" srcOrd="13" destOrd="0" presId="urn:microsoft.com/office/officeart/2008/layout/HexagonCluster"/>
    <dgm:cxn modelId="{394FF696-0B1E-40AD-AFC0-01412486BF5E}" type="presParOf" srcId="{15A80962-DF36-4C31-9D92-0FB877788BAB}" destId="{CDFB4EC9-FB61-4696-9DC3-4685C10CCB18}" srcOrd="0" destOrd="0" presId="urn:microsoft.com/office/officeart/2008/layout/HexagonCluster"/>
    <dgm:cxn modelId="{07834CB0-8D25-4977-9A7F-AB3273633999}" type="presParOf" srcId="{7C0604A4-1D49-41FB-8153-EFC41FF7E0BC}" destId="{1113177F-7FD6-4A50-A118-BBA912CAB10C}" srcOrd="14" destOrd="0" presId="urn:microsoft.com/office/officeart/2008/layout/HexagonCluster"/>
    <dgm:cxn modelId="{B1C958C2-C584-4177-A4B7-7C11756633C4}" type="presParOf" srcId="{1113177F-7FD6-4A50-A118-BBA912CAB10C}" destId="{78A9684F-E774-4932-827B-183343215C3B}" srcOrd="0" destOrd="0" presId="urn:microsoft.com/office/officeart/2008/layout/HexagonCluster"/>
    <dgm:cxn modelId="{4F9DD0D6-1405-4A42-B801-37905C795FD2}" type="presParOf" srcId="{7C0604A4-1D49-41FB-8153-EFC41FF7E0BC}" destId="{5E7EF5A8-533C-4A69-8A80-B1203A481995}" srcOrd="15" destOrd="0" presId="urn:microsoft.com/office/officeart/2008/layout/HexagonCluster"/>
    <dgm:cxn modelId="{1620E512-0DDF-42CB-AFD9-6B97801A1C54}" type="presParOf" srcId="{5E7EF5A8-533C-4A69-8A80-B1203A481995}" destId="{5D322879-2522-4B70-8AF8-04E2CB4401C7}" srcOrd="0" destOrd="0" presId="urn:microsoft.com/office/officeart/2008/layout/HexagonCluster"/>
    <dgm:cxn modelId="{9619DB7D-8889-49DA-99C1-9D298D1CDFE6}" type="presParOf" srcId="{7C0604A4-1D49-41FB-8153-EFC41FF7E0BC}" destId="{70318DA4-26E6-4805-B333-2622CDC29D17}" srcOrd="16" destOrd="0" presId="urn:microsoft.com/office/officeart/2008/layout/HexagonCluster"/>
    <dgm:cxn modelId="{1C8196AC-DE9D-465C-9684-9253BDC474BB}" type="presParOf" srcId="{70318DA4-26E6-4805-B333-2622CDC29D17}" destId="{D9D3EB3A-F611-4931-9FFB-E07EA0DE0299}" srcOrd="0" destOrd="0" presId="urn:microsoft.com/office/officeart/2008/layout/HexagonCluster"/>
    <dgm:cxn modelId="{F9F4E4F6-D55B-4515-9AF6-C3AD2DCC53F3}" type="presParOf" srcId="{7C0604A4-1D49-41FB-8153-EFC41FF7E0BC}" destId="{BBCB4511-473C-4C30-9B3C-113E64471869}" srcOrd="17" destOrd="0" presId="urn:microsoft.com/office/officeart/2008/layout/HexagonCluster"/>
    <dgm:cxn modelId="{8A515553-3848-4403-A6A1-23D012A22FF9}" type="presParOf" srcId="{BBCB4511-473C-4C30-9B3C-113E64471869}" destId="{E65CA3FF-CCC6-4502-BF12-5EB62B7C3897}" srcOrd="0" destOrd="0" presId="urn:microsoft.com/office/officeart/2008/layout/HexagonCluster"/>
    <dgm:cxn modelId="{904CCB60-8756-4F7E-912D-4672EB894DA1}" type="presParOf" srcId="{7C0604A4-1D49-41FB-8153-EFC41FF7E0BC}" destId="{F723B024-5B8C-40E8-A73A-E85E57244837}" srcOrd="18" destOrd="0" presId="urn:microsoft.com/office/officeart/2008/layout/HexagonCluster"/>
    <dgm:cxn modelId="{3252EF84-EA5E-486E-B3E0-6A4DDD5C7BC9}" type="presParOf" srcId="{F723B024-5B8C-40E8-A73A-E85E57244837}" destId="{788AF7A9-17CB-498D-AD17-5BA32A5E9C4C}" srcOrd="0" destOrd="0" presId="urn:microsoft.com/office/officeart/2008/layout/HexagonCluster"/>
    <dgm:cxn modelId="{6D89198A-C862-4124-89D8-E788169612C9}" type="presParOf" srcId="{7C0604A4-1D49-41FB-8153-EFC41FF7E0BC}" destId="{6EF5279D-905C-4003-A757-FDF7DA4248CB}" srcOrd="19" destOrd="0" presId="urn:microsoft.com/office/officeart/2008/layout/HexagonCluster"/>
    <dgm:cxn modelId="{8C63B11F-5F2D-4CAE-8225-D72968EB34CE}" type="presParOf" srcId="{6EF5279D-905C-4003-A757-FDF7DA4248CB}" destId="{D65049D8-7AE8-415E-8114-589F6A10602D}" srcOrd="0" destOrd="0" presId="urn:microsoft.com/office/officeart/2008/layout/HexagonCluster"/>
    <dgm:cxn modelId="{7E0A8859-AC55-4DE6-90BB-7C2F7BA8F41D}" type="presParOf" srcId="{7C0604A4-1D49-41FB-8153-EFC41FF7E0BC}" destId="{C66B5F87-F3AB-4F37-AEEC-CE73C66C461E}" srcOrd="20" destOrd="0" presId="urn:microsoft.com/office/officeart/2008/layout/HexagonCluster"/>
    <dgm:cxn modelId="{8B67BFF9-27E4-481A-965A-A25965BBAB63}" type="presParOf" srcId="{C66B5F87-F3AB-4F37-AEEC-CE73C66C461E}" destId="{9E227F16-A522-48E5-8B8C-A4121D95FB87}" srcOrd="0" destOrd="0" presId="urn:microsoft.com/office/officeart/2008/layout/HexagonCluster"/>
    <dgm:cxn modelId="{ABBA6138-BDA1-441B-BD40-49FF9881CD52}" type="presParOf" srcId="{7C0604A4-1D49-41FB-8153-EFC41FF7E0BC}" destId="{FC048B1D-3C78-4ABB-ACB5-CD2BC6135C78}" srcOrd="21" destOrd="0" presId="urn:microsoft.com/office/officeart/2008/layout/HexagonCluster"/>
    <dgm:cxn modelId="{F8507C48-D8AC-42A2-8D43-43C3E6B3B8C2}" type="presParOf" srcId="{FC048B1D-3C78-4ABB-ACB5-CD2BC6135C78}" destId="{E3B0FF40-E3A0-41C8-9420-6B9133E90F90}" srcOrd="0" destOrd="0" presId="urn:microsoft.com/office/officeart/2008/layout/HexagonCluster"/>
    <dgm:cxn modelId="{0A2A244B-0361-4885-AA78-016B09A33B61}" type="presParOf" srcId="{7C0604A4-1D49-41FB-8153-EFC41FF7E0BC}" destId="{DE2E4AFE-86AA-48E5-AACA-A2E71CD69035}" srcOrd="22" destOrd="0" presId="urn:microsoft.com/office/officeart/2008/layout/HexagonCluster"/>
    <dgm:cxn modelId="{F02CBDC0-577D-47C1-BB69-38ED99F66BF9}" type="presParOf" srcId="{DE2E4AFE-86AA-48E5-AACA-A2E71CD69035}" destId="{9FBF8883-BF84-4127-8DEC-6DFFDAA5D032}" srcOrd="0" destOrd="0" presId="urn:microsoft.com/office/officeart/2008/layout/HexagonCluster"/>
    <dgm:cxn modelId="{26FE531E-6A85-464D-BAAE-B146248F7DEE}" type="presParOf" srcId="{7C0604A4-1D49-41FB-8153-EFC41FF7E0BC}" destId="{DC960BCF-3A34-4E5C-859C-852E2B75CB45}" srcOrd="23" destOrd="0" presId="urn:microsoft.com/office/officeart/2008/layout/HexagonCluster"/>
    <dgm:cxn modelId="{0AF06F91-C3E6-4AC6-B206-03B57DE169F5}" type="presParOf" srcId="{DC960BCF-3A34-4E5C-859C-852E2B75CB45}" destId="{367A08D9-0FCE-4812-B30E-F1408A31CA89}" srcOrd="0" destOrd="0" presId="urn:microsoft.com/office/officeart/2008/layout/HexagonCluster"/>
    <dgm:cxn modelId="{4B827FE4-1F97-4F5C-9364-328E25FE6918}" type="presParOf" srcId="{7C0604A4-1D49-41FB-8153-EFC41FF7E0BC}" destId="{E779E6CC-8E02-40A1-8DC4-F58CC75B3CAF}" srcOrd="24" destOrd="0" presId="urn:microsoft.com/office/officeart/2008/layout/HexagonCluster"/>
    <dgm:cxn modelId="{8D027946-8A93-4FC3-97D8-AD06D6D7ED51}" type="presParOf" srcId="{E779E6CC-8E02-40A1-8DC4-F58CC75B3CAF}" destId="{1930DB42-6398-4D7B-BC6E-5CA09AE6D00D}" srcOrd="0" destOrd="0" presId="urn:microsoft.com/office/officeart/2008/layout/HexagonCluster"/>
    <dgm:cxn modelId="{1F953334-AE3F-4083-8528-329A3A74DEBD}" type="presParOf" srcId="{7C0604A4-1D49-41FB-8153-EFC41FF7E0BC}" destId="{180DC308-6242-4F4E-991C-A05B121B9308}" srcOrd="25" destOrd="0" presId="urn:microsoft.com/office/officeart/2008/layout/HexagonCluster"/>
    <dgm:cxn modelId="{4A7FF611-0629-431A-9ABB-907A1B9161DF}" type="presParOf" srcId="{180DC308-6242-4F4E-991C-A05B121B9308}" destId="{DBCF8336-1293-429A-80FB-095B892B40CC}" srcOrd="0" destOrd="0" presId="urn:microsoft.com/office/officeart/2008/layout/HexagonCluster"/>
    <dgm:cxn modelId="{3131457F-D746-4567-AD5F-3EA923BCD738}" type="presParOf" srcId="{7C0604A4-1D49-41FB-8153-EFC41FF7E0BC}" destId="{5C69F887-3B34-4015-94AF-2D867DEE95D6}" srcOrd="26" destOrd="0" presId="urn:microsoft.com/office/officeart/2008/layout/HexagonCluster"/>
    <dgm:cxn modelId="{4B3D48D7-7917-4771-8859-2C83DE236EC6}" type="presParOf" srcId="{5C69F887-3B34-4015-94AF-2D867DEE95D6}" destId="{CA0AA13E-8662-4AB9-8037-DDE8D11E371C}" srcOrd="0" destOrd="0" presId="urn:microsoft.com/office/officeart/2008/layout/HexagonCluster"/>
    <dgm:cxn modelId="{2050B3F8-0826-43D0-A70B-20133D5478BD}" type="presParOf" srcId="{7C0604A4-1D49-41FB-8153-EFC41FF7E0BC}" destId="{29356095-4D5E-49CF-9A14-8A69E3E8BC83}" srcOrd="27" destOrd="0" presId="urn:microsoft.com/office/officeart/2008/layout/HexagonCluster"/>
    <dgm:cxn modelId="{FBBF363D-8C9A-4BB2-9F50-5581F723171D}" type="presParOf" srcId="{29356095-4D5E-49CF-9A14-8A69E3E8BC83}" destId="{3ED06121-B1EF-4E37-96D5-24D4BC72DD59}" srcOrd="0" destOrd="0" presId="urn:microsoft.com/office/officeart/2008/layout/HexagonCluster"/>
    <dgm:cxn modelId="{02B580B7-991D-498B-82EF-0F1F707B1026}" type="presParOf" srcId="{7C0604A4-1D49-41FB-8153-EFC41FF7E0BC}" destId="{E53D76F1-7D64-43A6-B802-6DE5BACCA61D}" srcOrd="28" destOrd="0" presId="urn:microsoft.com/office/officeart/2008/layout/HexagonCluster"/>
    <dgm:cxn modelId="{9E983772-8913-4A19-8014-1B01BC36D764}" type="presParOf" srcId="{E53D76F1-7D64-43A6-B802-6DE5BACCA61D}" destId="{3D5106D9-A3F6-41D3-AFB2-7C5F634C1F54}" srcOrd="0" destOrd="0" presId="urn:microsoft.com/office/officeart/2008/layout/HexagonCluster"/>
    <dgm:cxn modelId="{82DB8434-BCBE-439A-9C81-D28DC7D44A33}" type="presParOf" srcId="{7C0604A4-1D49-41FB-8153-EFC41FF7E0BC}" destId="{E7C63F20-0F29-44CB-8592-25D9AEE14E76}" srcOrd="29" destOrd="0" presId="urn:microsoft.com/office/officeart/2008/layout/HexagonCluster"/>
    <dgm:cxn modelId="{79D8F901-8E58-41B5-925F-E4F8E6656897}" type="presParOf" srcId="{E7C63F20-0F29-44CB-8592-25D9AEE14E76}" destId="{27F85E5D-E1AF-48C8-8622-EBE30A8AE035}" srcOrd="0" destOrd="0" presId="urn:microsoft.com/office/officeart/2008/layout/HexagonCluster"/>
    <dgm:cxn modelId="{B83791DE-5401-4291-8D17-0B08C3B040BC}" type="presParOf" srcId="{7C0604A4-1D49-41FB-8153-EFC41FF7E0BC}" destId="{9074CBFB-1690-46C8-A517-F59CD8280DA4}" srcOrd="30" destOrd="0" presId="urn:microsoft.com/office/officeart/2008/layout/HexagonCluster"/>
    <dgm:cxn modelId="{85FBF088-330A-4B77-8F09-A4696D6897E7}" type="presParOf" srcId="{9074CBFB-1690-46C8-A517-F59CD8280DA4}" destId="{7DF5D0BF-2DA7-479A-ABAF-2BE18E1F26BA}" srcOrd="0" destOrd="0" presId="urn:microsoft.com/office/officeart/2008/layout/HexagonCluster"/>
    <dgm:cxn modelId="{09E7B77E-C961-4D53-BE08-21176C7CF3CB}" type="presParOf" srcId="{7C0604A4-1D49-41FB-8153-EFC41FF7E0BC}" destId="{00A90234-95FC-41AC-8B38-3575F920751F}" srcOrd="31" destOrd="0" presId="urn:microsoft.com/office/officeart/2008/layout/HexagonCluster"/>
    <dgm:cxn modelId="{DAEA3602-B118-46E5-A721-3836AC181D0F}" type="presParOf" srcId="{00A90234-95FC-41AC-8B38-3575F920751F}" destId="{7B87AF89-B062-43D1-895A-D6C12743FBA7}" srcOrd="0" destOrd="0" presId="urn:microsoft.com/office/officeart/2008/layout/HexagonCluster"/>
    <dgm:cxn modelId="{B7419918-C148-48E4-AA43-8385C359BC09}" type="presParOf" srcId="{7C0604A4-1D49-41FB-8153-EFC41FF7E0BC}" destId="{0330C581-5E69-4E0D-9925-E029AE410766}" srcOrd="32" destOrd="0" presId="urn:microsoft.com/office/officeart/2008/layout/HexagonCluster"/>
    <dgm:cxn modelId="{3E048315-9348-4837-919B-E6A6767BE7A6}" type="presParOf" srcId="{0330C581-5E69-4E0D-9925-E029AE410766}" destId="{8E67C049-D74D-4989-80C5-AA7736449EF7}" srcOrd="0" destOrd="0" presId="urn:microsoft.com/office/officeart/2008/layout/HexagonCluster"/>
    <dgm:cxn modelId="{0D6B3E2E-6458-4D91-BC2F-62D4EF0E715E}" type="presParOf" srcId="{7C0604A4-1D49-41FB-8153-EFC41FF7E0BC}" destId="{5A6DEB0A-91BF-4D3F-A2BC-1D9B8B3AB676}" srcOrd="33" destOrd="0" presId="urn:microsoft.com/office/officeart/2008/layout/HexagonCluster"/>
    <dgm:cxn modelId="{98174310-3368-4C9A-93F4-A48D0445BBCC}" type="presParOf" srcId="{5A6DEB0A-91BF-4D3F-A2BC-1D9B8B3AB676}" destId="{B4253381-96C7-4F52-B0CF-55924C3060C4}" srcOrd="0" destOrd="0" presId="urn:microsoft.com/office/officeart/2008/layout/HexagonCluster"/>
    <dgm:cxn modelId="{187F3CC1-95E5-4BC3-B147-16D0F421A1D6}" type="presParOf" srcId="{7C0604A4-1D49-41FB-8153-EFC41FF7E0BC}" destId="{4C059F73-E1CC-476F-8C77-BF1437C9B7C1}" srcOrd="34" destOrd="0" presId="urn:microsoft.com/office/officeart/2008/layout/HexagonCluster"/>
    <dgm:cxn modelId="{625E9979-D171-4828-8AE4-1111C0C08E0E}" type="presParOf" srcId="{4C059F73-E1CC-476F-8C77-BF1437C9B7C1}" destId="{BA4517B3-3FEE-428C-AF0D-F5745B62CB52}" srcOrd="0" destOrd="0" presId="urn:microsoft.com/office/officeart/2008/layout/HexagonCluster"/>
    <dgm:cxn modelId="{D6EED672-BF36-4F9B-B70A-788DC422CA25}" type="presParOf" srcId="{7C0604A4-1D49-41FB-8153-EFC41FF7E0BC}" destId="{6E388A12-9F2C-46F5-8619-23D7C54A57F4}" srcOrd="35" destOrd="0" presId="urn:microsoft.com/office/officeart/2008/layout/HexagonCluster"/>
    <dgm:cxn modelId="{B65422EB-7063-4A05-8580-39AE766B8219}" type="presParOf" srcId="{6E388A12-9F2C-46F5-8619-23D7C54A57F4}" destId="{BD19995F-10B3-4F79-A9EF-F32EF2ACB404}" srcOrd="0" destOrd="0" presId="urn:microsoft.com/office/officeart/2008/layout/HexagonCluster"/>
    <dgm:cxn modelId="{B2591D55-2549-40F2-AB78-95A85E6AE57D}" type="presParOf" srcId="{7C0604A4-1D49-41FB-8153-EFC41FF7E0BC}" destId="{7B29A721-70F6-4F1D-A115-F6984FB4C070}" srcOrd="36" destOrd="0" presId="urn:microsoft.com/office/officeart/2008/layout/HexagonCluster"/>
    <dgm:cxn modelId="{DF4D9F13-95F0-4437-8636-7C2CF07A762C}" type="presParOf" srcId="{7B29A721-70F6-4F1D-A115-F6984FB4C070}" destId="{4D1D18C4-B669-4451-B348-90328A37EBCD}" srcOrd="0" destOrd="0" presId="urn:microsoft.com/office/officeart/2008/layout/HexagonCluster"/>
    <dgm:cxn modelId="{0BA7D623-5746-438D-A113-CF92E8E3AA01}" type="presParOf" srcId="{7C0604A4-1D49-41FB-8153-EFC41FF7E0BC}" destId="{B519B27F-AB44-47B3-891C-F6AEF869AA90}" srcOrd="37" destOrd="0" presId="urn:microsoft.com/office/officeart/2008/layout/HexagonCluster"/>
    <dgm:cxn modelId="{D8A2640B-0956-44E5-97F4-21C3A1DFEF32}" type="presParOf" srcId="{B519B27F-AB44-47B3-891C-F6AEF869AA90}" destId="{4F4D3DAC-CEE5-459F-9F3A-956FB391495B}" srcOrd="0" destOrd="0" presId="urn:microsoft.com/office/officeart/2008/layout/HexagonCluster"/>
    <dgm:cxn modelId="{2DC2877C-2B4A-4577-BA03-7A604512E39F}" type="presParOf" srcId="{7C0604A4-1D49-41FB-8153-EFC41FF7E0BC}" destId="{FF8A2802-9FD6-4827-8E6E-45E9465E9E52}" srcOrd="38" destOrd="0" presId="urn:microsoft.com/office/officeart/2008/layout/HexagonCluster"/>
    <dgm:cxn modelId="{D1D9B6CF-C37D-4553-A68D-18FABDE98AAE}" type="presParOf" srcId="{FF8A2802-9FD6-4827-8E6E-45E9465E9E52}" destId="{15A98599-581A-4AE4-A24E-38894D49D61F}" srcOrd="0" destOrd="0" presId="urn:microsoft.com/office/officeart/2008/layout/HexagonCluster"/>
    <dgm:cxn modelId="{7B33AF75-4A4B-448C-BF28-24AB2F6E0626}" type="presParOf" srcId="{7C0604A4-1D49-41FB-8153-EFC41FF7E0BC}" destId="{2E1F8772-5286-4ED8-A527-47907872C326}" srcOrd="39" destOrd="0" presId="urn:microsoft.com/office/officeart/2008/layout/HexagonCluster"/>
    <dgm:cxn modelId="{DADDEB20-9898-4835-89C8-F5459854CD1F}" type="presParOf" srcId="{2E1F8772-5286-4ED8-A527-47907872C326}" destId="{7CC80AE8-39E4-47B1-8606-B07AA176ADB2}"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841DC-EC2B-48BB-B13F-CD8FC9C0E67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1EE6C538-9247-462B-A32E-47FC9D24DFEF}">
      <dgm:prSet phldrT="[Text]"/>
      <dgm:spPr/>
      <dgm:t>
        <a:bodyPr/>
        <a:lstStyle/>
        <a:p>
          <a:r>
            <a:rPr lang="en-GB" dirty="0" smtClean="0"/>
            <a:t>Structured data on the web</a:t>
          </a:r>
          <a:endParaRPr lang="en-GB" dirty="0"/>
        </a:p>
      </dgm:t>
    </dgm:pt>
    <dgm:pt modelId="{8F51D263-F5F4-4C5E-98DF-6197CFBB6E7C}" type="parTrans" cxnId="{3E39D844-2DCE-4CBF-84AE-0DC19194CA79}">
      <dgm:prSet/>
      <dgm:spPr/>
      <dgm:t>
        <a:bodyPr/>
        <a:lstStyle/>
        <a:p>
          <a:endParaRPr lang="en-GB"/>
        </a:p>
      </dgm:t>
    </dgm:pt>
    <dgm:pt modelId="{B998CE29-B343-4CCA-AD3B-F2CCB631CCA8}" type="sibTrans" cxnId="{3E39D844-2DCE-4CBF-84AE-0DC19194CA79}">
      <dgm:prSet/>
      <dgm:spPr/>
      <dgm:t>
        <a:bodyPr/>
        <a:lstStyle/>
        <a:p>
          <a:endParaRPr lang="en-GB"/>
        </a:p>
      </dgm:t>
    </dgm:pt>
    <dgm:pt modelId="{C7DA9EA8-F78A-4159-A414-A14E18EB9075}">
      <dgm:prSet phldrT="[Text]"/>
      <dgm:spPr/>
      <dgm:t>
        <a:bodyPr/>
        <a:lstStyle/>
        <a:p>
          <a:r>
            <a:rPr lang="en-GB" dirty="0" smtClean="0"/>
            <a:t>GS1 Standards</a:t>
          </a:r>
          <a:endParaRPr lang="en-GB" dirty="0"/>
        </a:p>
      </dgm:t>
    </dgm:pt>
    <dgm:pt modelId="{19289490-E7FD-4328-9E3E-8504CC941D44}" type="parTrans" cxnId="{56527060-1F8C-43E8-9D64-D070BFF1C9FB}">
      <dgm:prSet/>
      <dgm:spPr/>
      <dgm:t>
        <a:bodyPr/>
        <a:lstStyle/>
        <a:p>
          <a:endParaRPr lang="en-GB"/>
        </a:p>
      </dgm:t>
    </dgm:pt>
    <dgm:pt modelId="{D0A325D1-7923-42E2-8D8F-C4DE34D479A4}" type="sibTrans" cxnId="{56527060-1F8C-43E8-9D64-D070BFF1C9FB}">
      <dgm:prSet/>
      <dgm:spPr/>
      <dgm:t>
        <a:bodyPr/>
        <a:lstStyle/>
        <a:p>
          <a:endParaRPr lang="en-GB"/>
        </a:p>
      </dgm:t>
    </dgm:pt>
    <dgm:pt modelId="{9C378FF1-031A-4A81-9046-3C5999B75C03}">
      <dgm:prSet/>
      <dgm:spPr/>
      <dgm:t>
        <a:bodyPr/>
        <a:lstStyle/>
        <a:p>
          <a:r>
            <a:rPr lang="en-GB" smtClean="0"/>
            <a:t>NGPI</a:t>
          </a:r>
          <a:endParaRPr lang="en-GB" dirty="0"/>
        </a:p>
      </dgm:t>
    </dgm:pt>
    <dgm:pt modelId="{C9935940-2087-4F52-81CA-61257B9C4D34}" type="parTrans" cxnId="{BEE1D844-5F24-4795-8827-9F63713617F1}">
      <dgm:prSet/>
      <dgm:spPr/>
      <dgm:t>
        <a:bodyPr/>
        <a:lstStyle/>
        <a:p>
          <a:endParaRPr lang="en-GB"/>
        </a:p>
      </dgm:t>
    </dgm:pt>
    <dgm:pt modelId="{C9D346A0-4459-42A0-A67A-C33142DF4167}" type="sibTrans" cxnId="{BEE1D844-5F24-4795-8827-9F63713617F1}">
      <dgm:prSet/>
      <dgm:spPr/>
      <dgm:t>
        <a:bodyPr/>
        <a:lstStyle/>
        <a:p>
          <a:endParaRPr lang="en-GB"/>
        </a:p>
      </dgm:t>
    </dgm:pt>
    <dgm:pt modelId="{522F1800-2D1B-4D38-8069-313B4BA10A92}">
      <dgm:prSet phldrT="[Text]"/>
      <dgm:spPr/>
      <dgm:t>
        <a:bodyPr/>
        <a:lstStyle/>
        <a:p>
          <a:r>
            <a:rPr lang="en-GB" dirty="0" smtClean="0"/>
            <a:t>EU 1169</a:t>
          </a:r>
          <a:endParaRPr lang="en-GB" dirty="0"/>
        </a:p>
      </dgm:t>
    </dgm:pt>
    <dgm:pt modelId="{42DA9536-E8F8-45C8-9A4E-C03C13DCB3A3}" type="sibTrans" cxnId="{82009FD7-9B3B-4DFE-B25A-E6707F379A5C}">
      <dgm:prSet/>
      <dgm:spPr/>
      <dgm:t>
        <a:bodyPr/>
        <a:lstStyle/>
        <a:p>
          <a:endParaRPr lang="en-GB"/>
        </a:p>
      </dgm:t>
    </dgm:pt>
    <dgm:pt modelId="{E999E24D-9195-4F05-96F2-C81F1DE49FD5}" type="parTrans" cxnId="{82009FD7-9B3B-4DFE-B25A-E6707F379A5C}">
      <dgm:prSet/>
      <dgm:spPr/>
      <dgm:t>
        <a:bodyPr/>
        <a:lstStyle/>
        <a:p>
          <a:endParaRPr lang="en-GB"/>
        </a:p>
      </dgm:t>
    </dgm:pt>
    <dgm:pt modelId="{33FFA484-E821-45AB-BF7F-BD419FED1F63}" type="pres">
      <dgm:prSet presAssocID="{559841DC-EC2B-48BB-B13F-CD8FC9C0E675}" presName="Name0" presStyleCnt="0">
        <dgm:presLayoutVars>
          <dgm:chMax val="1"/>
          <dgm:dir/>
          <dgm:animLvl val="ctr"/>
          <dgm:resizeHandles val="exact"/>
        </dgm:presLayoutVars>
      </dgm:prSet>
      <dgm:spPr/>
      <dgm:t>
        <a:bodyPr/>
        <a:lstStyle/>
        <a:p>
          <a:endParaRPr lang="en-GB"/>
        </a:p>
      </dgm:t>
    </dgm:pt>
    <dgm:pt modelId="{F1CAD893-C6B8-4E2E-AD97-CBEC04AC2174}" type="pres">
      <dgm:prSet presAssocID="{C7DA9EA8-F78A-4159-A414-A14E18EB9075}" presName="centerShape" presStyleLbl="node0" presStyleIdx="0" presStyleCnt="1"/>
      <dgm:spPr/>
      <dgm:t>
        <a:bodyPr/>
        <a:lstStyle/>
        <a:p>
          <a:endParaRPr lang="en-GB"/>
        </a:p>
      </dgm:t>
    </dgm:pt>
    <dgm:pt modelId="{E61C1A46-F4C3-4813-B563-37A6666B8122}" type="pres">
      <dgm:prSet presAssocID="{1EE6C538-9247-462B-A32E-47FC9D24DFEF}" presName="node" presStyleLbl="node1" presStyleIdx="0" presStyleCnt="3" custRadScaleRad="100001" custRadScaleInc="831">
        <dgm:presLayoutVars>
          <dgm:bulletEnabled val="1"/>
        </dgm:presLayoutVars>
      </dgm:prSet>
      <dgm:spPr/>
      <dgm:t>
        <a:bodyPr/>
        <a:lstStyle/>
        <a:p>
          <a:endParaRPr lang="en-GB"/>
        </a:p>
      </dgm:t>
    </dgm:pt>
    <dgm:pt modelId="{B57BF0AF-A59B-494F-9F4A-47498A17D214}" type="pres">
      <dgm:prSet presAssocID="{1EE6C538-9247-462B-A32E-47FC9D24DFEF}" presName="dummy" presStyleCnt="0"/>
      <dgm:spPr/>
    </dgm:pt>
    <dgm:pt modelId="{DB8BC470-6E54-4B23-88B5-60F0C4138EED}" type="pres">
      <dgm:prSet presAssocID="{B998CE29-B343-4CCA-AD3B-F2CCB631CCA8}" presName="sibTrans" presStyleLbl="sibTrans2D1" presStyleIdx="0" presStyleCnt="3"/>
      <dgm:spPr/>
      <dgm:t>
        <a:bodyPr/>
        <a:lstStyle/>
        <a:p>
          <a:endParaRPr lang="en-GB"/>
        </a:p>
      </dgm:t>
    </dgm:pt>
    <dgm:pt modelId="{0DF47829-B72E-473C-9865-4542FB127456}" type="pres">
      <dgm:prSet presAssocID="{9C378FF1-031A-4A81-9046-3C5999B75C03}" presName="node" presStyleLbl="node1" presStyleIdx="1" presStyleCnt="3">
        <dgm:presLayoutVars>
          <dgm:bulletEnabled val="1"/>
        </dgm:presLayoutVars>
      </dgm:prSet>
      <dgm:spPr/>
      <dgm:t>
        <a:bodyPr/>
        <a:lstStyle/>
        <a:p>
          <a:endParaRPr lang="en-GB"/>
        </a:p>
      </dgm:t>
    </dgm:pt>
    <dgm:pt modelId="{E7018648-2BE8-4F77-8C33-D1D00BD8B159}" type="pres">
      <dgm:prSet presAssocID="{9C378FF1-031A-4A81-9046-3C5999B75C03}" presName="dummy" presStyleCnt="0"/>
      <dgm:spPr/>
    </dgm:pt>
    <dgm:pt modelId="{BB142F7C-E9F6-4D18-A663-796ADB0C2E9E}" type="pres">
      <dgm:prSet presAssocID="{C9D346A0-4459-42A0-A67A-C33142DF4167}" presName="sibTrans" presStyleLbl="sibTrans2D1" presStyleIdx="1" presStyleCnt="3"/>
      <dgm:spPr/>
      <dgm:t>
        <a:bodyPr/>
        <a:lstStyle/>
        <a:p>
          <a:endParaRPr lang="en-GB"/>
        </a:p>
      </dgm:t>
    </dgm:pt>
    <dgm:pt modelId="{9E12572B-ABBC-4EF0-9C0D-5C84DB3EFFEA}" type="pres">
      <dgm:prSet presAssocID="{522F1800-2D1B-4D38-8069-313B4BA10A92}" presName="node" presStyleLbl="node1" presStyleIdx="2" presStyleCnt="3">
        <dgm:presLayoutVars>
          <dgm:bulletEnabled val="1"/>
        </dgm:presLayoutVars>
      </dgm:prSet>
      <dgm:spPr/>
      <dgm:t>
        <a:bodyPr/>
        <a:lstStyle/>
        <a:p>
          <a:endParaRPr lang="en-GB"/>
        </a:p>
      </dgm:t>
    </dgm:pt>
    <dgm:pt modelId="{176B8A67-3FEC-4C2F-AAC8-71656C656AD3}" type="pres">
      <dgm:prSet presAssocID="{522F1800-2D1B-4D38-8069-313B4BA10A92}" presName="dummy" presStyleCnt="0"/>
      <dgm:spPr/>
    </dgm:pt>
    <dgm:pt modelId="{1F6D8D7D-29C3-4EE8-B65F-79E609B81DE1}" type="pres">
      <dgm:prSet presAssocID="{42DA9536-E8F8-45C8-9A4E-C03C13DCB3A3}" presName="sibTrans" presStyleLbl="sibTrans2D1" presStyleIdx="2" presStyleCnt="3"/>
      <dgm:spPr/>
      <dgm:t>
        <a:bodyPr/>
        <a:lstStyle/>
        <a:p>
          <a:endParaRPr lang="en-GB"/>
        </a:p>
      </dgm:t>
    </dgm:pt>
  </dgm:ptLst>
  <dgm:cxnLst>
    <dgm:cxn modelId="{BEE1D844-5F24-4795-8827-9F63713617F1}" srcId="{C7DA9EA8-F78A-4159-A414-A14E18EB9075}" destId="{9C378FF1-031A-4A81-9046-3C5999B75C03}" srcOrd="1" destOrd="0" parTransId="{C9935940-2087-4F52-81CA-61257B9C4D34}" sibTransId="{C9D346A0-4459-42A0-A67A-C33142DF4167}"/>
    <dgm:cxn modelId="{E7FB17D1-679C-444E-AEFC-10DDF4DF519F}" type="presOf" srcId="{559841DC-EC2B-48BB-B13F-CD8FC9C0E675}" destId="{33FFA484-E821-45AB-BF7F-BD419FED1F63}" srcOrd="0" destOrd="0" presId="urn:microsoft.com/office/officeart/2005/8/layout/radial6"/>
    <dgm:cxn modelId="{16F99252-BCC7-4383-AE25-13004847BE05}" type="presOf" srcId="{C7DA9EA8-F78A-4159-A414-A14E18EB9075}" destId="{F1CAD893-C6B8-4E2E-AD97-CBEC04AC2174}" srcOrd="0" destOrd="0" presId="urn:microsoft.com/office/officeart/2005/8/layout/radial6"/>
    <dgm:cxn modelId="{3E39D844-2DCE-4CBF-84AE-0DC19194CA79}" srcId="{C7DA9EA8-F78A-4159-A414-A14E18EB9075}" destId="{1EE6C538-9247-462B-A32E-47FC9D24DFEF}" srcOrd="0" destOrd="0" parTransId="{8F51D263-F5F4-4C5E-98DF-6197CFBB6E7C}" sibTransId="{B998CE29-B343-4CCA-AD3B-F2CCB631CCA8}"/>
    <dgm:cxn modelId="{401A373F-D3C0-43A5-B469-D65BF32758DA}" type="presOf" srcId="{1EE6C538-9247-462B-A32E-47FC9D24DFEF}" destId="{E61C1A46-F4C3-4813-B563-37A6666B8122}" srcOrd="0" destOrd="0" presId="urn:microsoft.com/office/officeart/2005/8/layout/radial6"/>
    <dgm:cxn modelId="{82009FD7-9B3B-4DFE-B25A-E6707F379A5C}" srcId="{C7DA9EA8-F78A-4159-A414-A14E18EB9075}" destId="{522F1800-2D1B-4D38-8069-313B4BA10A92}" srcOrd="2" destOrd="0" parTransId="{E999E24D-9195-4F05-96F2-C81F1DE49FD5}" sibTransId="{42DA9536-E8F8-45C8-9A4E-C03C13DCB3A3}"/>
    <dgm:cxn modelId="{35C843A5-0C99-4F99-BBA6-9E6F060D103F}" type="presOf" srcId="{522F1800-2D1B-4D38-8069-313B4BA10A92}" destId="{9E12572B-ABBC-4EF0-9C0D-5C84DB3EFFEA}" srcOrd="0" destOrd="0" presId="urn:microsoft.com/office/officeart/2005/8/layout/radial6"/>
    <dgm:cxn modelId="{9FB9827C-C782-43C4-B44B-7EA905651031}" type="presOf" srcId="{42DA9536-E8F8-45C8-9A4E-C03C13DCB3A3}" destId="{1F6D8D7D-29C3-4EE8-B65F-79E609B81DE1}" srcOrd="0" destOrd="0" presId="urn:microsoft.com/office/officeart/2005/8/layout/radial6"/>
    <dgm:cxn modelId="{0AFF16C9-3D24-4CEF-B07D-B3A92ED0653C}" type="presOf" srcId="{B998CE29-B343-4CCA-AD3B-F2CCB631CCA8}" destId="{DB8BC470-6E54-4B23-88B5-60F0C4138EED}" srcOrd="0" destOrd="0" presId="urn:microsoft.com/office/officeart/2005/8/layout/radial6"/>
    <dgm:cxn modelId="{56527060-1F8C-43E8-9D64-D070BFF1C9FB}" srcId="{559841DC-EC2B-48BB-B13F-CD8FC9C0E675}" destId="{C7DA9EA8-F78A-4159-A414-A14E18EB9075}" srcOrd="0" destOrd="0" parTransId="{19289490-E7FD-4328-9E3E-8504CC941D44}" sibTransId="{D0A325D1-7923-42E2-8D8F-C4DE34D479A4}"/>
    <dgm:cxn modelId="{8095BC90-CE43-4610-B9CD-4C6710C015A7}" type="presOf" srcId="{C9D346A0-4459-42A0-A67A-C33142DF4167}" destId="{BB142F7C-E9F6-4D18-A663-796ADB0C2E9E}" srcOrd="0" destOrd="0" presId="urn:microsoft.com/office/officeart/2005/8/layout/radial6"/>
    <dgm:cxn modelId="{AB8A18DA-D06C-4001-A6E2-3A9D779CDE8B}" type="presOf" srcId="{9C378FF1-031A-4A81-9046-3C5999B75C03}" destId="{0DF47829-B72E-473C-9865-4542FB127456}" srcOrd="0" destOrd="0" presId="urn:microsoft.com/office/officeart/2005/8/layout/radial6"/>
    <dgm:cxn modelId="{46EEE630-4CCC-4432-B871-E0FA04FB9EBC}" type="presParOf" srcId="{33FFA484-E821-45AB-BF7F-BD419FED1F63}" destId="{F1CAD893-C6B8-4E2E-AD97-CBEC04AC2174}" srcOrd="0" destOrd="0" presId="urn:microsoft.com/office/officeart/2005/8/layout/radial6"/>
    <dgm:cxn modelId="{E4239EDF-30FC-4F1C-A33A-6945B1B971FE}" type="presParOf" srcId="{33FFA484-E821-45AB-BF7F-BD419FED1F63}" destId="{E61C1A46-F4C3-4813-B563-37A6666B8122}" srcOrd="1" destOrd="0" presId="urn:microsoft.com/office/officeart/2005/8/layout/radial6"/>
    <dgm:cxn modelId="{AB41AADF-8C8C-4253-8F44-C261FD4E0E68}" type="presParOf" srcId="{33FFA484-E821-45AB-BF7F-BD419FED1F63}" destId="{B57BF0AF-A59B-494F-9F4A-47498A17D214}" srcOrd="2" destOrd="0" presId="urn:microsoft.com/office/officeart/2005/8/layout/radial6"/>
    <dgm:cxn modelId="{BBA2B712-CB91-4332-9E80-3C2269EC12E3}" type="presParOf" srcId="{33FFA484-E821-45AB-BF7F-BD419FED1F63}" destId="{DB8BC470-6E54-4B23-88B5-60F0C4138EED}" srcOrd="3" destOrd="0" presId="urn:microsoft.com/office/officeart/2005/8/layout/radial6"/>
    <dgm:cxn modelId="{9D8C6260-27C3-44D6-B572-88EB563050A8}" type="presParOf" srcId="{33FFA484-E821-45AB-BF7F-BD419FED1F63}" destId="{0DF47829-B72E-473C-9865-4542FB127456}" srcOrd="4" destOrd="0" presId="urn:microsoft.com/office/officeart/2005/8/layout/radial6"/>
    <dgm:cxn modelId="{EADD17EF-2633-4CEF-93CC-3D28FF6501C2}" type="presParOf" srcId="{33FFA484-E821-45AB-BF7F-BD419FED1F63}" destId="{E7018648-2BE8-4F77-8C33-D1D00BD8B159}" srcOrd="5" destOrd="0" presId="urn:microsoft.com/office/officeart/2005/8/layout/radial6"/>
    <dgm:cxn modelId="{00EDB951-8592-4637-8F2F-4B150F9D72AA}" type="presParOf" srcId="{33FFA484-E821-45AB-BF7F-BD419FED1F63}" destId="{BB142F7C-E9F6-4D18-A663-796ADB0C2E9E}" srcOrd="6" destOrd="0" presId="urn:microsoft.com/office/officeart/2005/8/layout/radial6"/>
    <dgm:cxn modelId="{0D8C0D30-E34C-43CE-B182-C91A3E2C2A37}" type="presParOf" srcId="{33FFA484-E821-45AB-BF7F-BD419FED1F63}" destId="{9E12572B-ABBC-4EF0-9C0D-5C84DB3EFFEA}" srcOrd="7" destOrd="0" presId="urn:microsoft.com/office/officeart/2005/8/layout/radial6"/>
    <dgm:cxn modelId="{51591D7E-D1BD-4E99-87B3-E33F24E58855}" type="presParOf" srcId="{33FFA484-E821-45AB-BF7F-BD419FED1F63}" destId="{176B8A67-3FEC-4C2F-AAC8-71656C656AD3}" srcOrd="8" destOrd="0" presId="urn:microsoft.com/office/officeart/2005/8/layout/radial6"/>
    <dgm:cxn modelId="{B7BBB4D3-6244-4CAC-A6E9-EC2D8E8AA67B}" type="presParOf" srcId="{33FFA484-E821-45AB-BF7F-BD419FED1F63}" destId="{1F6D8D7D-29C3-4EE8-B65F-79E609B81DE1}"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5EFC-ED90-488A-A8F6-A9ADC22CE6C2}">
      <dsp:nvSpPr>
        <dsp:cNvPr id="0" name=""/>
        <dsp:cNvSpPr/>
      </dsp:nvSpPr>
      <dsp:spPr>
        <a:xfrm>
          <a:off x="2754081" y="1793947"/>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dirty="0" smtClean="0"/>
            <a:t>Events not file transfers</a:t>
          </a:r>
          <a:endParaRPr lang="en-GB" sz="1000" kern="1200" dirty="0"/>
        </a:p>
      </dsp:txBody>
      <dsp:txXfrm>
        <a:off x="2948852" y="1961153"/>
        <a:ext cx="868077" cy="745222"/>
      </dsp:txXfrm>
    </dsp:sp>
    <dsp:sp modelId="{5CA3FE25-717A-45BE-AF72-29AE4BEEFFDE}">
      <dsp:nvSpPr>
        <dsp:cNvPr id="0" name=""/>
        <dsp:cNvSpPr/>
      </dsp:nvSpPr>
      <dsp:spPr>
        <a:xfrm>
          <a:off x="2784301" y="2276843"/>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4701BA-DB09-4FA0-8A1D-B37D36B9BA7B}">
      <dsp:nvSpPr>
        <dsp:cNvPr id="0" name=""/>
        <dsp:cNvSpPr/>
      </dsp:nvSpPr>
      <dsp:spPr>
        <a:xfrm>
          <a:off x="1672357" y="1197209"/>
          <a:ext cx="1257619" cy="1079634"/>
        </a:xfrm>
        <a:prstGeom prst="hexagon">
          <a:avLst>
            <a:gd name="adj" fmla="val 25000"/>
            <a:gd name="vf" fmla="val 11547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204826-F061-4C10-A773-B0C48FD35E25}">
      <dsp:nvSpPr>
        <dsp:cNvPr id="0" name=""/>
        <dsp:cNvSpPr/>
      </dsp:nvSpPr>
      <dsp:spPr>
        <a:xfrm>
          <a:off x="2533242" y="2133141"/>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3842A5-4573-4A76-9C43-5E94C094BD16}">
      <dsp:nvSpPr>
        <dsp:cNvPr id="0" name=""/>
        <dsp:cNvSpPr/>
      </dsp:nvSpPr>
      <dsp:spPr>
        <a:xfrm>
          <a:off x="3836579" y="1193476"/>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smtClean="0"/>
            <a:t>Open APIs not Closed</a:t>
          </a:r>
          <a:endParaRPr lang="en-GB" sz="1000" kern="1200" dirty="0" smtClean="0"/>
        </a:p>
      </dsp:txBody>
      <dsp:txXfrm>
        <a:off x="4031350" y="1360682"/>
        <a:ext cx="868077" cy="745222"/>
      </dsp:txXfrm>
    </dsp:sp>
    <dsp:sp modelId="{9A107513-4F05-457D-A87D-FD34E3BF6480}">
      <dsp:nvSpPr>
        <dsp:cNvPr id="0" name=""/>
        <dsp:cNvSpPr/>
      </dsp:nvSpPr>
      <dsp:spPr>
        <a:xfrm>
          <a:off x="4702112" y="2127542"/>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5C94E-CDDC-43DF-8FF6-185A036EC525}">
      <dsp:nvSpPr>
        <dsp:cNvPr id="0" name=""/>
        <dsp:cNvSpPr/>
      </dsp:nvSpPr>
      <dsp:spPr>
        <a:xfrm>
          <a:off x="4918302" y="1791614"/>
          <a:ext cx="1257619" cy="1079634"/>
        </a:xfrm>
        <a:prstGeom prst="hexagon">
          <a:avLst>
            <a:gd name="adj" fmla="val 25000"/>
            <a:gd name="vf" fmla="val 11547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F3E7F-5B0F-47FD-A8FE-D3CBD209D720}">
      <dsp:nvSpPr>
        <dsp:cNvPr id="0" name=""/>
        <dsp:cNvSpPr/>
      </dsp:nvSpPr>
      <dsp:spPr>
        <a:xfrm>
          <a:off x="4948522" y="2272177"/>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64438-C8F8-4920-AF37-2B3183671B0B}">
      <dsp:nvSpPr>
        <dsp:cNvPr id="0" name=""/>
        <dsp:cNvSpPr/>
      </dsp:nvSpPr>
      <dsp:spPr>
        <a:xfrm>
          <a:off x="2754081" y="600004"/>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smtClean="0"/>
            <a:t>Interactive not batch</a:t>
          </a:r>
          <a:endParaRPr lang="en-GB" sz="1000" kern="1200" dirty="0" smtClean="0"/>
        </a:p>
      </dsp:txBody>
      <dsp:txXfrm>
        <a:off x="2948852" y="767210"/>
        <a:ext cx="868077" cy="745222"/>
      </dsp:txXfrm>
    </dsp:sp>
    <dsp:sp modelId="{12BB7880-34A5-49B7-A83C-48A0B61DF9BE}">
      <dsp:nvSpPr>
        <dsp:cNvPr id="0" name=""/>
        <dsp:cNvSpPr/>
      </dsp:nvSpPr>
      <dsp:spPr>
        <a:xfrm>
          <a:off x="3610316" y="614934"/>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9DDDB-5E3F-4174-884A-DF452DF39223}">
      <dsp:nvSpPr>
        <dsp:cNvPr id="0" name=""/>
        <dsp:cNvSpPr/>
      </dsp:nvSpPr>
      <dsp:spPr>
        <a:xfrm>
          <a:off x="3836579" y="0"/>
          <a:ext cx="1257619" cy="1079634"/>
        </a:xfrm>
        <a:prstGeom prst="hexagon">
          <a:avLst>
            <a:gd name="adj" fmla="val 25000"/>
            <a:gd name="vf" fmla="val 11547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27DA24-09FF-4199-BF75-D0DA126DCA6D}">
      <dsp:nvSpPr>
        <dsp:cNvPr id="0" name=""/>
        <dsp:cNvSpPr/>
      </dsp:nvSpPr>
      <dsp:spPr>
        <a:xfrm>
          <a:off x="3872223" y="478230"/>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CF989-237B-4397-9303-B5BABD709815}">
      <dsp:nvSpPr>
        <dsp:cNvPr id="0" name=""/>
        <dsp:cNvSpPr/>
      </dsp:nvSpPr>
      <dsp:spPr>
        <a:xfrm>
          <a:off x="4918302" y="598137"/>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smtClean="0"/>
            <a:t>Mobile not fixed</a:t>
          </a:r>
          <a:endParaRPr lang="en-GB" sz="1000" kern="1200" dirty="0" smtClean="0"/>
        </a:p>
      </dsp:txBody>
      <dsp:txXfrm>
        <a:off x="5113073" y="765343"/>
        <a:ext cx="868077" cy="745222"/>
      </dsp:txXfrm>
    </dsp:sp>
    <dsp:sp modelId="{CDFB4EC9-FB61-4696-9DC3-4685C10CCB18}">
      <dsp:nvSpPr>
        <dsp:cNvPr id="0" name=""/>
        <dsp:cNvSpPr/>
      </dsp:nvSpPr>
      <dsp:spPr>
        <a:xfrm>
          <a:off x="6006224" y="1076368"/>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9684F-E774-4932-827B-183343215C3B}">
      <dsp:nvSpPr>
        <dsp:cNvPr id="0" name=""/>
        <dsp:cNvSpPr/>
      </dsp:nvSpPr>
      <dsp:spPr>
        <a:xfrm>
          <a:off x="6000025" y="1205140"/>
          <a:ext cx="1257619" cy="1079634"/>
        </a:xfrm>
        <a:prstGeom prst="hexagon">
          <a:avLst>
            <a:gd name="adj" fmla="val 25000"/>
            <a:gd name="vf" fmla="val 11547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322879-2522-4B70-8AF8-04E2CB4401C7}">
      <dsp:nvSpPr>
        <dsp:cNvPr id="0" name=""/>
        <dsp:cNvSpPr/>
      </dsp:nvSpPr>
      <dsp:spPr>
        <a:xfrm>
          <a:off x="6244885" y="1224269"/>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3EB3A-F611-4931-9FFB-E07EA0DE0299}">
      <dsp:nvSpPr>
        <dsp:cNvPr id="0" name=""/>
        <dsp:cNvSpPr/>
      </dsp:nvSpPr>
      <dsp:spPr>
        <a:xfrm>
          <a:off x="6000025" y="11197"/>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smtClean="0"/>
            <a:t>What’s happening now not what happened yesterday</a:t>
          </a:r>
          <a:endParaRPr lang="en-GB" sz="1000" kern="1200" dirty="0" smtClean="0"/>
        </a:p>
      </dsp:txBody>
      <dsp:txXfrm>
        <a:off x="6194796" y="178403"/>
        <a:ext cx="868077" cy="745222"/>
      </dsp:txXfrm>
    </dsp:sp>
    <dsp:sp modelId="{E65CA3FF-CCC6-4502-BF12-5EB62B7C3897}">
      <dsp:nvSpPr>
        <dsp:cNvPr id="0" name=""/>
        <dsp:cNvSpPr/>
      </dsp:nvSpPr>
      <dsp:spPr>
        <a:xfrm>
          <a:off x="7087947" y="495493"/>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AF7A9-17CB-498D-AD17-5BA32A5E9C4C}">
      <dsp:nvSpPr>
        <dsp:cNvPr id="0" name=""/>
        <dsp:cNvSpPr/>
      </dsp:nvSpPr>
      <dsp:spPr>
        <a:xfrm>
          <a:off x="7082523" y="614001"/>
          <a:ext cx="1257619" cy="1079634"/>
        </a:xfrm>
        <a:prstGeom prst="hexagon">
          <a:avLst>
            <a:gd name="adj" fmla="val 25000"/>
            <a:gd name="vf" fmla="val 11547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049D8-7AE8-415E-8114-589F6A10602D}">
      <dsp:nvSpPr>
        <dsp:cNvPr id="0" name=""/>
        <dsp:cNvSpPr/>
      </dsp:nvSpPr>
      <dsp:spPr>
        <a:xfrm>
          <a:off x="7332807" y="637796"/>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227F16-A522-48E5-8B8C-A4121D95FB87}">
      <dsp:nvSpPr>
        <dsp:cNvPr id="0" name=""/>
        <dsp:cNvSpPr/>
      </dsp:nvSpPr>
      <dsp:spPr>
        <a:xfrm>
          <a:off x="7082523" y="1805611"/>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smtClean="0"/>
            <a:t>Apps not applications</a:t>
          </a:r>
          <a:endParaRPr lang="en-GB" sz="1000" kern="1200" dirty="0" smtClean="0"/>
        </a:p>
      </dsp:txBody>
      <dsp:txXfrm>
        <a:off x="7277294" y="1972817"/>
        <a:ext cx="868077" cy="745222"/>
      </dsp:txXfrm>
    </dsp:sp>
    <dsp:sp modelId="{E3B0FF40-E3A0-41C8-9420-6B9133E90F90}">
      <dsp:nvSpPr>
        <dsp:cNvPr id="0" name=""/>
        <dsp:cNvSpPr/>
      </dsp:nvSpPr>
      <dsp:spPr>
        <a:xfrm>
          <a:off x="7331257" y="2751341"/>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F8883-BF84-4127-8DEC-6DFFDAA5D032}">
      <dsp:nvSpPr>
        <dsp:cNvPr id="0" name=""/>
        <dsp:cNvSpPr/>
      </dsp:nvSpPr>
      <dsp:spPr>
        <a:xfrm>
          <a:off x="6000025" y="2396751"/>
          <a:ext cx="1257619" cy="1079634"/>
        </a:xfrm>
        <a:prstGeom prst="hexagon">
          <a:avLst>
            <a:gd name="adj" fmla="val 25000"/>
            <a:gd name="vf" fmla="val 115470"/>
          </a:avLst>
        </a:prstGeom>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7A08D9-0FCE-4812-B30E-F1408A31CA89}">
      <dsp:nvSpPr>
        <dsp:cNvPr id="0" name=""/>
        <dsp:cNvSpPr/>
      </dsp:nvSpPr>
      <dsp:spPr>
        <a:xfrm>
          <a:off x="7098020" y="2870315"/>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0DB42-6398-4D7B-BC6E-5CA09AE6D00D}">
      <dsp:nvSpPr>
        <dsp:cNvPr id="0" name=""/>
        <dsp:cNvSpPr/>
      </dsp:nvSpPr>
      <dsp:spPr>
        <a:xfrm>
          <a:off x="3835804" y="2389752"/>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smtClean="0"/>
            <a:t>Rich product data not just supply chain</a:t>
          </a:r>
          <a:endParaRPr lang="en-GB" sz="1000" kern="1200" dirty="0" smtClean="0"/>
        </a:p>
      </dsp:txBody>
      <dsp:txXfrm>
        <a:off x="4030575" y="2556958"/>
        <a:ext cx="868077" cy="745222"/>
      </dsp:txXfrm>
    </dsp:sp>
    <dsp:sp modelId="{DBCF8336-1293-429A-80FB-095B892B40CC}">
      <dsp:nvSpPr>
        <dsp:cNvPr id="0" name=""/>
        <dsp:cNvSpPr/>
      </dsp:nvSpPr>
      <dsp:spPr>
        <a:xfrm>
          <a:off x="3871448" y="2868449"/>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0AA13E-8662-4AB9-8037-DDE8D11E371C}">
      <dsp:nvSpPr>
        <dsp:cNvPr id="0" name=""/>
        <dsp:cNvSpPr/>
      </dsp:nvSpPr>
      <dsp:spPr>
        <a:xfrm>
          <a:off x="2753306" y="2990223"/>
          <a:ext cx="1257619" cy="1079634"/>
        </a:xfrm>
        <a:prstGeom prst="hexagon">
          <a:avLst>
            <a:gd name="adj" fmla="val 25000"/>
            <a:gd name="vf" fmla="val 115470"/>
          </a:avLst>
        </a:prstGeom>
        <a:blipFill rotWithShape="1">
          <a:blip xmlns:r="http://schemas.openxmlformats.org/officeDocument/2006/relationships" r:embed="rId7"/>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06121-B1EF-4E37-96D5-24D4BC72DD59}">
      <dsp:nvSpPr>
        <dsp:cNvPr id="0" name=""/>
        <dsp:cNvSpPr/>
      </dsp:nvSpPr>
      <dsp:spPr>
        <a:xfrm>
          <a:off x="3609541" y="3005153"/>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5106D9-A3F6-41D3-AFB2-7C5F634C1F54}">
      <dsp:nvSpPr>
        <dsp:cNvPr id="0" name=""/>
        <dsp:cNvSpPr/>
      </dsp:nvSpPr>
      <dsp:spPr>
        <a:xfrm>
          <a:off x="8158822" y="2410748"/>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smtClean="0"/>
            <a:t>Multimedia not just text</a:t>
          </a:r>
          <a:endParaRPr lang="en-GB" sz="1000" kern="1200" dirty="0" smtClean="0"/>
        </a:p>
      </dsp:txBody>
      <dsp:txXfrm>
        <a:off x="8353593" y="2577954"/>
        <a:ext cx="868077" cy="745222"/>
      </dsp:txXfrm>
    </dsp:sp>
    <dsp:sp modelId="{27F85E5D-E1AF-48C8-8622-EBE30A8AE035}">
      <dsp:nvSpPr>
        <dsp:cNvPr id="0" name=""/>
        <dsp:cNvSpPr/>
      </dsp:nvSpPr>
      <dsp:spPr>
        <a:xfrm>
          <a:off x="8408331" y="3356477"/>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5D0BF-2DA7-479A-ABAF-2BE18E1F26BA}">
      <dsp:nvSpPr>
        <dsp:cNvPr id="0" name=""/>
        <dsp:cNvSpPr/>
      </dsp:nvSpPr>
      <dsp:spPr>
        <a:xfrm>
          <a:off x="7077099" y="3001421"/>
          <a:ext cx="1257619" cy="1079634"/>
        </a:xfrm>
        <a:prstGeom prst="hexagon">
          <a:avLst>
            <a:gd name="adj" fmla="val 25000"/>
            <a:gd name="vf" fmla="val 115470"/>
          </a:avLst>
        </a:prstGeom>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87AF89-B062-43D1-895A-D6C12743FBA7}">
      <dsp:nvSpPr>
        <dsp:cNvPr id="0" name=""/>
        <dsp:cNvSpPr/>
      </dsp:nvSpPr>
      <dsp:spPr>
        <a:xfrm>
          <a:off x="8175094" y="3475452"/>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7C049-D74D-4989-80C5-AA7736449EF7}">
      <dsp:nvSpPr>
        <dsp:cNvPr id="0" name=""/>
        <dsp:cNvSpPr/>
      </dsp:nvSpPr>
      <dsp:spPr>
        <a:xfrm>
          <a:off x="8163471" y="23328"/>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smtClean="0"/>
            <a:t>Supply chain transparency not invisibility</a:t>
          </a:r>
          <a:endParaRPr lang="en-GB" sz="1000" kern="1200" dirty="0" smtClean="0"/>
        </a:p>
      </dsp:txBody>
      <dsp:txXfrm>
        <a:off x="8358242" y="190534"/>
        <a:ext cx="868077" cy="745222"/>
      </dsp:txXfrm>
    </dsp:sp>
    <dsp:sp modelId="{B4253381-96C7-4F52-B0CF-55924C3060C4}">
      <dsp:nvSpPr>
        <dsp:cNvPr id="0" name=""/>
        <dsp:cNvSpPr/>
      </dsp:nvSpPr>
      <dsp:spPr>
        <a:xfrm>
          <a:off x="9033654" y="972324"/>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4517B3-3FEE-428C-AF0D-F5745B62CB52}">
      <dsp:nvSpPr>
        <dsp:cNvPr id="0" name=""/>
        <dsp:cNvSpPr/>
      </dsp:nvSpPr>
      <dsp:spPr>
        <a:xfrm>
          <a:off x="8163471" y="1214938"/>
          <a:ext cx="1257619" cy="1079634"/>
        </a:xfrm>
        <a:prstGeom prst="hexagon">
          <a:avLst>
            <a:gd name="adj" fmla="val 25000"/>
            <a:gd name="vf" fmla="val 115470"/>
          </a:avLst>
        </a:prstGeom>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9995F-10B3-4F79-A9EF-F32EF2ACB404}">
      <dsp:nvSpPr>
        <dsp:cNvPr id="0" name=""/>
        <dsp:cNvSpPr/>
      </dsp:nvSpPr>
      <dsp:spPr>
        <a:xfrm>
          <a:off x="9033654" y="1221470"/>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1D18C4-B669-4451-B348-90328A37EBCD}">
      <dsp:nvSpPr>
        <dsp:cNvPr id="0" name=""/>
        <dsp:cNvSpPr/>
      </dsp:nvSpPr>
      <dsp:spPr>
        <a:xfrm>
          <a:off x="4913653" y="2994889"/>
          <a:ext cx="1257619" cy="10796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GB" sz="1000" kern="1200" smtClean="0"/>
            <a:t>Unstructured data not just structured</a:t>
          </a:r>
          <a:endParaRPr lang="en-GB" sz="1000" kern="1200" dirty="0" smtClean="0"/>
        </a:p>
      </dsp:txBody>
      <dsp:txXfrm>
        <a:off x="5108424" y="3162095"/>
        <a:ext cx="868077" cy="745222"/>
      </dsp:txXfrm>
    </dsp:sp>
    <dsp:sp modelId="{4F4D3DAC-CEE5-459F-9F3A-956FB391495B}">
      <dsp:nvSpPr>
        <dsp:cNvPr id="0" name=""/>
        <dsp:cNvSpPr/>
      </dsp:nvSpPr>
      <dsp:spPr>
        <a:xfrm>
          <a:off x="5162387" y="3940618"/>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A98599-581A-4AE4-A24E-38894D49D61F}">
      <dsp:nvSpPr>
        <dsp:cNvPr id="0" name=""/>
        <dsp:cNvSpPr/>
      </dsp:nvSpPr>
      <dsp:spPr>
        <a:xfrm>
          <a:off x="3831154" y="3586028"/>
          <a:ext cx="1257619" cy="1079634"/>
        </a:xfrm>
        <a:prstGeom prst="hexagon">
          <a:avLst>
            <a:gd name="adj" fmla="val 25000"/>
            <a:gd name="vf" fmla="val 115470"/>
          </a:avLst>
        </a:prstGeom>
        <a:blipFill rotWithShape="1">
          <a:blip xmlns:r="http://schemas.openxmlformats.org/officeDocument/2006/relationships" r:embed="rId10"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C80AE8-39E4-47B1-8606-B07AA176ADB2}">
      <dsp:nvSpPr>
        <dsp:cNvPr id="0" name=""/>
        <dsp:cNvSpPr/>
      </dsp:nvSpPr>
      <dsp:spPr>
        <a:xfrm>
          <a:off x="4929150" y="4059593"/>
          <a:ext cx="146451" cy="1264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D8D7D-29C3-4EE8-B65F-79E609B81DE1}">
      <dsp:nvSpPr>
        <dsp:cNvPr id="0" name=""/>
        <dsp:cNvSpPr/>
      </dsp:nvSpPr>
      <dsp:spPr>
        <a:xfrm>
          <a:off x="1016754" y="615460"/>
          <a:ext cx="4111149" cy="4111149"/>
        </a:xfrm>
        <a:prstGeom prst="blockArc">
          <a:avLst>
            <a:gd name="adj1" fmla="val 8999960"/>
            <a:gd name="adj2" fmla="val 16219964"/>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142F7C-E9F6-4D18-A663-796ADB0C2E9E}">
      <dsp:nvSpPr>
        <dsp:cNvPr id="0" name=""/>
        <dsp:cNvSpPr/>
      </dsp:nvSpPr>
      <dsp:spPr>
        <a:xfrm>
          <a:off x="1016766" y="615480"/>
          <a:ext cx="4111149" cy="4111149"/>
        </a:xfrm>
        <a:prstGeom prst="blockArc">
          <a:avLst>
            <a:gd name="adj1" fmla="val 1800000"/>
            <a:gd name="adj2" fmla="val 90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BC470-6E54-4B23-88B5-60F0C4138EED}">
      <dsp:nvSpPr>
        <dsp:cNvPr id="0" name=""/>
        <dsp:cNvSpPr/>
      </dsp:nvSpPr>
      <dsp:spPr>
        <a:xfrm>
          <a:off x="1016778" y="615460"/>
          <a:ext cx="4111149" cy="4111149"/>
        </a:xfrm>
        <a:prstGeom prst="blockArc">
          <a:avLst>
            <a:gd name="adj1" fmla="val 16219924"/>
            <a:gd name="adj2" fmla="val 180004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CAD893-C6B8-4E2E-AD97-CBEC04AC2174}">
      <dsp:nvSpPr>
        <dsp:cNvPr id="0" name=""/>
        <dsp:cNvSpPr/>
      </dsp:nvSpPr>
      <dsp:spPr>
        <a:xfrm>
          <a:off x="2127236" y="1725950"/>
          <a:ext cx="1890210" cy="1890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GS1 Standards</a:t>
          </a:r>
          <a:endParaRPr lang="en-GB" sz="2400" kern="1200" dirty="0"/>
        </a:p>
      </dsp:txBody>
      <dsp:txXfrm>
        <a:off x="2404051" y="2002765"/>
        <a:ext cx="1336580" cy="1336580"/>
      </dsp:txXfrm>
    </dsp:sp>
    <dsp:sp modelId="{E61C1A46-F4C3-4813-B563-37A6666B8122}">
      <dsp:nvSpPr>
        <dsp:cNvPr id="0" name=""/>
        <dsp:cNvSpPr/>
      </dsp:nvSpPr>
      <dsp:spPr>
        <a:xfrm>
          <a:off x="2422417" y="1553"/>
          <a:ext cx="1323147" cy="13231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Structured data on the web</a:t>
          </a:r>
          <a:endParaRPr lang="en-GB" sz="1600" kern="1200" dirty="0"/>
        </a:p>
      </dsp:txBody>
      <dsp:txXfrm>
        <a:off x="2616187" y="195323"/>
        <a:ext cx="935607" cy="935607"/>
      </dsp:txXfrm>
    </dsp:sp>
    <dsp:sp modelId="{0DF47829-B72E-473C-9865-4542FB127456}">
      <dsp:nvSpPr>
        <dsp:cNvPr id="0" name=""/>
        <dsp:cNvSpPr/>
      </dsp:nvSpPr>
      <dsp:spPr>
        <a:xfrm>
          <a:off x="4149696" y="3013452"/>
          <a:ext cx="1323147" cy="13231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smtClean="0"/>
            <a:t>NGPI</a:t>
          </a:r>
          <a:endParaRPr lang="en-GB" sz="1600" kern="1200" dirty="0"/>
        </a:p>
      </dsp:txBody>
      <dsp:txXfrm>
        <a:off x="4343466" y="3207222"/>
        <a:ext cx="935607" cy="935607"/>
      </dsp:txXfrm>
    </dsp:sp>
    <dsp:sp modelId="{9E12572B-ABBC-4EF0-9C0D-5C84DB3EFFEA}">
      <dsp:nvSpPr>
        <dsp:cNvPr id="0" name=""/>
        <dsp:cNvSpPr/>
      </dsp:nvSpPr>
      <dsp:spPr>
        <a:xfrm>
          <a:off x="671839" y="3013452"/>
          <a:ext cx="1323147" cy="13231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EU 1169</a:t>
          </a:r>
          <a:endParaRPr lang="en-GB" sz="1600" kern="1200" dirty="0"/>
        </a:p>
      </dsp:txBody>
      <dsp:txXfrm>
        <a:off x="865609" y="3207222"/>
        <a:ext cx="935607" cy="935607"/>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454B3-E5E5-4AF3-933C-133959BA4578}" type="datetimeFigureOut">
              <a:rPr lang="en-US" smtClean="0"/>
              <a:t>10/9/2014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34A21-43C4-4131-AB49-C366273288F2}" type="slidenum">
              <a:rPr lang="en-US" smtClean="0"/>
              <a:t>‹#›</a:t>
            </a:fld>
            <a:endParaRPr lang="en-US"/>
          </a:p>
        </p:txBody>
      </p:sp>
    </p:spTree>
    <p:extLst>
      <p:ext uri="{BB962C8B-B14F-4D97-AF65-F5344CB8AC3E}">
        <p14:creationId xmlns:p14="http://schemas.microsoft.com/office/powerpoint/2010/main" val="168427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6683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sz="1400" u="sng" kern="1200" dirty="0" smtClean="0">
                <a:solidFill>
                  <a:schemeClr val="tx1"/>
                </a:solidFill>
                <a:effectLst/>
                <a:latin typeface="+mn-lt"/>
                <a:ea typeface="+mn-ea"/>
                <a:cs typeface="+mn-cs"/>
              </a:rPr>
              <a:t>The second trend is the emergence of a seamless, blended reality world</a:t>
            </a:r>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 </a:t>
            </a:r>
          </a:p>
          <a:p>
            <a:pPr lvl="0"/>
            <a:r>
              <a:rPr lang="en-GB" sz="1400" kern="1200" dirty="0" smtClean="0">
                <a:solidFill>
                  <a:schemeClr val="tx1"/>
                </a:solidFill>
                <a:effectLst/>
                <a:latin typeface="+mn-lt"/>
                <a:ea typeface="+mn-ea"/>
                <a:cs typeface="+mn-cs"/>
              </a:rPr>
              <a:t>That cloud of connected devices and people I just described creates a seamless connection between the real world and the digital world.  </a:t>
            </a:r>
          </a:p>
          <a:p>
            <a:r>
              <a:rPr lang="en-GB" sz="1400" kern="1200" dirty="0" smtClean="0">
                <a:solidFill>
                  <a:schemeClr val="tx1"/>
                </a:solidFill>
                <a:effectLst/>
                <a:latin typeface="+mn-lt"/>
                <a:ea typeface="+mn-ea"/>
                <a:cs typeface="+mn-cs"/>
              </a:rPr>
              <a:t> </a:t>
            </a:r>
          </a:p>
          <a:p>
            <a:pPr lvl="0"/>
            <a:r>
              <a:rPr lang="en-GB" sz="1400" kern="1200" dirty="0" smtClean="0">
                <a:solidFill>
                  <a:schemeClr val="tx1"/>
                </a:solidFill>
                <a:effectLst/>
                <a:latin typeface="+mn-lt"/>
                <a:ea typeface="+mn-ea"/>
                <a:cs typeface="+mn-cs"/>
              </a:rPr>
              <a:t>As our customers become more digitally savvy and connected they will want to shop in many different ways from researching products in store or online, buying them on their smartphone or PC and picking them up from store or having them delivered to home or to their workplace.  As retailers we have to be able to help our customers move effortlessly between the digital world and the real world.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25411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0955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5825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920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5293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1905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17089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16917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AF3B6-1AF0-414C-9B71-D934E3E8A35E}"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537071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Read the label!</a:t>
            </a:r>
            <a:endParaRPr lang="en-GB" dirty="0"/>
          </a:p>
        </p:txBody>
      </p:sp>
      <p:sp>
        <p:nvSpPr>
          <p:cNvPr id="4" name="Slide Number Placeholder 3"/>
          <p:cNvSpPr>
            <a:spLocks noGrp="1"/>
          </p:cNvSpPr>
          <p:nvPr>
            <p:ph type="sldNum" sz="quarter" idx="10"/>
          </p:nvPr>
        </p:nvSpPr>
        <p:spPr/>
        <p:txBody>
          <a:bodyPr/>
          <a:lstStyle/>
          <a:p>
            <a:fld id="{60DAF3B6-1AF0-414C-9B71-D934E3E8A35E}"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17848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45708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err="1" smtClean="0"/>
              <a:t>RDFa</a:t>
            </a:r>
            <a:r>
              <a:rPr lang="en-GB" baseline="0" dirty="0" smtClean="0"/>
              <a:t> – Mark Harrison, Cambridge </a:t>
            </a:r>
            <a:r>
              <a:rPr lang="en-GB" baseline="0" dirty="0" err="1" smtClean="0"/>
              <a:t>Uni</a:t>
            </a:r>
            <a:endParaRPr lang="en-GB" baseline="0" dirty="0" smtClean="0"/>
          </a:p>
          <a:p>
            <a:endParaRPr lang="en-GB" baseline="0" dirty="0" smtClean="0"/>
          </a:p>
          <a:p>
            <a:pPr lvl="0"/>
            <a:r>
              <a:rPr lang="en-GB" sz="1400" kern="1200" dirty="0" smtClean="0">
                <a:solidFill>
                  <a:schemeClr val="tx1"/>
                </a:solidFill>
                <a:effectLst/>
                <a:latin typeface="+mn-lt"/>
                <a:ea typeface="+mn-ea"/>
                <a:cs typeface="+mn-cs"/>
              </a:rPr>
              <a:t>Our need for digital identifiers and global data standards has never been greater.  </a:t>
            </a:r>
          </a:p>
          <a:p>
            <a:pPr lvl="0"/>
            <a:r>
              <a:rPr lang="en-GB" sz="1400" kern="1200" dirty="0" smtClean="0">
                <a:solidFill>
                  <a:schemeClr val="tx1"/>
                </a:solidFill>
                <a:effectLst/>
                <a:latin typeface="+mn-lt"/>
                <a:ea typeface="+mn-ea"/>
                <a:cs typeface="+mn-cs"/>
              </a:rPr>
              <a:t>The global language of business needs an extended vocabulary; one which encompasses ever richer product information, </a:t>
            </a:r>
          </a:p>
          <a:p>
            <a:pPr lvl="0"/>
            <a:r>
              <a:rPr lang="en-GB" sz="1400" kern="1200" dirty="0" smtClean="0">
                <a:solidFill>
                  <a:schemeClr val="tx1"/>
                </a:solidFill>
                <a:effectLst/>
                <a:latin typeface="+mn-lt"/>
                <a:ea typeface="+mn-ea"/>
                <a:cs typeface="+mn-cs"/>
              </a:rPr>
              <a:t>and one which allows our customers to buy goods securely and confidently with the tap of phone or click of a mouse.  </a:t>
            </a:r>
          </a:p>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44705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7527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Tesco.com grocery</a:t>
            </a:r>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6860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3528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3308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My kids and natural</a:t>
            </a:r>
            <a:r>
              <a:rPr lang="en-GB" baseline="0" dirty="0" smtClean="0"/>
              <a:t>ly digital</a:t>
            </a:r>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8767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No mental anguish</a:t>
            </a:r>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17869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549724" rtl="0" eaLnBrk="1" fontAlgn="auto" latinLnBrk="0" hangingPunct="1">
              <a:lnSpc>
                <a:spcPct val="100000"/>
              </a:lnSpc>
              <a:spcBef>
                <a:spcPts val="0"/>
              </a:spcBef>
              <a:spcAft>
                <a:spcPts val="0"/>
              </a:spcAft>
              <a:buClrTx/>
              <a:buSzTx/>
              <a:buFontTx/>
              <a:buNone/>
              <a:tabLst/>
              <a:defRPr/>
            </a:pPr>
            <a:r>
              <a:rPr lang="en-US" sz="1400" u="sng" kern="1200" dirty="0" smtClean="0">
                <a:solidFill>
                  <a:schemeClr val="tx1"/>
                </a:solidFill>
                <a:effectLst/>
                <a:latin typeface="+mn-lt"/>
                <a:ea typeface="+mn-ea"/>
                <a:cs typeface="+mn-cs"/>
              </a:rPr>
              <a:t>Trend one: A cloud of knowledge, powered by connected devices and people</a:t>
            </a:r>
            <a:endParaRPr lang="en-GB" sz="14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B2FAE9F-4BD3-9D45-8E06-1114DBBBCFC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6907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41"/>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1" y="3886200"/>
            <a:ext cx="8534400" cy="1752603"/>
          </a:xfrm>
        </p:spPr>
        <p:txBody>
          <a:bodyPr/>
          <a:lstStyle>
            <a:lvl1pPr marL="0" indent="0" algn="ctr">
              <a:buNone/>
              <a:defRPr>
                <a:solidFill>
                  <a:schemeClr val="tx1">
                    <a:tint val="75000"/>
                  </a:schemeClr>
                </a:solidFill>
              </a:defRPr>
            </a:lvl1pPr>
            <a:lvl2pPr marL="651485" indent="0" algn="ctr">
              <a:buNone/>
              <a:defRPr>
                <a:solidFill>
                  <a:schemeClr val="tx1">
                    <a:tint val="75000"/>
                  </a:schemeClr>
                </a:solidFill>
              </a:defRPr>
            </a:lvl2pPr>
            <a:lvl3pPr marL="1302970" indent="0" algn="ctr">
              <a:buNone/>
              <a:defRPr>
                <a:solidFill>
                  <a:schemeClr val="tx1">
                    <a:tint val="75000"/>
                  </a:schemeClr>
                </a:solidFill>
              </a:defRPr>
            </a:lvl3pPr>
            <a:lvl4pPr marL="1954458" indent="0" algn="ctr">
              <a:buNone/>
              <a:defRPr>
                <a:solidFill>
                  <a:schemeClr val="tx1">
                    <a:tint val="75000"/>
                  </a:schemeClr>
                </a:solidFill>
              </a:defRPr>
            </a:lvl4pPr>
            <a:lvl5pPr marL="2605942" indent="0" algn="ctr">
              <a:buNone/>
              <a:defRPr>
                <a:solidFill>
                  <a:schemeClr val="tx1">
                    <a:tint val="75000"/>
                  </a:schemeClr>
                </a:solidFill>
              </a:defRPr>
            </a:lvl5pPr>
            <a:lvl6pPr marL="3257423" indent="0" algn="ctr">
              <a:buNone/>
              <a:defRPr>
                <a:solidFill>
                  <a:schemeClr val="tx1">
                    <a:tint val="75000"/>
                  </a:schemeClr>
                </a:solidFill>
              </a:defRPr>
            </a:lvl6pPr>
            <a:lvl7pPr marL="3908908" indent="0" algn="ctr">
              <a:buNone/>
              <a:defRPr>
                <a:solidFill>
                  <a:schemeClr val="tx1">
                    <a:tint val="75000"/>
                  </a:schemeClr>
                </a:solidFill>
              </a:defRPr>
            </a:lvl7pPr>
            <a:lvl8pPr marL="4560393" indent="0" algn="ctr">
              <a:buNone/>
              <a:defRPr>
                <a:solidFill>
                  <a:schemeClr val="tx1">
                    <a:tint val="75000"/>
                  </a:schemeClr>
                </a:solidFill>
              </a:defRPr>
            </a:lvl8pPr>
            <a:lvl9pPr marL="521187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2177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664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34910" y="115896"/>
            <a:ext cx="3890433" cy="245586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63605" y="115896"/>
            <a:ext cx="11468100" cy="245586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91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117B"/>
                </a:solidFill>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0979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9"/>
            <a:ext cx="10363200" cy="1362075"/>
          </a:xfrm>
        </p:spPr>
        <p:txBody>
          <a:bodyPr anchor="t"/>
          <a:lstStyle>
            <a:lvl1pPr algn="l">
              <a:defRPr sz="5867" b="1" cap="all"/>
            </a:lvl1pPr>
          </a:lstStyle>
          <a:p>
            <a:r>
              <a:rPr lang="en-GB" smtClean="0"/>
              <a:t>Click to edit Master title style</a:t>
            </a:r>
            <a:endParaRPr lang="en-US"/>
          </a:p>
        </p:txBody>
      </p:sp>
      <p:sp>
        <p:nvSpPr>
          <p:cNvPr id="3" name="Text Placeholder 2"/>
          <p:cNvSpPr>
            <a:spLocks noGrp="1"/>
          </p:cNvSpPr>
          <p:nvPr>
            <p:ph type="body" idx="1"/>
          </p:nvPr>
        </p:nvSpPr>
        <p:spPr>
          <a:xfrm>
            <a:off x="963085" y="2906721"/>
            <a:ext cx="10363200" cy="1500189"/>
          </a:xfrm>
        </p:spPr>
        <p:txBody>
          <a:bodyPr anchor="b"/>
          <a:lstStyle>
            <a:lvl1pPr marL="0" indent="0">
              <a:buNone/>
              <a:defRPr sz="2667">
                <a:solidFill>
                  <a:schemeClr val="tx1">
                    <a:tint val="75000"/>
                  </a:schemeClr>
                </a:solidFill>
              </a:defRPr>
            </a:lvl1pPr>
            <a:lvl2pPr marL="651485" indent="0">
              <a:buNone/>
              <a:defRPr sz="2400">
                <a:solidFill>
                  <a:schemeClr val="tx1">
                    <a:tint val="75000"/>
                  </a:schemeClr>
                </a:solidFill>
              </a:defRPr>
            </a:lvl2pPr>
            <a:lvl3pPr marL="1302970" indent="0">
              <a:buNone/>
              <a:defRPr sz="2267">
                <a:solidFill>
                  <a:schemeClr val="tx1">
                    <a:tint val="75000"/>
                  </a:schemeClr>
                </a:solidFill>
              </a:defRPr>
            </a:lvl3pPr>
            <a:lvl4pPr marL="1954458" indent="0">
              <a:buNone/>
              <a:defRPr sz="2000">
                <a:solidFill>
                  <a:schemeClr val="tx1">
                    <a:tint val="75000"/>
                  </a:schemeClr>
                </a:solidFill>
              </a:defRPr>
            </a:lvl4pPr>
            <a:lvl5pPr marL="2605942" indent="0">
              <a:buNone/>
              <a:defRPr sz="2000">
                <a:solidFill>
                  <a:schemeClr val="tx1">
                    <a:tint val="75000"/>
                  </a:schemeClr>
                </a:solidFill>
              </a:defRPr>
            </a:lvl5pPr>
            <a:lvl6pPr marL="3257423" indent="0">
              <a:buNone/>
              <a:defRPr sz="2000">
                <a:solidFill>
                  <a:schemeClr val="tx1">
                    <a:tint val="75000"/>
                  </a:schemeClr>
                </a:solidFill>
              </a:defRPr>
            </a:lvl6pPr>
            <a:lvl7pPr marL="3908908" indent="0">
              <a:buNone/>
              <a:defRPr sz="2000">
                <a:solidFill>
                  <a:schemeClr val="tx1">
                    <a:tint val="75000"/>
                  </a:schemeClr>
                </a:solidFill>
              </a:defRPr>
            </a:lvl7pPr>
            <a:lvl8pPr marL="4560393" indent="0">
              <a:buNone/>
              <a:defRPr sz="2000">
                <a:solidFill>
                  <a:schemeClr val="tx1">
                    <a:tint val="75000"/>
                  </a:schemeClr>
                </a:solidFill>
              </a:defRPr>
            </a:lvl8pPr>
            <a:lvl9pPr marL="5211878" indent="0">
              <a:buNone/>
              <a:defRPr sz="20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123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63601" y="671523"/>
            <a:ext cx="7679267" cy="1900239"/>
          </a:xfrm>
        </p:spPr>
        <p:txBody>
          <a:bodyPr/>
          <a:lstStyle>
            <a:lvl1pPr>
              <a:defRPr sz="3733"/>
            </a:lvl1pPr>
            <a:lvl2pPr>
              <a:defRPr sz="33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8746069" y="671523"/>
            <a:ext cx="7679267" cy="1900239"/>
          </a:xfrm>
        </p:spPr>
        <p:txBody>
          <a:bodyPr/>
          <a:lstStyle>
            <a:lvl1pPr>
              <a:defRPr sz="3733"/>
            </a:lvl1pPr>
            <a:lvl2pPr>
              <a:defRPr sz="33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781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5"/>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6" y="1535119"/>
            <a:ext cx="5386919" cy="639767"/>
          </a:xfrm>
        </p:spPr>
        <p:txBody>
          <a:bodyPr anchor="b"/>
          <a:lstStyle>
            <a:lvl1pPr marL="0" indent="0">
              <a:buNone/>
              <a:defRPr sz="3333" b="1"/>
            </a:lvl1pPr>
            <a:lvl2pPr marL="651485" indent="0">
              <a:buNone/>
              <a:defRPr sz="2667" b="1"/>
            </a:lvl2pPr>
            <a:lvl3pPr marL="1302970" indent="0">
              <a:buNone/>
              <a:defRPr sz="2400" b="1"/>
            </a:lvl3pPr>
            <a:lvl4pPr marL="1954458" indent="0">
              <a:buNone/>
              <a:defRPr sz="2267" b="1"/>
            </a:lvl4pPr>
            <a:lvl5pPr marL="2605942" indent="0">
              <a:buNone/>
              <a:defRPr sz="2267" b="1"/>
            </a:lvl5pPr>
            <a:lvl6pPr marL="3257423" indent="0">
              <a:buNone/>
              <a:defRPr sz="2267" b="1"/>
            </a:lvl6pPr>
            <a:lvl7pPr marL="3908908" indent="0">
              <a:buNone/>
              <a:defRPr sz="2267" b="1"/>
            </a:lvl7pPr>
            <a:lvl8pPr marL="4560393" indent="0">
              <a:buNone/>
              <a:defRPr sz="2267" b="1"/>
            </a:lvl8pPr>
            <a:lvl9pPr marL="5211878" indent="0">
              <a:buNone/>
              <a:defRPr sz="2267" b="1"/>
            </a:lvl9pPr>
          </a:lstStyle>
          <a:p>
            <a:pPr lvl="0"/>
            <a:r>
              <a:rPr lang="en-GB" smtClean="0"/>
              <a:t>Click to edit Master text styles</a:t>
            </a:r>
          </a:p>
        </p:txBody>
      </p:sp>
      <p:sp>
        <p:nvSpPr>
          <p:cNvPr id="4" name="Content Placeholder 3"/>
          <p:cNvSpPr>
            <a:spLocks noGrp="1"/>
          </p:cNvSpPr>
          <p:nvPr>
            <p:ph sz="half" idx="2"/>
          </p:nvPr>
        </p:nvSpPr>
        <p:spPr>
          <a:xfrm>
            <a:off x="609606" y="2174887"/>
            <a:ext cx="5386919" cy="3951287"/>
          </a:xfrm>
        </p:spPr>
        <p:txBody>
          <a:bodyPr/>
          <a:lstStyle>
            <a:lvl1pPr>
              <a:defRPr sz="3333"/>
            </a:lvl1pPr>
            <a:lvl2pPr>
              <a:defRPr sz="2667"/>
            </a:lvl2pPr>
            <a:lvl3pPr>
              <a:defRPr sz="2400"/>
            </a:lvl3pPr>
            <a:lvl4pPr>
              <a:defRPr sz="2267"/>
            </a:lvl4pPr>
            <a:lvl5pPr>
              <a:defRPr sz="2267"/>
            </a:lvl5pPr>
            <a:lvl6pPr>
              <a:defRPr sz="2267"/>
            </a:lvl6pPr>
            <a:lvl7pPr>
              <a:defRPr sz="2267"/>
            </a:lvl7pPr>
            <a:lvl8pPr>
              <a:defRPr sz="2267"/>
            </a:lvl8pPr>
            <a:lvl9pPr>
              <a:defRPr sz="22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78" y="1535119"/>
            <a:ext cx="5389033" cy="639767"/>
          </a:xfrm>
        </p:spPr>
        <p:txBody>
          <a:bodyPr anchor="b"/>
          <a:lstStyle>
            <a:lvl1pPr marL="0" indent="0">
              <a:buNone/>
              <a:defRPr sz="3333" b="1"/>
            </a:lvl1pPr>
            <a:lvl2pPr marL="651485" indent="0">
              <a:buNone/>
              <a:defRPr sz="2667" b="1"/>
            </a:lvl2pPr>
            <a:lvl3pPr marL="1302970" indent="0">
              <a:buNone/>
              <a:defRPr sz="2400" b="1"/>
            </a:lvl3pPr>
            <a:lvl4pPr marL="1954458" indent="0">
              <a:buNone/>
              <a:defRPr sz="2267" b="1"/>
            </a:lvl4pPr>
            <a:lvl5pPr marL="2605942" indent="0">
              <a:buNone/>
              <a:defRPr sz="2267" b="1"/>
            </a:lvl5pPr>
            <a:lvl6pPr marL="3257423" indent="0">
              <a:buNone/>
              <a:defRPr sz="2267" b="1"/>
            </a:lvl6pPr>
            <a:lvl7pPr marL="3908908" indent="0">
              <a:buNone/>
              <a:defRPr sz="2267" b="1"/>
            </a:lvl7pPr>
            <a:lvl8pPr marL="4560393" indent="0">
              <a:buNone/>
              <a:defRPr sz="2267" b="1"/>
            </a:lvl8pPr>
            <a:lvl9pPr marL="5211878" indent="0">
              <a:buNone/>
              <a:defRPr sz="2267" b="1"/>
            </a:lvl9pPr>
          </a:lstStyle>
          <a:p>
            <a:pPr lvl="0"/>
            <a:r>
              <a:rPr lang="en-GB" smtClean="0"/>
              <a:t>Click to edit Master text styles</a:t>
            </a:r>
          </a:p>
        </p:txBody>
      </p:sp>
      <p:sp>
        <p:nvSpPr>
          <p:cNvPr id="6" name="Content Placeholder 5"/>
          <p:cNvSpPr>
            <a:spLocks noGrp="1"/>
          </p:cNvSpPr>
          <p:nvPr>
            <p:ph sz="quarter" idx="4"/>
          </p:nvPr>
        </p:nvSpPr>
        <p:spPr>
          <a:xfrm>
            <a:off x="6193378" y="2174887"/>
            <a:ext cx="5389033" cy="3951287"/>
          </a:xfrm>
        </p:spPr>
        <p:txBody>
          <a:bodyPr/>
          <a:lstStyle>
            <a:lvl1pPr>
              <a:defRPr sz="3333"/>
            </a:lvl1pPr>
            <a:lvl2pPr>
              <a:defRPr sz="2667"/>
            </a:lvl2pPr>
            <a:lvl3pPr>
              <a:defRPr sz="2400"/>
            </a:lvl3pPr>
            <a:lvl4pPr>
              <a:defRPr sz="2267"/>
            </a:lvl4pPr>
            <a:lvl5pPr>
              <a:defRPr sz="2267"/>
            </a:lvl5pPr>
            <a:lvl6pPr>
              <a:defRPr sz="2267"/>
            </a:lvl6pPr>
            <a:lvl7pPr>
              <a:defRPr sz="2267"/>
            </a:lvl7pPr>
            <a:lvl8pPr>
              <a:defRPr sz="2267"/>
            </a:lvl8pPr>
            <a:lvl9pPr>
              <a:defRPr sz="22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60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2880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425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7"/>
            <a:ext cx="4011084" cy="1162051"/>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7" y="273057"/>
            <a:ext cx="6815667" cy="5853115"/>
          </a:xfrm>
        </p:spPr>
        <p:txBody>
          <a:bodyPr/>
          <a:lstStyle>
            <a:lvl1pPr>
              <a:defRPr sz="4400"/>
            </a:lvl1pPr>
            <a:lvl2pPr>
              <a:defRPr sz="3733"/>
            </a:lvl2pPr>
            <a:lvl3pPr>
              <a:defRPr sz="3333"/>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15"/>
            <a:ext cx="4011084" cy="4691063"/>
          </a:xfrm>
        </p:spPr>
        <p:txBody>
          <a:bodyPr/>
          <a:lstStyle>
            <a:lvl1pPr marL="0" indent="0">
              <a:buNone/>
              <a:defRPr sz="2000"/>
            </a:lvl1pPr>
            <a:lvl2pPr marL="651485" indent="0">
              <a:buNone/>
              <a:defRPr sz="1600"/>
            </a:lvl2pPr>
            <a:lvl3pPr marL="1302970" indent="0">
              <a:buNone/>
              <a:defRPr sz="1467"/>
            </a:lvl3pPr>
            <a:lvl4pPr marL="1954458" indent="0">
              <a:buNone/>
              <a:defRPr sz="1467"/>
            </a:lvl4pPr>
            <a:lvl5pPr marL="2605942" indent="0">
              <a:buNone/>
              <a:defRPr sz="1467"/>
            </a:lvl5pPr>
            <a:lvl6pPr marL="3257423" indent="0">
              <a:buNone/>
              <a:defRPr sz="1467"/>
            </a:lvl6pPr>
            <a:lvl7pPr marL="3908908" indent="0">
              <a:buNone/>
              <a:defRPr sz="1467"/>
            </a:lvl7pPr>
            <a:lvl8pPr marL="4560393" indent="0">
              <a:buNone/>
              <a:defRPr sz="1467"/>
            </a:lvl8pPr>
            <a:lvl9pPr marL="5211878" indent="0">
              <a:buNone/>
              <a:defRPr sz="1467"/>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2332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6"/>
            <a:ext cx="7315200" cy="566737"/>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81"/>
            <a:ext cx="7315200" cy="4114800"/>
          </a:xfrm>
        </p:spPr>
        <p:txBody>
          <a:bodyPr/>
          <a:lstStyle>
            <a:lvl1pPr marL="0" indent="0">
              <a:buNone/>
              <a:defRPr sz="4400"/>
            </a:lvl1pPr>
            <a:lvl2pPr marL="651485" indent="0">
              <a:buNone/>
              <a:defRPr sz="3733"/>
            </a:lvl2pPr>
            <a:lvl3pPr marL="1302970" indent="0">
              <a:buNone/>
              <a:defRPr sz="3333"/>
            </a:lvl3pPr>
            <a:lvl4pPr marL="1954458" indent="0">
              <a:buNone/>
              <a:defRPr sz="2667"/>
            </a:lvl4pPr>
            <a:lvl5pPr marL="2605942" indent="0">
              <a:buNone/>
              <a:defRPr sz="2667"/>
            </a:lvl5pPr>
            <a:lvl6pPr marL="3257423" indent="0">
              <a:buNone/>
              <a:defRPr sz="2667"/>
            </a:lvl6pPr>
            <a:lvl7pPr marL="3908908" indent="0">
              <a:buNone/>
              <a:defRPr sz="2667"/>
            </a:lvl7pPr>
            <a:lvl8pPr marL="4560393" indent="0">
              <a:buNone/>
              <a:defRPr sz="2667"/>
            </a:lvl8pPr>
            <a:lvl9pPr marL="5211878" indent="0">
              <a:buNone/>
              <a:defRPr sz="2667"/>
            </a:lvl9pPr>
          </a:lstStyle>
          <a:p>
            <a:endParaRPr lang="en-US"/>
          </a:p>
        </p:txBody>
      </p:sp>
      <p:sp>
        <p:nvSpPr>
          <p:cNvPr id="4" name="Text Placeholder 3"/>
          <p:cNvSpPr>
            <a:spLocks noGrp="1"/>
          </p:cNvSpPr>
          <p:nvPr>
            <p:ph type="body" sz="half" idx="2"/>
          </p:nvPr>
        </p:nvSpPr>
        <p:spPr>
          <a:xfrm>
            <a:off x="2389717" y="5367353"/>
            <a:ext cx="7315200" cy="804863"/>
          </a:xfrm>
        </p:spPr>
        <p:txBody>
          <a:bodyPr/>
          <a:lstStyle>
            <a:lvl1pPr marL="0" indent="0">
              <a:buNone/>
              <a:defRPr sz="2000"/>
            </a:lvl1pPr>
            <a:lvl2pPr marL="651485" indent="0">
              <a:buNone/>
              <a:defRPr sz="1600"/>
            </a:lvl2pPr>
            <a:lvl3pPr marL="1302970" indent="0">
              <a:buNone/>
              <a:defRPr sz="1467"/>
            </a:lvl3pPr>
            <a:lvl4pPr marL="1954458" indent="0">
              <a:buNone/>
              <a:defRPr sz="1467"/>
            </a:lvl4pPr>
            <a:lvl5pPr marL="2605942" indent="0">
              <a:buNone/>
              <a:defRPr sz="1467"/>
            </a:lvl5pPr>
            <a:lvl6pPr marL="3257423" indent="0">
              <a:buNone/>
              <a:defRPr sz="1467"/>
            </a:lvl6pPr>
            <a:lvl7pPr marL="3908908" indent="0">
              <a:buNone/>
              <a:defRPr sz="1467"/>
            </a:lvl7pPr>
            <a:lvl8pPr marL="4560393" indent="0">
              <a:buNone/>
              <a:defRPr sz="1467"/>
            </a:lvl8pPr>
            <a:lvl9pPr marL="5211878" indent="0">
              <a:buNone/>
              <a:defRPr sz="1467"/>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E16E624-CBC7-614A-A5F6-116D5F38350B}" type="datetimeFigureOut">
              <a:rPr lang="en-US" smtClean="0">
                <a:solidFill>
                  <a:prstClr val="black">
                    <a:tint val="75000"/>
                  </a:prstClr>
                </a:solidFill>
              </a:rPr>
              <a:pPr/>
              <a:t>10/9/2014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0185-FA5E-0245-B094-73CD16FD2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169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bg.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 y="3"/>
            <a:ext cx="12184537" cy="6858000"/>
          </a:xfrm>
          <a:prstGeom prst="rect">
            <a:avLst/>
          </a:prstGeom>
        </p:spPr>
      </p:pic>
      <p:sp>
        <p:nvSpPr>
          <p:cNvPr id="2" name="Title Placeholder 1"/>
          <p:cNvSpPr>
            <a:spLocks noGrp="1"/>
          </p:cNvSpPr>
          <p:nvPr>
            <p:ph type="title"/>
          </p:nvPr>
        </p:nvSpPr>
        <p:spPr>
          <a:xfrm>
            <a:off x="609601" y="274645"/>
            <a:ext cx="10972800" cy="1143000"/>
          </a:xfrm>
          <a:prstGeom prst="rect">
            <a:avLst/>
          </a:prstGeom>
        </p:spPr>
        <p:txBody>
          <a:bodyPr vert="horz" lIns="82454" tIns="41227" rIns="82454" bIns="41227"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09601" y="1600204"/>
            <a:ext cx="10972800" cy="4525967"/>
          </a:xfrm>
          <a:prstGeom prst="rect">
            <a:avLst/>
          </a:prstGeom>
        </p:spPr>
        <p:txBody>
          <a:bodyPr vert="horz" lIns="82454" tIns="41227" rIns="82454" bIns="41227"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09600" y="6356359"/>
            <a:ext cx="2844800" cy="365124"/>
          </a:xfrm>
          <a:prstGeom prst="rect">
            <a:avLst/>
          </a:prstGeom>
        </p:spPr>
        <p:txBody>
          <a:bodyPr vert="horz" lIns="82454" tIns="41227" rIns="82454" bIns="41227" rtlCol="0" anchor="ctr"/>
          <a:lstStyle>
            <a:lvl1pPr algn="l">
              <a:defRPr sz="1600">
                <a:solidFill>
                  <a:schemeClr val="tx1">
                    <a:tint val="75000"/>
                  </a:schemeClr>
                </a:solidFill>
              </a:defRPr>
            </a:lvl1pPr>
          </a:lstStyle>
          <a:p>
            <a:pPr defTabSz="549684"/>
            <a:fld id="{BE16E624-CBC7-614A-A5F6-116D5F38350B}" type="datetimeFigureOut">
              <a:rPr lang="en-US" smtClean="0">
                <a:solidFill>
                  <a:prstClr val="black">
                    <a:tint val="75000"/>
                  </a:prstClr>
                </a:solidFill>
                <a:ea typeface="ＭＳ Ｐゴシック" charset="0"/>
              </a:rPr>
              <a:pPr defTabSz="549684"/>
              <a:t>10/9/2014</a:t>
            </a:fld>
            <a:endParaRPr lang="en-US">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4165600" y="6356359"/>
            <a:ext cx="3860800" cy="365124"/>
          </a:xfrm>
          <a:prstGeom prst="rect">
            <a:avLst/>
          </a:prstGeom>
        </p:spPr>
        <p:txBody>
          <a:bodyPr vert="horz" lIns="82454" tIns="41227" rIns="82454" bIns="41227" rtlCol="0" anchor="ctr"/>
          <a:lstStyle>
            <a:lvl1pPr algn="ctr">
              <a:defRPr sz="1600">
                <a:solidFill>
                  <a:schemeClr val="tx1">
                    <a:tint val="75000"/>
                  </a:schemeClr>
                </a:solidFill>
              </a:defRPr>
            </a:lvl1pPr>
          </a:lstStyle>
          <a:p>
            <a:pPr defTabSz="549684"/>
            <a:endParaRPr lang="en-US">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8737600" y="6356359"/>
            <a:ext cx="2844800" cy="365124"/>
          </a:xfrm>
          <a:prstGeom prst="rect">
            <a:avLst/>
          </a:prstGeom>
        </p:spPr>
        <p:txBody>
          <a:bodyPr vert="horz" lIns="82454" tIns="41227" rIns="82454" bIns="41227" rtlCol="0" anchor="ctr"/>
          <a:lstStyle>
            <a:lvl1pPr algn="r">
              <a:defRPr sz="1600">
                <a:solidFill>
                  <a:schemeClr val="tx1">
                    <a:tint val="75000"/>
                  </a:schemeClr>
                </a:solidFill>
              </a:defRPr>
            </a:lvl1pPr>
          </a:lstStyle>
          <a:p>
            <a:pPr defTabSz="549684"/>
            <a:fld id="{DE600185-FA5E-0245-B094-73CD16FD2A93}" type="slidenum">
              <a:rPr lang="en-US" smtClean="0">
                <a:solidFill>
                  <a:prstClr val="black">
                    <a:tint val="75000"/>
                  </a:prstClr>
                </a:solidFill>
                <a:ea typeface="ＭＳ Ｐゴシック" charset="0"/>
              </a:rPr>
              <a:pPr defTabSz="549684"/>
              <a:t>‹#›</a:t>
            </a:fld>
            <a:endParaRPr lang="en-US">
              <a:solidFill>
                <a:prstClr val="black">
                  <a:tint val="75000"/>
                </a:prstClr>
              </a:solidFill>
              <a:ea typeface="ＭＳ Ｐゴシック" charset="0"/>
            </a:endParaRPr>
          </a:p>
        </p:txBody>
      </p:sp>
    </p:spTree>
    <p:extLst>
      <p:ext uri="{BB962C8B-B14F-4D97-AF65-F5344CB8AC3E}">
        <p14:creationId xmlns:p14="http://schemas.microsoft.com/office/powerpoint/2010/main" val="615449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651485" rtl="0" eaLnBrk="1" latinLnBrk="0" hangingPunct="1">
        <a:spcBef>
          <a:spcPct val="0"/>
        </a:spcBef>
        <a:buNone/>
        <a:defRPr sz="6400" kern="1200">
          <a:solidFill>
            <a:srgbClr val="A4117B"/>
          </a:solidFill>
          <a:latin typeface="TescoBlack"/>
          <a:ea typeface="+mj-ea"/>
          <a:cs typeface="TescoBlack"/>
        </a:defRPr>
      </a:lvl1pPr>
    </p:titleStyle>
    <p:bodyStyle>
      <a:lvl1pPr marL="0" indent="0" algn="l" defTabSz="651485" rtl="0" eaLnBrk="1" latinLnBrk="0" hangingPunct="1">
        <a:spcBef>
          <a:spcPct val="20000"/>
        </a:spcBef>
        <a:buFontTx/>
        <a:buNone/>
        <a:defRPr sz="3333" b="0" i="0" kern="1200">
          <a:solidFill>
            <a:schemeClr val="tx1">
              <a:lumMod val="75000"/>
              <a:lumOff val="25000"/>
            </a:schemeClr>
          </a:solidFill>
          <a:latin typeface="Tesco"/>
          <a:ea typeface="+mn-ea"/>
          <a:cs typeface="Tesco"/>
        </a:defRPr>
      </a:lvl1pPr>
      <a:lvl2pPr marL="651485" indent="0" algn="l" defTabSz="651485" rtl="0" eaLnBrk="1" latinLnBrk="0" hangingPunct="1">
        <a:spcBef>
          <a:spcPct val="20000"/>
        </a:spcBef>
        <a:buFontTx/>
        <a:buNone/>
        <a:defRPr sz="2667" b="0" i="0" kern="1200">
          <a:solidFill>
            <a:schemeClr val="tx1">
              <a:lumMod val="75000"/>
              <a:lumOff val="25000"/>
            </a:schemeClr>
          </a:solidFill>
          <a:latin typeface="Tesco"/>
          <a:ea typeface="+mn-ea"/>
          <a:cs typeface="Tesco"/>
        </a:defRPr>
      </a:lvl2pPr>
      <a:lvl3pPr marL="1302970" indent="0" algn="l" defTabSz="651485" rtl="0" eaLnBrk="1" latinLnBrk="0" hangingPunct="1">
        <a:spcBef>
          <a:spcPct val="20000"/>
        </a:spcBef>
        <a:buFontTx/>
        <a:buNone/>
        <a:defRPr sz="2400" b="0" i="0" kern="1200">
          <a:solidFill>
            <a:schemeClr val="tx1">
              <a:lumMod val="75000"/>
              <a:lumOff val="25000"/>
            </a:schemeClr>
          </a:solidFill>
          <a:latin typeface="Tesco"/>
          <a:ea typeface="+mn-ea"/>
          <a:cs typeface="Tesco"/>
        </a:defRPr>
      </a:lvl3pPr>
      <a:lvl4pPr marL="1954458" indent="0" algn="l" defTabSz="651485" rtl="0" eaLnBrk="1" latinLnBrk="0" hangingPunct="1">
        <a:spcBef>
          <a:spcPct val="20000"/>
        </a:spcBef>
        <a:buFontTx/>
        <a:buNone/>
        <a:defRPr sz="2267" b="0" i="0" kern="1200">
          <a:solidFill>
            <a:schemeClr val="tx1">
              <a:lumMod val="75000"/>
              <a:lumOff val="25000"/>
            </a:schemeClr>
          </a:solidFill>
          <a:latin typeface="Tesco"/>
          <a:ea typeface="+mn-ea"/>
          <a:cs typeface="Tesco"/>
        </a:defRPr>
      </a:lvl4pPr>
      <a:lvl5pPr marL="2605942" indent="0" algn="l" defTabSz="651485" rtl="0" eaLnBrk="1" latinLnBrk="0" hangingPunct="1">
        <a:spcBef>
          <a:spcPct val="20000"/>
        </a:spcBef>
        <a:buFontTx/>
        <a:buNone/>
        <a:defRPr sz="2267" b="0" i="0" kern="1200">
          <a:solidFill>
            <a:schemeClr val="tx1">
              <a:lumMod val="75000"/>
              <a:lumOff val="25000"/>
            </a:schemeClr>
          </a:solidFill>
          <a:latin typeface="Tesco"/>
          <a:ea typeface="+mn-ea"/>
          <a:cs typeface="Tesco"/>
        </a:defRPr>
      </a:lvl5pPr>
      <a:lvl6pPr marL="3583165" indent="-325741" algn="l" defTabSz="651485" rtl="0" eaLnBrk="1" latinLnBrk="0" hangingPunct="1">
        <a:spcBef>
          <a:spcPct val="20000"/>
        </a:spcBef>
        <a:buFont typeface="Arial"/>
        <a:buChar char="•"/>
        <a:defRPr sz="2667" kern="1200">
          <a:solidFill>
            <a:schemeClr val="tx1"/>
          </a:solidFill>
          <a:latin typeface="+mn-lt"/>
          <a:ea typeface="+mn-ea"/>
          <a:cs typeface="+mn-cs"/>
        </a:defRPr>
      </a:lvl6pPr>
      <a:lvl7pPr marL="4234653" indent="-325741" algn="l" defTabSz="651485" rtl="0" eaLnBrk="1" latinLnBrk="0" hangingPunct="1">
        <a:spcBef>
          <a:spcPct val="20000"/>
        </a:spcBef>
        <a:buFont typeface="Arial"/>
        <a:buChar char="•"/>
        <a:defRPr sz="2667" kern="1200">
          <a:solidFill>
            <a:schemeClr val="tx1"/>
          </a:solidFill>
          <a:latin typeface="+mn-lt"/>
          <a:ea typeface="+mn-ea"/>
          <a:cs typeface="+mn-cs"/>
        </a:defRPr>
      </a:lvl7pPr>
      <a:lvl8pPr marL="4886137" indent="-325741" algn="l" defTabSz="651485" rtl="0" eaLnBrk="1" latinLnBrk="0" hangingPunct="1">
        <a:spcBef>
          <a:spcPct val="20000"/>
        </a:spcBef>
        <a:buFont typeface="Arial"/>
        <a:buChar char="•"/>
        <a:defRPr sz="2667" kern="1200">
          <a:solidFill>
            <a:schemeClr val="tx1"/>
          </a:solidFill>
          <a:latin typeface="+mn-lt"/>
          <a:ea typeface="+mn-ea"/>
          <a:cs typeface="+mn-cs"/>
        </a:defRPr>
      </a:lvl8pPr>
      <a:lvl9pPr marL="5537620" indent="-325741" algn="l" defTabSz="6514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51485" rtl="0" eaLnBrk="1" latinLnBrk="0" hangingPunct="1">
        <a:defRPr sz="2400" kern="1200">
          <a:solidFill>
            <a:schemeClr val="tx1"/>
          </a:solidFill>
          <a:latin typeface="+mn-lt"/>
          <a:ea typeface="+mn-ea"/>
          <a:cs typeface="+mn-cs"/>
        </a:defRPr>
      </a:lvl1pPr>
      <a:lvl2pPr marL="651485" algn="l" defTabSz="651485" rtl="0" eaLnBrk="1" latinLnBrk="0" hangingPunct="1">
        <a:defRPr sz="2400" kern="1200">
          <a:solidFill>
            <a:schemeClr val="tx1"/>
          </a:solidFill>
          <a:latin typeface="+mn-lt"/>
          <a:ea typeface="+mn-ea"/>
          <a:cs typeface="+mn-cs"/>
        </a:defRPr>
      </a:lvl2pPr>
      <a:lvl3pPr marL="1302970" algn="l" defTabSz="651485" rtl="0" eaLnBrk="1" latinLnBrk="0" hangingPunct="1">
        <a:defRPr sz="2400" kern="1200">
          <a:solidFill>
            <a:schemeClr val="tx1"/>
          </a:solidFill>
          <a:latin typeface="+mn-lt"/>
          <a:ea typeface="+mn-ea"/>
          <a:cs typeface="+mn-cs"/>
        </a:defRPr>
      </a:lvl3pPr>
      <a:lvl4pPr marL="1954458" algn="l" defTabSz="651485" rtl="0" eaLnBrk="1" latinLnBrk="0" hangingPunct="1">
        <a:defRPr sz="2400" kern="1200">
          <a:solidFill>
            <a:schemeClr val="tx1"/>
          </a:solidFill>
          <a:latin typeface="+mn-lt"/>
          <a:ea typeface="+mn-ea"/>
          <a:cs typeface="+mn-cs"/>
        </a:defRPr>
      </a:lvl4pPr>
      <a:lvl5pPr marL="2605942" algn="l" defTabSz="651485" rtl="0" eaLnBrk="1" latinLnBrk="0" hangingPunct="1">
        <a:defRPr sz="2400" kern="1200">
          <a:solidFill>
            <a:schemeClr val="tx1"/>
          </a:solidFill>
          <a:latin typeface="+mn-lt"/>
          <a:ea typeface="+mn-ea"/>
          <a:cs typeface="+mn-cs"/>
        </a:defRPr>
      </a:lvl5pPr>
      <a:lvl6pPr marL="3257423" algn="l" defTabSz="651485" rtl="0" eaLnBrk="1" latinLnBrk="0" hangingPunct="1">
        <a:defRPr sz="2400" kern="1200">
          <a:solidFill>
            <a:schemeClr val="tx1"/>
          </a:solidFill>
          <a:latin typeface="+mn-lt"/>
          <a:ea typeface="+mn-ea"/>
          <a:cs typeface="+mn-cs"/>
        </a:defRPr>
      </a:lvl6pPr>
      <a:lvl7pPr marL="3908908" algn="l" defTabSz="651485" rtl="0" eaLnBrk="1" latinLnBrk="0" hangingPunct="1">
        <a:defRPr sz="2400" kern="1200">
          <a:solidFill>
            <a:schemeClr val="tx1"/>
          </a:solidFill>
          <a:latin typeface="+mn-lt"/>
          <a:ea typeface="+mn-ea"/>
          <a:cs typeface="+mn-cs"/>
        </a:defRPr>
      </a:lvl7pPr>
      <a:lvl8pPr marL="4560393" algn="l" defTabSz="651485" rtl="0" eaLnBrk="1" latinLnBrk="0" hangingPunct="1">
        <a:defRPr sz="2400" kern="1200">
          <a:solidFill>
            <a:schemeClr val="tx1"/>
          </a:solidFill>
          <a:latin typeface="+mn-lt"/>
          <a:ea typeface="+mn-ea"/>
          <a:cs typeface="+mn-cs"/>
        </a:defRPr>
      </a:lvl8pPr>
      <a:lvl9pPr marL="5211878" algn="l" defTabSz="6514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7.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836025" y="2848437"/>
            <a:ext cx="10354491" cy="1354667"/>
          </a:xfrm>
        </p:spPr>
        <p:txBody>
          <a:bodyPr>
            <a:normAutofit/>
          </a:bodyPr>
          <a:lstStyle/>
          <a:p>
            <a:pPr algn="ctr"/>
            <a:r>
              <a:rPr lang="en-US" dirty="0" smtClean="0">
                <a:solidFill>
                  <a:srgbClr val="A4117B"/>
                </a:solidFill>
              </a:rPr>
              <a:t>Retail 2020</a:t>
            </a:r>
            <a:endParaRPr lang="en-US" dirty="0">
              <a:solidFill>
                <a:srgbClr val="A4117B"/>
              </a:solidFill>
            </a:endParaRPr>
          </a:p>
        </p:txBody>
      </p:sp>
      <p:sp>
        <p:nvSpPr>
          <p:cNvPr id="4" name="Content Placeholder 2"/>
          <p:cNvSpPr>
            <a:spLocks noGrp="1"/>
          </p:cNvSpPr>
          <p:nvPr>
            <p:ph idx="1"/>
          </p:nvPr>
        </p:nvSpPr>
        <p:spPr>
          <a:xfrm>
            <a:off x="330929" y="5302543"/>
            <a:ext cx="11573691" cy="1326712"/>
          </a:xfrm>
        </p:spPr>
        <p:txBody>
          <a:bodyPr/>
          <a:lstStyle/>
          <a:p>
            <a:pPr algn="ctr"/>
            <a:r>
              <a:rPr lang="en-US" dirty="0" smtClean="0">
                <a:solidFill>
                  <a:srgbClr val="0080D9"/>
                </a:solidFill>
              </a:rPr>
              <a:t>Richard McKeating, Enterprise Architect, Tesco</a:t>
            </a:r>
          </a:p>
        </p:txBody>
      </p:sp>
      <p:pic>
        <p:nvPicPr>
          <p:cNvPr id="6" name="Picture 5" descr="tescologocolou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7765" y="376731"/>
            <a:ext cx="4228403" cy="1047815"/>
          </a:xfrm>
          <a:prstGeom prst="rect">
            <a:avLst/>
          </a:prstGeom>
        </p:spPr>
      </p:pic>
      <p:pic>
        <p:nvPicPr>
          <p:cNvPr id="9" name="Picture 8" descr="http://upload.wikimedia.org/wikipedia/de/thumb/e/e4/Logo_GS1.svg/310px-Logo_GS1.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58365" y="306978"/>
            <a:ext cx="1499447" cy="110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744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07669" y="1075286"/>
            <a:ext cx="3634512" cy="2265358"/>
          </a:xfrm>
          <a:prstGeom prst="rect">
            <a:avLst/>
          </a:prstGeom>
          <a:noFill/>
        </p:spPr>
        <p:txBody>
          <a:bodyPr wrap="square" lIns="130295" tIns="65148" rIns="130295" bIns="65148" rtlCol="0">
            <a:spAutoFit/>
          </a:bodyPr>
          <a:lstStyle/>
          <a:p>
            <a:pPr defTabSz="549670"/>
            <a:r>
              <a:rPr lang="en-US" sz="6933" b="1" dirty="0">
                <a:solidFill>
                  <a:srgbClr val="A4117B"/>
                </a:solidFill>
                <a:latin typeface="TescoBlack"/>
                <a:ea typeface="ＭＳ Ｐゴシック" charset="0"/>
                <a:cs typeface="TescoBlack"/>
              </a:rPr>
              <a:t>38</a:t>
            </a:r>
            <a:r>
              <a:rPr lang="en-US" sz="6933" b="1" dirty="0">
                <a:solidFill>
                  <a:srgbClr val="0080D9"/>
                </a:solidFill>
                <a:latin typeface="TescoBlack"/>
                <a:ea typeface="ＭＳ Ｐゴシック" charset="0"/>
                <a:cs typeface="TescoBlack"/>
              </a:rPr>
              <a:t> years</a:t>
            </a:r>
          </a:p>
        </p:txBody>
      </p:sp>
      <p:sp>
        <p:nvSpPr>
          <p:cNvPr id="23" name="TextBox 22"/>
          <p:cNvSpPr txBox="1"/>
          <p:nvPr/>
        </p:nvSpPr>
        <p:spPr>
          <a:xfrm>
            <a:off x="3061701" y="5084530"/>
            <a:ext cx="6953668" cy="1875572"/>
          </a:xfrm>
          <a:prstGeom prst="rect">
            <a:avLst/>
          </a:prstGeom>
          <a:noFill/>
        </p:spPr>
        <p:txBody>
          <a:bodyPr wrap="square" lIns="130295" tIns="65148" rIns="130295" bIns="65148" rtlCol="0">
            <a:spAutoFit/>
          </a:bodyPr>
          <a:lstStyle/>
          <a:p>
            <a:pPr defTabSz="549670"/>
            <a:r>
              <a:rPr lang="en-US" sz="7733" b="1" dirty="0">
                <a:solidFill>
                  <a:srgbClr val="0080D9"/>
                </a:solidFill>
                <a:latin typeface="TescoBlack" panose="020B0603040202020203" pitchFamily="34" charset="0"/>
                <a:ea typeface="ＭＳ Ｐゴシック" charset="0"/>
                <a:cs typeface="TescoBlack"/>
                <a:sym typeface="Wingdings"/>
              </a:rPr>
              <a:t>to reach</a:t>
            </a:r>
            <a:r>
              <a:rPr lang="en-US" sz="11333" b="1" dirty="0">
                <a:solidFill>
                  <a:srgbClr val="A4117B"/>
                </a:solidFill>
                <a:latin typeface="TescoBlack" panose="020B0603040202020203" pitchFamily="34" charset="0"/>
                <a:ea typeface="ＭＳ Ｐゴシック" charset="0"/>
                <a:cs typeface="TescoBlack"/>
              </a:rPr>
              <a:t> </a:t>
            </a:r>
            <a:r>
              <a:rPr lang="en-US" sz="8533" b="1" dirty="0">
                <a:solidFill>
                  <a:srgbClr val="A4117B"/>
                </a:solidFill>
                <a:latin typeface="TescoBlack" panose="020B0603040202020203" pitchFamily="34" charset="0"/>
                <a:ea typeface="ＭＳ Ｐゴシック" charset="0"/>
                <a:cs typeface="TescoBlack"/>
              </a:rPr>
              <a:t>50m</a:t>
            </a:r>
          </a:p>
        </p:txBody>
      </p:sp>
      <p:pic>
        <p:nvPicPr>
          <p:cNvPr id="74" name="Picture 73" descr="radi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564" y="869193"/>
            <a:ext cx="1341808" cy="1345115"/>
          </a:xfrm>
          <a:prstGeom prst="rect">
            <a:avLst/>
          </a:prstGeom>
        </p:spPr>
      </p:pic>
      <p:pic>
        <p:nvPicPr>
          <p:cNvPr id="81" name="Picture 80" descr="tv.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7069" y="457680"/>
            <a:ext cx="1333751" cy="1756629"/>
          </a:xfrm>
          <a:prstGeom prst="rect">
            <a:avLst/>
          </a:prstGeom>
        </p:spPr>
      </p:pic>
      <p:pic>
        <p:nvPicPr>
          <p:cNvPr id="99" name="Picture 98" descr="mous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76" y="3568919"/>
            <a:ext cx="1071981" cy="1515604"/>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0369" y="3666113"/>
            <a:ext cx="1280999" cy="1298899"/>
          </a:xfrm>
          <a:prstGeom prst="rect">
            <a:avLst/>
          </a:prstGeom>
        </p:spPr>
      </p:pic>
      <p:sp>
        <p:nvSpPr>
          <p:cNvPr id="104" name="TextBox 103"/>
          <p:cNvSpPr txBox="1"/>
          <p:nvPr/>
        </p:nvSpPr>
        <p:spPr>
          <a:xfrm>
            <a:off x="7984487" y="1006610"/>
            <a:ext cx="3634512" cy="2265358"/>
          </a:xfrm>
          <a:prstGeom prst="rect">
            <a:avLst/>
          </a:prstGeom>
          <a:noFill/>
        </p:spPr>
        <p:txBody>
          <a:bodyPr wrap="square" lIns="130295" tIns="65148" rIns="130295" bIns="65148" rtlCol="0">
            <a:spAutoFit/>
          </a:bodyPr>
          <a:lstStyle/>
          <a:p>
            <a:pPr defTabSz="549670"/>
            <a:r>
              <a:rPr lang="en-US" sz="6933" b="1" dirty="0">
                <a:solidFill>
                  <a:srgbClr val="A4117B"/>
                </a:solidFill>
                <a:latin typeface="TescoBlack"/>
                <a:ea typeface="ＭＳ Ｐゴシック" charset="0"/>
                <a:cs typeface="TescoBlack"/>
              </a:rPr>
              <a:t>13 </a:t>
            </a:r>
            <a:r>
              <a:rPr lang="en-US" sz="6933" b="1" dirty="0">
                <a:solidFill>
                  <a:srgbClr val="0080D9"/>
                </a:solidFill>
                <a:latin typeface="TescoBlack"/>
                <a:ea typeface="ＭＳ Ｐゴシック" charset="0"/>
                <a:cs typeface="TescoBlack"/>
              </a:rPr>
              <a:t>years</a:t>
            </a:r>
          </a:p>
        </p:txBody>
      </p:sp>
      <p:sp>
        <p:nvSpPr>
          <p:cNvPr id="109" name="TextBox 108"/>
          <p:cNvSpPr txBox="1"/>
          <p:nvPr/>
        </p:nvSpPr>
        <p:spPr>
          <a:xfrm>
            <a:off x="2107669" y="3711714"/>
            <a:ext cx="3634512" cy="1198464"/>
          </a:xfrm>
          <a:prstGeom prst="rect">
            <a:avLst/>
          </a:prstGeom>
          <a:noFill/>
        </p:spPr>
        <p:txBody>
          <a:bodyPr wrap="square" lIns="130295" tIns="65148" rIns="130295" bIns="65148" rtlCol="0">
            <a:spAutoFit/>
          </a:bodyPr>
          <a:lstStyle/>
          <a:p>
            <a:pPr defTabSz="549670"/>
            <a:r>
              <a:rPr lang="en-US" sz="6933" b="1" dirty="0">
                <a:solidFill>
                  <a:srgbClr val="A4117B"/>
                </a:solidFill>
                <a:latin typeface="TescoBlack"/>
                <a:ea typeface="ＭＳ Ｐゴシック" charset="0"/>
                <a:cs typeface="TescoBlack"/>
              </a:rPr>
              <a:t>4 </a:t>
            </a:r>
            <a:r>
              <a:rPr lang="en-US" sz="6933" b="1" dirty="0">
                <a:solidFill>
                  <a:srgbClr val="0080D9"/>
                </a:solidFill>
                <a:latin typeface="TescoBlack"/>
                <a:ea typeface="ＭＳ Ｐゴシック" charset="0"/>
                <a:cs typeface="TescoBlack"/>
              </a:rPr>
              <a:t>years</a:t>
            </a:r>
          </a:p>
        </p:txBody>
      </p:sp>
      <p:sp>
        <p:nvSpPr>
          <p:cNvPr id="114" name="TextBox 113"/>
          <p:cNvSpPr txBox="1"/>
          <p:nvPr/>
        </p:nvSpPr>
        <p:spPr>
          <a:xfrm>
            <a:off x="7984489" y="3709803"/>
            <a:ext cx="3799971" cy="2265358"/>
          </a:xfrm>
          <a:prstGeom prst="rect">
            <a:avLst/>
          </a:prstGeom>
          <a:noFill/>
        </p:spPr>
        <p:txBody>
          <a:bodyPr wrap="square" lIns="130295" tIns="65148" rIns="130295" bIns="65148" rtlCol="0">
            <a:spAutoFit/>
          </a:bodyPr>
          <a:lstStyle/>
          <a:p>
            <a:pPr defTabSz="549670"/>
            <a:r>
              <a:rPr lang="en-US" sz="6933" b="1" dirty="0">
                <a:solidFill>
                  <a:srgbClr val="A4117B"/>
                </a:solidFill>
                <a:latin typeface="TescoBlack"/>
                <a:ea typeface="ＭＳ Ｐゴシック" charset="0"/>
                <a:cs typeface="TescoBlack"/>
              </a:rPr>
              <a:t>12 </a:t>
            </a:r>
            <a:r>
              <a:rPr lang="en-US" sz="6933" b="1" dirty="0">
                <a:solidFill>
                  <a:srgbClr val="0080D9"/>
                </a:solidFill>
                <a:latin typeface="TescoBlack"/>
                <a:ea typeface="ＭＳ Ｐゴシック" charset="0"/>
                <a:cs typeface="TescoBlack"/>
              </a:rPr>
              <a:t>weeks</a:t>
            </a:r>
          </a:p>
        </p:txBody>
      </p:sp>
    </p:spTree>
    <p:extLst>
      <p:ext uri="{BB962C8B-B14F-4D97-AF65-F5344CB8AC3E}">
        <p14:creationId xmlns:p14="http://schemas.microsoft.com/office/powerpoint/2010/main" val="1303947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900"/>
                                  </p:stCondLst>
                                  <p:childTnLst>
                                    <p:set>
                                      <p:cBhvr>
                                        <p:cTn id="6" dur="1" fill="hold">
                                          <p:stCondLst>
                                            <p:cond delay="0"/>
                                          </p:stCondLst>
                                        </p:cTn>
                                        <p:tgtEl>
                                          <p:spTgt spid="74"/>
                                        </p:tgtEl>
                                        <p:attrNameLst>
                                          <p:attrName>style.visibility</p:attrName>
                                        </p:attrNameLst>
                                      </p:cBhvr>
                                      <p:to>
                                        <p:strVal val="visible"/>
                                      </p:to>
                                    </p:set>
                                    <p:anim calcmode="lin" valueType="num">
                                      <p:cBhvr>
                                        <p:cTn id="7" dur="200" fill="hold"/>
                                        <p:tgtEl>
                                          <p:spTgt spid="74"/>
                                        </p:tgtEl>
                                        <p:attrNameLst>
                                          <p:attrName>ppt_w</p:attrName>
                                        </p:attrNameLst>
                                      </p:cBhvr>
                                      <p:tavLst>
                                        <p:tav tm="0">
                                          <p:val>
                                            <p:fltVal val="0"/>
                                          </p:val>
                                        </p:tav>
                                        <p:tav tm="100000">
                                          <p:val>
                                            <p:strVal val="#ppt_w"/>
                                          </p:val>
                                        </p:tav>
                                      </p:tavLst>
                                    </p:anim>
                                    <p:anim calcmode="lin" valueType="num">
                                      <p:cBhvr>
                                        <p:cTn id="8" dur="200" fill="hold"/>
                                        <p:tgtEl>
                                          <p:spTgt spid="74"/>
                                        </p:tgtEl>
                                        <p:attrNameLst>
                                          <p:attrName>ppt_h</p:attrName>
                                        </p:attrNameLst>
                                      </p:cBhvr>
                                      <p:tavLst>
                                        <p:tav tm="0">
                                          <p:val>
                                            <p:fltVal val="0"/>
                                          </p:val>
                                        </p:tav>
                                        <p:tav tm="100000">
                                          <p:val>
                                            <p:strVal val="#ppt_h"/>
                                          </p:val>
                                        </p:tav>
                                      </p:tavLst>
                                    </p:anim>
                                  </p:childTnLst>
                                </p:cTn>
                              </p:par>
                            </p:childTnLst>
                          </p:cTn>
                        </p:par>
                        <p:par>
                          <p:cTn id="9" fill="hold">
                            <p:stCondLst>
                              <p:cond delay="11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 by="(-#ppt_w*2)" calcmode="lin" valueType="num">
                                      <p:cBhvr rctx="PPT">
                                        <p:cTn id="12" dur="300" autoRev="1" fill="hold">
                                          <p:stCondLst>
                                            <p:cond delay="0"/>
                                          </p:stCondLst>
                                        </p:cTn>
                                        <p:tgtEl>
                                          <p:spTgt spid="22"/>
                                        </p:tgtEl>
                                        <p:attrNameLst>
                                          <p:attrName>ppt_w</p:attrName>
                                        </p:attrNameLst>
                                      </p:cBhvr>
                                    </p:anim>
                                    <p:anim by="(#ppt_w*0.50)" calcmode="lin" valueType="num">
                                      <p:cBhvr>
                                        <p:cTn id="13" dur="300" decel="50000" autoRev="1" fill="hold">
                                          <p:stCondLst>
                                            <p:cond delay="0"/>
                                          </p:stCondLst>
                                        </p:cTn>
                                        <p:tgtEl>
                                          <p:spTgt spid="22"/>
                                        </p:tgtEl>
                                        <p:attrNameLst>
                                          <p:attrName>ppt_x</p:attrName>
                                        </p:attrNameLst>
                                      </p:cBhvr>
                                    </p:anim>
                                    <p:anim from="(-#ppt_h/2)" to="(#ppt_y)" calcmode="lin" valueType="num">
                                      <p:cBhvr>
                                        <p:cTn id="14" dur="600" fill="hold">
                                          <p:stCondLst>
                                            <p:cond delay="0"/>
                                          </p:stCondLst>
                                        </p:cTn>
                                        <p:tgtEl>
                                          <p:spTgt spid="22"/>
                                        </p:tgtEl>
                                        <p:attrNameLst>
                                          <p:attrName>ppt_y</p:attrName>
                                        </p:attrNameLst>
                                      </p:cBhvr>
                                    </p:anim>
                                    <p:animRot by="21600000">
                                      <p:cBhvr>
                                        <p:cTn id="15" dur="600" fill="hold">
                                          <p:stCondLst>
                                            <p:cond delay="0"/>
                                          </p:stCondLst>
                                        </p:cTn>
                                        <p:tgtEl>
                                          <p:spTgt spid="22"/>
                                        </p:tgtEl>
                                        <p:attrNameLst>
                                          <p:attrName>r</p:attrName>
                                        </p:attrNameLst>
                                      </p:cBhvr>
                                    </p:animRot>
                                  </p:childTnLst>
                                </p:cTn>
                              </p:par>
                            </p:childTnLst>
                          </p:cTn>
                        </p:par>
                        <p:par>
                          <p:cTn id="16" fill="hold">
                            <p:stCondLst>
                              <p:cond delay="206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53" presetClass="entr" presetSubtype="16" fill="hold" nodeType="withEffect">
                                  <p:stCondLst>
                                    <p:cond delay="700"/>
                                  </p:stCondLst>
                                  <p:childTnLst>
                                    <p:set>
                                      <p:cBhvr>
                                        <p:cTn id="21" dur="1" fill="hold">
                                          <p:stCondLst>
                                            <p:cond delay="0"/>
                                          </p:stCondLst>
                                        </p:cTn>
                                        <p:tgtEl>
                                          <p:spTgt spid="81"/>
                                        </p:tgtEl>
                                        <p:attrNameLst>
                                          <p:attrName>style.visibility</p:attrName>
                                        </p:attrNameLst>
                                      </p:cBhvr>
                                      <p:to>
                                        <p:strVal val="visible"/>
                                      </p:to>
                                    </p:set>
                                    <p:anim calcmode="lin" valueType="num">
                                      <p:cBhvr>
                                        <p:cTn id="22" dur="200" fill="hold"/>
                                        <p:tgtEl>
                                          <p:spTgt spid="81"/>
                                        </p:tgtEl>
                                        <p:attrNameLst>
                                          <p:attrName>ppt_w</p:attrName>
                                        </p:attrNameLst>
                                      </p:cBhvr>
                                      <p:tavLst>
                                        <p:tav tm="0">
                                          <p:val>
                                            <p:fltVal val="0"/>
                                          </p:val>
                                        </p:tav>
                                        <p:tav tm="100000">
                                          <p:val>
                                            <p:strVal val="#ppt_w"/>
                                          </p:val>
                                        </p:tav>
                                      </p:tavLst>
                                    </p:anim>
                                    <p:anim calcmode="lin" valueType="num">
                                      <p:cBhvr>
                                        <p:cTn id="23" dur="200" fill="hold"/>
                                        <p:tgtEl>
                                          <p:spTgt spid="81"/>
                                        </p:tgtEl>
                                        <p:attrNameLst>
                                          <p:attrName>ppt_h</p:attrName>
                                        </p:attrNameLst>
                                      </p:cBhvr>
                                      <p:tavLst>
                                        <p:tav tm="0">
                                          <p:val>
                                            <p:fltVal val="0"/>
                                          </p:val>
                                        </p:tav>
                                        <p:tav tm="100000">
                                          <p:val>
                                            <p:strVal val="#ppt_h"/>
                                          </p:val>
                                        </p:tav>
                                      </p:tavLst>
                                    </p:anim>
                                    <p:animEffect transition="in" filter="fade">
                                      <p:cBhvr>
                                        <p:cTn id="24" dur="200"/>
                                        <p:tgtEl>
                                          <p:spTgt spid="81"/>
                                        </p:tgtEl>
                                      </p:cBhvr>
                                    </p:animEffect>
                                  </p:childTnLst>
                                </p:cTn>
                              </p:par>
                              <p:par>
                                <p:cTn id="25" presetID="56" presetClass="entr" presetSubtype="0" fill="hold" grpId="0" nodeType="withEffect">
                                  <p:stCondLst>
                                    <p:cond delay="940"/>
                                  </p:stCondLst>
                                  <p:iterate type="lt">
                                    <p:tmPct val="10000"/>
                                  </p:iterate>
                                  <p:childTnLst>
                                    <p:set>
                                      <p:cBhvr>
                                        <p:cTn id="26" dur="1" fill="hold">
                                          <p:stCondLst>
                                            <p:cond delay="0"/>
                                          </p:stCondLst>
                                        </p:cTn>
                                        <p:tgtEl>
                                          <p:spTgt spid="104"/>
                                        </p:tgtEl>
                                        <p:attrNameLst>
                                          <p:attrName>style.visibility</p:attrName>
                                        </p:attrNameLst>
                                      </p:cBhvr>
                                      <p:to>
                                        <p:strVal val="visible"/>
                                      </p:to>
                                    </p:set>
                                    <p:anim by="(-#ppt_w*2)" calcmode="lin" valueType="num">
                                      <p:cBhvr rctx="PPT">
                                        <p:cTn id="27" dur="300" autoRev="1" fill="hold">
                                          <p:stCondLst>
                                            <p:cond delay="0"/>
                                          </p:stCondLst>
                                        </p:cTn>
                                        <p:tgtEl>
                                          <p:spTgt spid="104"/>
                                        </p:tgtEl>
                                        <p:attrNameLst>
                                          <p:attrName>ppt_w</p:attrName>
                                        </p:attrNameLst>
                                      </p:cBhvr>
                                    </p:anim>
                                    <p:anim by="(#ppt_w*0.50)" calcmode="lin" valueType="num">
                                      <p:cBhvr>
                                        <p:cTn id="28" dur="300" decel="50000" autoRev="1" fill="hold">
                                          <p:stCondLst>
                                            <p:cond delay="0"/>
                                          </p:stCondLst>
                                        </p:cTn>
                                        <p:tgtEl>
                                          <p:spTgt spid="104"/>
                                        </p:tgtEl>
                                        <p:attrNameLst>
                                          <p:attrName>ppt_x</p:attrName>
                                        </p:attrNameLst>
                                      </p:cBhvr>
                                    </p:anim>
                                    <p:anim from="(-#ppt_h/2)" to="(#ppt_y)" calcmode="lin" valueType="num">
                                      <p:cBhvr>
                                        <p:cTn id="29" dur="600" fill="hold">
                                          <p:stCondLst>
                                            <p:cond delay="0"/>
                                          </p:stCondLst>
                                        </p:cTn>
                                        <p:tgtEl>
                                          <p:spTgt spid="104"/>
                                        </p:tgtEl>
                                        <p:attrNameLst>
                                          <p:attrName>ppt_y</p:attrName>
                                        </p:attrNameLst>
                                      </p:cBhvr>
                                    </p:anim>
                                    <p:animRot by="21600000">
                                      <p:cBhvr>
                                        <p:cTn id="30" dur="600" fill="hold">
                                          <p:stCondLst>
                                            <p:cond delay="0"/>
                                          </p:stCondLst>
                                        </p:cTn>
                                        <p:tgtEl>
                                          <p:spTgt spid="104"/>
                                        </p:tgtEl>
                                        <p:attrNameLst>
                                          <p:attrName>r</p:attrName>
                                        </p:attrNameLst>
                                      </p:cBhvr>
                                    </p:animRot>
                                  </p:childTnLst>
                                </p:cTn>
                              </p:par>
                              <p:par>
                                <p:cTn id="31" presetID="53" presetClass="entr" presetSubtype="16" fill="hold" nodeType="withEffect">
                                  <p:stCondLst>
                                    <p:cond delay="2400"/>
                                  </p:stCondLst>
                                  <p:childTnLst>
                                    <p:set>
                                      <p:cBhvr>
                                        <p:cTn id="32" dur="1" fill="hold">
                                          <p:stCondLst>
                                            <p:cond delay="0"/>
                                          </p:stCondLst>
                                        </p:cTn>
                                        <p:tgtEl>
                                          <p:spTgt spid="99"/>
                                        </p:tgtEl>
                                        <p:attrNameLst>
                                          <p:attrName>style.visibility</p:attrName>
                                        </p:attrNameLst>
                                      </p:cBhvr>
                                      <p:to>
                                        <p:strVal val="visible"/>
                                      </p:to>
                                    </p:set>
                                    <p:anim calcmode="lin" valueType="num">
                                      <p:cBhvr>
                                        <p:cTn id="33" dur="50" fill="hold"/>
                                        <p:tgtEl>
                                          <p:spTgt spid="99"/>
                                        </p:tgtEl>
                                        <p:attrNameLst>
                                          <p:attrName>ppt_w</p:attrName>
                                        </p:attrNameLst>
                                      </p:cBhvr>
                                      <p:tavLst>
                                        <p:tav tm="0">
                                          <p:val>
                                            <p:fltVal val="0"/>
                                          </p:val>
                                        </p:tav>
                                        <p:tav tm="100000">
                                          <p:val>
                                            <p:strVal val="#ppt_w"/>
                                          </p:val>
                                        </p:tav>
                                      </p:tavLst>
                                    </p:anim>
                                    <p:anim calcmode="lin" valueType="num">
                                      <p:cBhvr>
                                        <p:cTn id="34" dur="50" fill="hold"/>
                                        <p:tgtEl>
                                          <p:spTgt spid="99"/>
                                        </p:tgtEl>
                                        <p:attrNameLst>
                                          <p:attrName>ppt_h</p:attrName>
                                        </p:attrNameLst>
                                      </p:cBhvr>
                                      <p:tavLst>
                                        <p:tav tm="0">
                                          <p:val>
                                            <p:fltVal val="0"/>
                                          </p:val>
                                        </p:tav>
                                        <p:tav tm="100000">
                                          <p:val>
                                            <p:strVal val="#ppt_h"/>
                                          </p:val>
                                        </p:tav>
                                      </p:tavLst>
                                    </p:anim>
                                    <p:animEffect transition="in" filter="fade">
                                      <p:cBhvr>
                                        <p:cTn id="35" dur="50"/>
                                        <p:tgtEl>
                                          <p:spTgt spid="99"/>
                                        </p:tgtEl>
                                      </p:cBhvr>
                                    </p:animEffect>
                                  </p:childTnLst>
                                </p:cTn>
                              </p:par>
                            </p:childTnLst>
                          </p:cTn>
                        </p:par>
                        <p:par>
                          <p:cTn id="36" fill="hold">
                            <p:stCondLst>
                              <p:cond delay="451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109"/>
                                        </p:tgtEl>
                                        <p:attrNameLst>
                                          <p:attrName>style.visibility</p:attrName>
                                        </p:attrNameLst>
                                      </p:cBhvr>
                                      <p:to>
                                        <p:strVal val="visible"/>
                                      </p:to>
                                    </p:set>
                                    <p:anim by="(-#ppt_w*2)" calcmode="lin" valueType="num">
                                      <p:cBhvr rctx="PPT">
                                        <p:cTn id="39" dur="300" autoRev="1" fill="hold">
                                          <p:stCondLst>
                                            <p:cond delay="0"/>
                                          </p:stCondLst>
                                        </p:cTn>
                                        <p:tgtEl>
                                          <p:spTgt spid="109"/>
                                        </p:tgtEl>
                                        <p:attrNameLst>
                                          <p:attrName>ppt_w</p:attrName>
                                        </p:attrNameLst>
                                      </p:cBhvr>
                                    </p:anim>
                                    <p:anim by="(#ppt_w*0.50)" calcmode="lin" valueType="num">
                                      <p:cBhvr>
                                        <p:cTn id="40" dur="300" decel="50000" autoRev="1" fill="hold">
                                          <p:stCondLst>
                                            <p:cond delay="0"/>
                                          </p:stCondLst>
                                        </p:cTn>
                                        <p:tgtEl>
                                          <p:spTgt spid="109"/>
                                        </p:tgtEl>
                                        <p:attrNameLst>
                                          <p:attrName>ppt_x</p:attrName>
                                        </p:attrNameLst>
                                      </p:cBhvr>
                                    </p:anim>
                                    <p:anim from="(-#ppt_h/2)" to="(#ppt_y)" calcmode="lin" valueType="num">
                                      <p:cBhvr>
                                        <p:cTn id="41" dur="600" fill="hold">
                                          <p:stCondLst>
                                            <p:cond delay="0"/>
                                          </p:stCondLst>
                                        </p:cTn>
                                        <p:tgtEl>
                                          <p:spTgt spid="109"/>
                                        </p:tgtEl>
                                        <p:attrNameLst>
                                          <p:attrName>ppt_y</p:attrName>
                                        </p:attrNameLst>
                                      </p:cBhvr>
                                    </p:anim>
                                    <p:animRot by="21600000">
                                      <p:cBhvr>
                                        <p:cTn id="42" dur="600" fill="hold">
                                          <p:stCondLst>
                                            <p:cond delay="0"/>
                                          </p:stCondLst>
                                        </p:cTn>
                                        <p:tgtEl>
                                          <p:spTgt spid="109"/>
                                        </p:tgtEl>
                                        <p:attrNameLst>
                                          <p:attrName>r</p:attrName>
                                        </p:attrNameLst>
                                      </p:cBhvr>
                                    </p:animRot>
                                  </p:childTnLst>
                                </p:cTn>
                              </p:par>
                            </p:childTnLst>
                          </p:cTn>
                        </p:par>
                        <p:par>
                          <p:cTn id="43" fill="hold">
                            <p:stCondLst>
                              <p:cond delay="5410"/>
                            </p:stCondLst>
                            <p:childTnLst>
                              <p:par>
                                <p:cTn id="44" presetID="53" presetClass="entr" presetSubtype="16"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390" fill="hold"/>
                                        <p:tgtEl>
                                          <p:spTgt spid="2"/>
                                        </p:tgtEl>
                                        <p:attrNameLst>
                                          <p:attrName>ppt_w</p:attrName>
                                        </p:attrNameLst>
                                      </p:cBhvr>
                                      <p:tavLst>
                                        <p:tav tm="0">
                                          <p:val>
                                            <p:fltVal val="0"/>
                                          </p:val>
                                        </p:tav>
                                        <p:tav tm="100000">
                                          <p:val>
                                            <p:strVal val="#ppt_w"/>
                                          </p:val>
                                        </p:tav>
                                      </p:tavLst>
                                    </p:anim>
                                    <p:anim calcmode="lin" valueType="num">
                                      <p:cBhvr>
                                        <p:cTn id="47" dur="390" fill="hold"/>
                                        <p:tgtEl>
                                          <p:spTgt spid="2"/>
                                        </p:tgtEl>
                                        <p:attrNameLst>
                                          <p:attrName>ppt_h</p:attrName>
                                        </p:attrNameLst>
                                      </p:cBhvr>
                                      <p:tavLst>
                                        <p:tav tm="0">
                                          <p:val>
                                            <p:fltVal val="0"/>
                                          </p:val>
                                        </p:tav>
                                        <p:tav tm="100000">
                                          <p:val>
                                            <p:strVal val="#ppt_h"/>
                                          </p:val>
                                        </p:tav>
                                      </p:tavLst>
                                    </p:anim>
                                    <p:animEffect transition="in" filter="fade">
                                      <p:cBhvr>
                                        <p:cTn id="48" dur="390"/>
                                        <p:tgtEl>
                                          <p:spTgt spid="2"/>
                                        </p:tgtEl>
                                      </p:cBhvr>
                                    </p:animEffect>
                                  </p:childTnLst>
                                </p:cTn>
                              </p:par>
                            </p:childTnLst>
                          </p:cTn>
                        </p:par>
                        <p:par>
                          <p:cTn id="49" fill="hold">
                            <p:stCondLst>
                              <p:cond delay="5800"/>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114"/>
                                        </p:tgtEl>
                                        <p:attrNameLst>
                                          <p:attrName>style.visibility</p:attrName>
                                        </p:attrNameLst>
                                      </p:cBhvr>
                                      <p:to>
                                        <p:strVal val="visible"/>
                                      </p:to>
                                    </p:set>
                                    <p:anim by="(-#ppt_w*2)" calcmode="lin" valueType="num">
                                      <p:cBhvr rctx="PPT">
                                        <p:cTn id="52" dur="300" autoRev="1" fill="hold">
                                          <p:stCondLst>
                                            <p:cond delay="0"/>
                                          </p:stCondLst>
                                        </p:cTn>
                                        <p:tgtEl>
                                          <p:spTgt spid="114"/>
                                        </p:tgtEl>
                                        <p:attrNameLst>
                                          <p:attrName>ppt_w</p:attrName>
                                        </p:attrNameLst>
                                      </p:cBhvr>
                                    </p:anim>
                                    <p:anim by="(#ppt_w*0.50)" calcmode="lin" valueType="num">
                                      <p:cBhvr>
                                        <p:cTn id="53" dur="300" decel="50000" autoRev="1" fill="hold">
                                          <p:stCondLst>
                                            <p:cond delay="0"/>
                                          </p:stCondLst>
                                        </p:cTn>
                                        <p:tgtEl>
                                          <p:spTgt spid="114"/>
                                        </p:tgtEl>
                                        <p:attrNameLst>
                                          <p:attrName>ppt_x</p:attrName>
                                        </p:attrNameLst>
                                      </p:cBhvr>
                                    </p:anim>
                                    <p:anim from="(-#ppt_h/2)" to="(#ppt_y)" calcmode="lin" valueType="num">
                                      <p:cBhvr>
                                        <p:cTn id="54" dur="600" fill="hold">
                                          <p:stCondLst>
                                            <p:cond delay="0"/>
                                          </p:stCondLst>
                                        </p:cTn>
                                        <p:tgtEl>
                                          <p:spTgt spid="114"/>
                                        </p:tgtEl>
                                        <p:attrNameLst>
                                          <p:attrName>ppt_y</p:attrName>
                                        </p:attrNameLst>
                                      </p:cBhvr>
                                    </p:anim>
                                    <p:animRot by="21600000">
                                      <p:cBhvr>
                                        <p:cTn id="55" dur="600" fill="hold">
                                          <p:stCondLst>
                                            <p:cond delay="0"/>
                                          </p:stCondLst>
                                        </p:cTn>
                                        <p:tgtEl>
                                          <p:spTgt spid="1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04" grpId="0"/>
      <p:bldP spid="109" grpId="0"/>
      <p:bldP spid="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 y="0"/>
            <a:ext cx="12184537" cy="6858000"/>
          </a:xfrm>
          <a:prstGeom prst="rect">
            <a:avLst/>
          </a:prstGeom>
        </p:spPr>
      </p:pic>
      <p:pic>
        <p:nvPicPr>
          <p:cNvPr id="5" name="Picture 4" descr="bod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219" y="0"/>
            <a:ext cx="1935487" cy="6858000"/>
          </a:xfrm>
          <a:prstGeom prst="rect">
            <a:avLst/>
          </a:prstGeom>
        </p:spPr>
      </p:pic>
      <p:pic>
        <p:nvPicPr>
          <p:cNvPr id="6" name="Picture 5" descr="bod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6477" y="0"/>
            <a:ext cx="1724891" cy="6858000"/>
          </a:xfrm>
          <a:prstGeom prst="rect">
            <a:avLst/>
          </a:prstGeom>
        </p:spPr>
      </p:pic>
      <p:pic>
        <p:nvPicPr>
          <p:cNvPr id="7" name="Picture 6" descr="bod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7691" y="0"/>
            <a:ext cx="2767847" cy="6858000"/>
          </a:xfrm>
          <a:prstGeom prst="rect">
            <a:avLst/>
          </a:prstGeom>
        </p:spPr>
      </p:pic>
      <p:pic>
        <p:nvPicPr>
          <p:cNvPr id="8" name="Picture 7" descr="bod4.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17996" y="0"/>
            <a:ext cx="1825173" cy="6858000"/>
          </a:xfrm>
          <a:prstGeom prst="rect">
            <a:avLst/>
          </a:prstGeom>
        </p:spPr>
      </p:pic>
      <p:pic>
        <p:nvPicPr>
          <p:cNvPr id="9" name="Picture 8" descr="bod5.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95569" y="0"/>
            <a:ext cx="1965571" cy="6858000"/>
          </a:xfrm>
          <a:prstGeom prst="rect">
            <a:avLst/>
          </a:prstGeom>
        </p:spPr>
      </p:pic>
      <p:sp>
        <p:nvSpPr>
          <p:cNvPr id="10" name="Title 1"/>
          <p:cNvSpPr>
            <a:spLocks noGrp="1"/>
          </p:cNvSpPr>
          <p:nvPr>
            <p:ph type="title"/>
          </p:nvPr>
        </p:nvSpPr>
        <p:spPr>
          <a:xfrm>
            <a:off x="609601" y="274645"/>
            <a:ext cx="10972800" cy="1143000"/>
          </a:xfrm>
        </p:spPr>
        <p:txBody>
          <a:bodyPr>
            <a:normAutofit fontScale="90000"/>
          </a:bodyPr>
          <a:lstStyle/>
          <a:p>
            <a:r>
              <a:rPr lang="en-GB" dirty="0" smtClean="0"/>
              <a:t>Digital						              Natives</a:t>
            </a:r>
            <a:endParaRPr lang="en-GB" dirty="0"/>
          </a:p>
        </p:txBody>
      </p:sp>
    </p:spTree>
    <p:extLst>
      <p:ext uri="{BB962C8B-B14F-4D97-AF65-F5344CB8AC3E}">
        <p14:creationId xmlns:p14="http://schemas.microsoft.com/office/powerpoint/2010/main" val="2146934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childTnLst>
                                </p:cTn>
                              </p:par>
                              <p:par>
                                <p:cTn id="14" presetID="10" presetClass="entr" presetSubtype="0" fill="hold" nodeType="withEffect">
                                  <p:stCondLst>
                                    <p:cond delay="3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3000"/>
                                        <p:tgtEl>
                                          <p:spTgt spid="8"/>
                                        </p:tgtEl>
                                      </p:cBhvr>
                                    </p:animEffect>
                                  </p:childTnLst>
                                </p:cTn>
                              </p:par>
                              <p:par>
                                <p:cTn id="17" presetID="10" presetClass="entr" presetSubtype="0" fill="hold" nodeType="withEffect">
                                  <p:stCondLst>
                                    <p:cond delay="4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gbubb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5487" y="832421"/>
            <a:ext cx="6580315" cy="6025579"/>
          </a:xfrm>
          <a:prstGeom prst="rect">
            <a:avLst/>
          </a:prstGeom>
        </p:spPr>
      </p:pic>
      <p:pic>
        <p:nvPicPr>
          <p:cNvPr id="4" name="Picture 3" descr="guy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829" y="1787926"/>
            <a:ext cx="3702659" cy="3519121"/>
          </a:xfrm>
          <a:prstGeom prst="rect">
            <a:avLst/>
          </a:prstGeom>
        </p:spPr>
      </p:pic>
      <p:pic>
        <p:nvPicPr>
          <p:cNvPr id="5" name="Picture 4" descr="bubble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4539" y="1159632"/>
            <a:ext cx="299904" cy="319560"/>
          </a:xfrm>
          <a:prstGeom prst="rect">
            <a:avLst/>
          </a:prstGeom>
        </p:spPr>
      </p:pic>
      <p:pic>
        <p:nvPicPr>
          <p:cNvPr id="6" name="Picture 5" descr="bubble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99961" y="1039655"/>
            <a:ext cx="412507" cy="439543"/>
          </a:xfrm>
          <a:prstGeom prst="rect">
            <a:avLst/>
          </a:prstGeom>
        </p:spPr>
      </p:pic>
      <p:pic>
        <p:nvPicPr>
          <p:cNvPr id="2" name="Picture 1" descr="laptop.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3724" y="1714331"/>
            <a:ext cx="1474769" cy="1285072"/>
          </a:xfrm>
          <a:prstGeom prst="rect">
            <a:avLst/>
          </a:prstGeom>
        </p:spPr>
      </p:pic>
      <p:pic>
        <p:nvPicPr>
          <p:cNvPr id="8" name="Picture 7" descr="tablet.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94739" y="1933205"/>
            <a:ext cx="1430944" cy="1247267"/>
          </a:xfrm>
          <a:prstGeom prst="rect">
            <a:avLst/>
          </a:prstGeom>
        </p:spPr>
      </p:pic>
      <p:pic>
        <p:nvPicPr>
          <p:cNvPr id="9" name="Picture 8" descr="tescowe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69485" y="3390910"/>
            <a:ext cx="1834291" cy="1916137"/>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729487">
            <a:off x="6970657" y="3048449"/>
            <a:ext cx="860547" cy="1665737"/>
          </a:xfrm>
          <a:prstGeom prst="rect">
            <a:avLst/>
          </a:prstGeom>
        </p:spPr>
      </p:pic>
      <p:pic>
        <p:nvPicPr>
          <p:cNvPr id="11" name="Picture 10" descr="tescoexpress.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32170" y="3690156"/>
            <a:ext cx="1430919" cy="1542544"/>
          </a:xfrm>
          <a:prstGeom prst="rect">
            <a:avLst/>
          </a:prstGeom>
        </p:spPr>
      </p:pic>
      <p:sp>
        <p:nvSpPr>
          <p:cNvPr id="12" name="Title 1"/>
          <p:cNvSpPr txBox="1">
            <a:spLocks/>
          </p:cNvSpPr>
          <p:nvPr/>
        </p:nvSpPr>
        <p:spPr>
          <a:xfrm>
            <a:off x="609601" y="274645"/>
            <a:ext cx="10972800" cy="1143000"/>
          </a:xfrm>
          <a:prstGeom prst="rect">
            <a:avLst/>
          </a:prstGeom>
        </p:spPr>
        <p:txBody>
          <a:bodyPr vert="horz" lIns="109936" tIns="54968" rIns="109936" bIns="54968" rtlCol="0" anchor="ctr">
            <a:normAutofit fontScale="92500" lnSpcReduction="20000"/>
          </a:bodyPr>
          <a:lstStyle>
            <a:lvl1pPr algn="l" defTabSz="651533" rtl="0" eaLnBrk="1" latinLnBrk="0" hangingPunct="1">
              <a:spcBef>
                <a:spcPct val="0"/>
              </a:spcBef>
              <a:buNone/>
              <a:defRPr sz="6400" kern="1200">
                <a:solidFill>
                  <a:srgbClr val="A4117B"/>
                </a:solidFill>
                <a:latin typeface="TescoBlack"/>
                <a:ea typeface="+mj-ea"/>
                <a:cs typeface="TescoBlack"/>
              </a:defRPr>
            </a:lvl1pPr>
          </a:lstStyle>
          <a:p>
            <a:r>
              <a:rPr lang="en-GB" sz="8533" dirty="0"/>
              <a:t>…just want to shop</a:t>
            </a:r>
          </a:p>
        </p:txBody>
      </p:sp>
    </p:spTree>
    <p:extLst>
      <p:ext uri="{BB962C8B-B14F-4D97-AF65-F5344CB8AC3E}">
        <p14:creationId xmlns:p14="http://schemas.microsoft.com/office/powerpoint/2010/main" val="981223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6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10" presetClass="entr" presetSubtype="0" fill="hold" nodeType="withEffect">
                                  <p:stCondLst>
                                    <p:cond delay="9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9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4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2900"/>
                            </p:stCondLst>
                            <p:childTnLst>
                              <p:par>
                                <p:cTn id="37" presetID="53" presetClass="entr" presetSubtype="16"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par>
                          <p:cTn id="42" fill="hold">
                            <p:stCondLst>
                              <p:cond delay="3400"/>
                            </p:stCondLst>
                            <p:childTnLst>
                              <p:par>
                                <p:cTn id="43" presetID="53" presetClass="entr" presetSubtype="16"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39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 y="0"/>
            <a:ext cx="12184537" cy="6858000"/>
          </a:xfrm>
          <a:prstGeom prst="rect">
            <a:avLst/>
          </a:prstGeom>
        </p:spPr>
      </p:pic>
      <p:pic>
        <p:nvPicPr>
          <p:cNvPr id="5" name="Picture 4" descr="cloud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520" y="1756887"/>
            <a:ext cx="10405872" cy="5101119"/>
          </a:xfrm>
          <a:prstGeom prst="rect">
            <a:avLst/>
          </a:prstGeom>
        </p:spPr>
      </p:pic>
      <p:sp>
        <p:nvSpPr>
          <p:cNvPr id="6" name="Title 1"/>
          <p:cNvSpPr>
            <a:spLocks noGrp="1"/>
          </p:cNvSpPr>
          <p:nvPr>
            <p:ph type="title"/>
          </p:nvPr>
        </p:nvSpPr>
        <p:spPr>
          <a:xfrm>
            <a:off x="609601" y="274645"/>
            <a:ext cx="10972800" cy="1143000"/>
          </a:xfrm>
        </p:spPr>
        <p:txBody>
          <a:bodyPr/>
          <a:lstStyle/>
          <a:p>
            <a:r>
              <a:rPr lang="en-GB" dirty="0" smtClean="0"/>
              <a:t>A world powered by Clouds</a:t>
            </a:r>
            <a:endParaRPr lang="en-GB" dirty="0"/>
          </a:p>
        </p:txBody>
      </p:sp>
    </p:spTree>
    <p:extLst>
      <p:ext uri="{BB962C8B-B14F-4D97-AF65-F5344CB8AC3E}">
        <p14:creationId xmlns:p14="http://schemas.microsoft.com/office/powerpoint/2010/main" val="1999855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 y="0"/>
            <a:ext cx="12184537" cy="68580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57236">
            <a:off x="1559417" y="1880673"/>
            <a:ext cx="3941467" cy="3086747"/>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51379">
            <a:off x="2708256" y="2084111"/>
            <a:ext cx="2909096" cy="3888984"/>
          </a:xfrm>
          <a:prstGeom prst="rect">
            <a:avLst/>
          </a:prstGeom>
        </p:spPr>
      </p:pic>
      <p:pic>
        <p:nvPicPr>
          <p:cNvPr id="2" name="Picture 1" descr="fandf.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14686" y="1614627"/>
            <a:ext cx="6159940" cy="4013032"/>
          </a:xfrm>
          <a:prstGeom prst="rect">
            <a:avLst/>
          </a:prstGeom>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9273" y="1987801"/>
            <a:ext cx="3610931" cy="2881361"/>
          </a:xfrm>
          <a:prstGeom prst="rect">
            <a:avLst/>
          </a:prstGeom>
        </p:spPr>
      </p:pic>
      <p:sp>
        <p:nvSpPr>
          <p:cNvPr id="7" name="Title 1"/>
          <p:cNvSpPr>
            <a:spLocks noGrp="1"/>
          </p:cNvSpPr>
          <p:nvPr>
            <p:ph type="title"/>
          </p:nvPr>
        </p:nvSpPr>
        <p:spPr>
          <a:xfrm>
            <a:off x="609601" y="274645"/>
            <a:ext cx="10972800" cy="1143000"/>
          </a:xfrm>
        </p:spPr>
        <p:txBody>
          <a:bodyPr/>
          <a:lstStyle/>
          <a:p>
            <a:r>
              <a:rPr lang="en-GB" dirty="0" smtClean="0"/>
              <a:t>Blended reality</a:t>
            </a:r>
            <a:endParaRPr lang="en-GB" dirty="0"/>
          </a:p>
        </p:txBody>
      </p:sp>
    </p:spTree>
    <p:extLst>
      <p:ext uri="{BB962C8B-B14F-4D97-AF65-F5344CB8AC3E}">
        <p14:creationId xmlns:p14="http://schemas.microsoft.com/office/powerpoint/2010/main" val="1099743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8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3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800"/>
                            </p:stCondLst>
                            <p:childTnLst>
                              <p:par>
                                <p:cTn id="22" presetID="15"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Personalisation</a:t>
            </a:r>
            <a:endParaRPr lang="en-GB" dirty="0"/>
          </a:p>
        </p:txBody>
      </p:sp>
      <p:sp>
        <p:nvSpPr>
          <p:cNvPr id="4" name="Title 1"/>
          <p:cNvSpPr txBox="1">
            <a:spLocks/>
          </p:cNvSpPr>
          <p:nvPr/>
        </p:nvSpPr>
        <p:spPr>
          <a:xfrm>
            <a:off x="4" y="-634999"/>
            <a:ext cx="12191997" cy="8128000"/>
          </a:xfrm>
          <a:prstGeom prst="rect">
            <a:avLst/>
          </a:prstGeom>
        </p:spPr>
        <p:txBody>
          <a:bodyPr vert="horz" lIns="109936" tIns="54968" rIns="109936" bIns="54968" rtlCol="0" anchor="ctr">
            <a:noAutofit/>
          </a:bodyPr>
          <a:lstStyle>
            <a:lvl1pPr algn="l" defTabSz="651533" rtl="0" eaLnBrk="1" latinLnBrk="0" hangingPunct="1">
              <a:spcBef>
                <a:spcPct val="0"/>
              </a:spcBef>
              <a:buNone/>
              <a:defRPr sz="6400" kern="1200">
                <a:solidFill>
                  <a:srgbClr val="A4117B"/>
                </a:solidFill>
                <a:latin typeface="TescoBlack"/>
                <a:ea typeface="+mj-ea"/>
                <a:cs typeface="TescoBlack"/>
              </a:defRPr>
            </a:lvl1pPr>
          </a:lstStyle>
          <a:p>
            <a:pPr algn="ctr"/>
            <a:r>
              <a:rPr lang="en-US" sz="12400" dirty="0">
                <a:solidFill>
                  <a:srgbClr val="0080D9"/>
                </a:solidFill>
              </a:rPr>
              <a:t>One size </a:t>
            </a:r>
          </a:p>
          <a:p>
            <a:pPr algn="ctr"/>
            <a:r>
              <a:rPr lang="en-US" sz="12400" dirty="0">
                <a:solidFill>
                  <a:srgbClr val="0080D9"/>
                </a:solidFill>
              </a:rPr>
              <a:t>doesn’t fit all</a:t>
            </a:r>
            <a:endParaRPr lang="en-US" sz="3200" dirty="0">
              <a:solidFill>
                <a:srgbClr val="0080D9"/>
              </a:solidFill>
            </a:endParaRPr>
          </a:p>
        </p:txBody>
      </p:sp>
    </p:spTree>
    <p:extLst>
      <p:ext uri="{BB962C8B-B14F-4D97-AF65-F5344CB8AC3E}">
        <p14:creationId xmlns:p14="http://schemas.microsoft.com/office/powerpoint/2010/main" val="1463565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 y="-634999"/>
            <a:ext cx="12191997" cy="8128000"/>
          </a:xfrm>
        </p:spPr>
        <p:txBody>
          <a:bodyPr>
            <a:noAutofit/>
          </a:bodyPr>
          <a:lstStyle/>
          <a:p>
            <a:pPr algn="ctr"/>
            <a:r>
              <a:rPr lang="en-US" sz="12400" dirty="0"/>
              <a:t>Retail </a:t>
            </a:r>
            <a:r>
              <a:rPr lang="en-US" sz="12400" dirty="0">
                <a:solidFill>
                  <a:srgbClr val="0080D9"/>
                </a:solidFill>
              </a:rPr>
              <a:t>2020 </a:t>
            </a:r>
            <a:br>
              <a:rPr lang="en-US" sz="12400" dirty="0">
                <a:solidFill>
                  <a:srgbClr val="0080D9"/>
                </a:solidFill>
              </a:rPr>
            </a:br>
            <a:r>
              <a:rPr lang="en-GB" sz="4800" dirty="0"/>
              <a:t/>
            </a:r>
            <a:br>
              <a:rPr lang="en-GB" sz="4800" dirty="0"/>
            </a:br>
            <a:r>
              <a:rPr lang="en-GB" sz="4800" dirty="0"/>
              <a:t>P</a:t>
            </a:r>
            <a:r>
              <a:rPr lang="fr-FR" sz="4800" dirty="0"/>
              <a:t>lus ça change, plus c'est la même chose</a:t>
            </a:r>
            <a:endParaRPr lang="en-US" sz="3200" dirty="0">
              <a:solidFill>
                <a:srgbClr val="0080D9"/>
              </a:solidFill>
            </a:endParaRPr>
          </a:p>
        </p:txBody>
      </p:sp>
    </p:spTree>
    <p:extLst>
      <p:ext uri="{BB962C8B-B14F-4D97-AF65-F5344CB8AC3E}">
        <p14:creationId xmlns:p14="http://schemas.microsoft.com/office/powerpoint/2010/main" val="1332658308"/>
      </p:ext>
    </p:extLst>
  </p:cSld>
  <p:clrMapOvr>
    <a:masterClrMapping/>
  </p:clrMapOvr>
  <mc:AlternateContent xmlns:mc="http://schemas.openxmlformats.org/markup-compatibility/2006">
    <mc:Choice xmlns:p14="http://schemas.microsoft.com/office/powerpoint/2010/main" Requires="p14">
      <p:transition spd="med" p14:dur="6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ice.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98227">
                        <a14:foregroundMark x1="62409" y1="24722" x2="63399" y2="86296"/>
                        <a14:foregroundMark x1="65615" y1="84907" x2="74009" y2="81389"/>
                        <a14:backgroundMark x1="10063" y1="4907" x2="182" y2="13333"/>
                        <a14:backgroundMark x1="6595" y1="97685" x2="1408" y2="74259"/>
                      </a14:backgroundRemoval>
                    </a14:imgEffect>
                  </a14:imgLayer>
                </a14:imgProps>
              </a:ext>
              <a:ext uri="{28A0092B-C50C-407E-A947-70E740481C1C}">
                <a14:useLocalDpi xmlns:a14="http://schemas.microsoft.com/office/drawing/2010/main"/>
              </a:ext>
            </a:extLst>
          </a:blip>
          <a:srcRect/>
          <a:stretch/>
        </p:blipFill>
        <p:spPr>
          <a:xfrm>
            <a:off x="217202" y="1446995"/>
            <a:ext cx="11689119" cy="4075032"/>
          </a:xfrm>
          <a:prstGeom prst="rect">
            <a:avLst/>
          </a:prstGeom>
        </p:spPr>
      </p:pic>
      <p:sp>
        <p:nvSpPr>
          <p:cNvPr id="3" name="Title 1"/>
          <p:cNvSpPr txBox="1">
            <a:spLocks/>
          </p:cNvSpPr>
          <p:nvPr/>
        </p:nvSpPr>
        <p:spPr>
          <a:xfrm>
            <a:off x="609601" y="274645"/>
            <a:ext cx="10972800" cy="1143000"/>
          </a:xfrm>
          <a:prstGeom prst="rect">
            <a:avLst/>
          </a:prstGeom>
        </p:spPr>
        <p:txBody>
          <a:bodyPr vert="horz" lIns="109936" tIns="54968" rIns="109936" bIns="54968" rtlCol="0" anchor="ctr">
            <a:normAutofit fontScale="92500" lnSpcReduction="20000"/>
          </a:bodyPr>
          <a:lstStyle>
            <a:lvl1pPr algn="l" defTabSz="651533" rtl="0" eaLnBrk="1" latinLnBrk="0" hangingPunct="1">
              <a:spcBef>
                <a:spcPct val="0"/>
              </a:spcBef>
              <a:buNone/>
              <a:defRPr sz="6400" kern="1200">
                <a:solidFill>
                  <a:srgbClr val="A4117B"/>
                </a:solidFill>
                <a:latin typeface="TescoBlack"/>
                <a:ea typeface="+mj-ea"/>
                <a:cs typeface="TescoBlack"/>
              </a:defRPr>
            </a:lvl1pPr>
          </a:lstStyle>
          <a:p>
            <a:r>
              <a:rPr lang="en-GB" sz="8533" dirty="0"/>
              <a:t>Price</a:t>
            </a:r>
          </a:p>
        </p:txBody>
      </p:sp>
    </p:spTree>
    <p:extLst>
      <p:ext uri="{BB962C8B-B14F-4D97-AF65-F5344CB8AC3E}">
        <p14:creationId xmlns:p14="http://schemas.microsoft.com/office/powerpoint/2010/main" val="4269264102"/>
      </p:ext>
    </p:extLst>
  </p:cSld>
  <p:clrMapOvr>
    <a:masterClrMapping/>
  </p:clrMapOvr>
  <mc:AlternateContent xmlns:mc="http://schemas.openxmlformats.org/markup-compatibility/2006">
    <mc:Choice xmlns:p14="http://schemas.microsoft.com/office/powerpoint/2010/main" Requires="p14">
      <p:transition spd="med" p14:dur="6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 y="0"/>
            <a:ext cx="12199463" cy="762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09601" y="274645"/>
            <a:ext cx="10972800" cy="1143000"/>
          </a:xfrm>
          <a:prstGeom prst="rect">
            <a:avLst/>
          </a:prstGeom>
        </p:spPr>
        <p:txBody>
          <a:bodyPr vert="horz" lIns="109936" tIns="54968" rIns="109936" bIns="54968" rtlCol="0" anchor="ctr">
            <a:normAutofit fontScale="92500" lnSpcReduction="20000"/>
          </a:bodyPr>
          <a:lstStyle>
            <a:lvl1pPr algn="l" defTabSz="651533" rtl="0" eaLnBrk="1" latinLnBrk="0" hangingPunct="1">
              <a:spcBef>
                <a:spcPct val="0"/>
              </a:spcBef>
              <a:buNone/>
              <a:defRPr sz="6400" kern="1200">
                <a:solidFill>
                  <a:srgbClr val="A4117B"/>
                </a:solidFill>
                <a:latin typeface="TescoBlack"/>
                <a:ea typeface="+mj-ea"/>
                <a:cs typeface="TescoBlack"/>
              </a:defRPr>
            </a:lvl1pPr>
          </a:lstStyle>
          <a:p>
            <a:r>
              <a:rPr lang="en-GB" sz="8533" dirty="0"/>
              <a:t>Range</a:t>
            </a:r>
          </a:p>
        </p:txBody>
      </p:sp>
    </p:spTree>
    <p:extLst>
      <p:ext uri="{BB962C8B-B14F-4D97-AF65-F5344CB8AC3E}">
        <p14:creationId xmlns:p14="http://schemas.microsoft.com/office/powerpoint/2010/main" val="3049941387"/>
      </p:ext>
    </p:extLst>
  </p:cSld>
  <p:clrMapOvr>
    <a:masterClrMapping/>
  </p:clrMapOvr>
  <mc:AlternateContent xmlns:mc="http://schemas.openxmlformats.org/markup-compatibility/2006">
    <mc:Choice xmlns:p14="http://schemas.microsoft.com/office/powerpoint/2010/main" Requires="p14">
      <p:transition spd="med" p14:dur="6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 y="0"/>
            <a:ext cx="14736956" cy="6858000"/>
          </a:xfrm>
          <a:prstGeom prst="rect">
            <a:avLst/>
          </a:prstGeom>
        </p:spPr>
      </p:pic>
      <p:sp>
        <p:nvSpPr>
          <p:cNvPr id="3" name="Title 1"/>
          <p:cNvSpPr txBox="1">
            <a:spLocks/>
          </p:cNvSpPr>
          <p:nvPr/>
        </p:nvSpPr>
        <p:spPr>
          <a:xfrm>
            <a:off x="609601" y="274645"/>
            <a:ext cx="10972800" cy="1143000"/>
          </a:xfrm>
          <a:prstGeom prst="rect">
            <a:avLst/>
          </a:prstGeom>
        </p:spPr>
        <p:txBody>
          <a:bodyPr vert="horz" lIns="109936" tIns="54968" rIns="109936" bIns="54968" rtlCol="0" anchor="ctr">
            <a:normAutofit fontScale="92500" lnSpcReduction="20000"/>
          </a:bodyPr>
          <a:lstStyle>
            <a:lvl1pPr algn="l" defTabSz="651533" rtl="0" eaLnBrk="1" latinLnBrk="0" hangingPunct="1">
              <a:spcBef>
                <a:spcPct val="0"/>
              </a:spcBef>
              <a:buNone/>
              <a:defRPr sz="6400" kern="1200">
                <a:solidFill>
                  <a:srgbClr val="A4117B"/>
                </a:solidFill>
                <a:latin typeface="TescoBlack"/>
                <a:ea typeface="+mj-ea"/>
                <a:cs typeface="TescoBlack"/>
              </a:defRPr>
            </a:lvl1pPr>
          </a:lstStyle>
          <a:p>
            <a:r>
              <a:rPr lang="en-GB" sz="8533" dirty="0">
                <a:solidFill>
                  <a:prstClr val="white"/>
                </a:solidFill>
              </a:rPr>
              <a:t>Convenience</a:t>
            </a:r>
          </a:p>
        </p:txBody>
      </p:sp>
    </p:spTree>
    <p:extLst>
      <p:ext uri="{BB962C8B-B14F-4D97-AF65-F5344CB8AC3E}">
        <p14:creationId xmlns:p14="http://schemas.microsoft.com/office/powerpoint/2010/main" val="2862500609"/>
      </p:ext>
    </p:extLst>
  </p:cSld>
  <p:clrMapOvr>
    <a:masterClrMapping/>
  </p:clrMapOvr>
  <mc:AlternateContent xmlns:mc="http://schemas.openxmlformats.org/markup-compatibility/2006">
    <mc:Choice xmlns:p14="http://schemas.microsoft.com/office/powerpoint/2010/main" Requires="p14">
      <p:transition spd="med" p14:dur="6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Tesco around the world</a:t>
            </a:r>
            <a:endParaRPr lang="en-GB" dirty="0"/>
          </a:p>
        </p:txBody>
      </p:sp>
      <p:sp>
        <p:nvSpPr>
          <p:cNvPr id="7" name="Rectangle 6"/>
          <p:cNvSpPr/>
          <p:nvPr/>
        </p:nvSpPr>
        <p:spPr>
          <a:xfrm>
            <a:off x="753361" y="2811267"/>
            <a:ext cx="2319024" cy="2070108"/>
          </a:xfrm>
          <a:prstGeom prst="rect">
            <a:avLst/>
          </a:prstGeom>
          <a:solidFill>
            <a:srgbClr val="00539F"/>
          </a:solidFill>
          <a:ln>
            <a:noFill/>
          </a:ln>
        </p:spPr>
        <p:style>
          <a:lnRef idx="1">
            <a:schemeClr val="accent1"/>
          </a:lnRef>
          <a:fillRef idx="3">
            <a:schemeClr val="accent1"/>
          </a:fillRef>
          <a:effectRef idx="2">
            <a:schemeClr val="accent1"/>
          </a:effectRef>
          <a:fontRef idx="minor">
            <a:schemeClr val="lt1"/>
          </a:fontRef>
        </p:style>
        <p:txBody>
          <a:bodyPr lIns="121909" tIns="60955" rIns="121909" bIns="60955" rtlCol="0" anchor="t" anchorCtr="0"/>
          <a:lstStyle/>
          <a:p>
            <a:pPr defTabSz="549670"/>
            <a:r>
              <a:rPr lang="en-GB" sz="4267" dirty="0">
                <a:solidFill>
                  <a:prstClr val="white"/>
                </a:solidFill>
              </a:rPr>
              <a:t>530,000+ </a:t>
            </a:r>
            <a:r>
              <a:rPr lang="en-GB" sz="2667" dirty="0">
                <a:solidFill>
                  <a:prstClr val="white"/>
                </a:solidFill>
              </a:rPr>
              <a:t>People</a:t>
            </a:r>
          </a:p>
        </p:txBody>
      </p:sp>
      <p:sp>
        <p:nvSpPr>
          <p:cNvPr id="9" name="Rectangle 8"/>
          <p:cNvSpPr/>
          <p:nvPr/>
        </p:nvSpPr>
        <p:spPr>
          <a:xfrm>
            <a:off x="3447793" y="2819379"/>
            <a:ext cx="2319024" cy="2070108"/>
          </a:xfrm>
          <a:prstGeom prst="rect">
            <a:avLst/>
          </a:prstGeom>
          <a:solidFill>
            <a:srgbClr val="00539F"/>
          </a:solidFill>
          <a:ln>
            <a:noFill/>
          </a:ln>
        </p:spPr>
        <p:style>
          <a:lnRef idx="1">
            <a:schemeClr val="accent1"/>
          </a:lnRef>
          <a:fillRef idx="3">
            <a:schemeClr val="accent1"/>
          </a:fillRef>
          <a:effectRef idx="2">
            <a:schemeClr val="accent1"/>
          </a:effectRef>
          <a:fontRef idx="minor">
            <a:schemeClr val="lt1"/>
          </a:fontRef>
        </p:style>
        <p:txBody>
          <a:bodyPr lIns="121909" tIns="60955" rIns="121909" bIns="60955" rtlCol="0" anchor="t" anchorCtr="0"/>
          <a:lstStyle/>
          <a:p>
            <a:pPr defTabSz="549670"/>
            <a:r>
              <a:rPr lang="en-GB" sz="4267" dirty="0">
                <a:solidFill>
                  <a:prstClr val="white"/>
                </a:solidFill>
              </a:rPr>
              <a:t>12 </a:t>
            </a:r>
          </a:p>
          <a:p>
            <a:pPr defTabSz="549670"/>
            <a:r>
              <a:rPr lang="en-GB" sz="2667" dirty="0">
                <a:solidFill>
                  <a:prstClr val="white"/>
                </a:solidFill>
              </a:rPr>
              <a:t>Countries</a:t>
            </a:r>
          </a:p>
        </p:txBody>
      </p:sp>
      <p:sp>
        <p:nvSpPr>
          <p:cNvPr id="10" name="Rectangle 9"/>
          <p:cNvSpPr/>
          <p:nvPr/>
        </p:nvSpPr>
        <p:spPr>
          <a:xfrm>
            <a:off x="6142225" y="2816847"/>
            <a:ext cx="2319024" cy="2070108"/>
          </a:xfrm>
          <a:prstGeom prst="rect">
            <a:avLst/>
          </a:prstGeom>
          <a:solidFill>
            <a:srgbClr val="00539F"/>
          </a:solidFill>
          <a:ln>
            <a:noFill/>
          </a:ln>
        </p:spPr>
        <p:style>
          <a:lnRef idx="1">
            <a:schemeClr val="accent1"/>
          </a:lnRef>
          <a:fillRef idx="3">
            <a:schemeClr val="accent1"/>
          </a:fillRef>
          <a:effectRef idx="2">
            <a:schemeClr val="accent1"/>
          </a:effectRef>
          <a:fontRef idx="minor">
            <a:schemeClr val="lt1"/>
          </a:fontRef>
        </p:style>
        <p:txBody>
          <a:bodyPr lIns="121909" tIns="60955" rIns="121909" bIns="60955" rtlCol="0" anchor="t" anchorCtr="0"/>
          <a:lstStyle/>
          <a:p>
            <a:pPr defTabSz="549670"/>
            <a:r>
              <a:rPr lang="en-GB" sz="4267" dirty="0">
                <a:solidFill>
                  <a:prstClr val="white"/>
                </a:solidFill>
              </a:rPr>
              <a:t>£</a:t>
            </a:r>
            <a:r>
              <a:rPr lang="en-GB" sz="4267" dirty="0">
                <a:solidFill>
                  <a:prstClr val="white"/>
                </a:solidFill>
              </a:rPr>
              <a:t>71bn </a:t>
            </a:r>
            <a:r>
              <a:rPr lang="en-GB" sz="2667" dirty="0">
                <a:solidFill>
                  <a:prstClr val="white"/>
                </a:solidFill>
              </a:rPr>
              <a:t>Turnover</a:t>
            </a:r>
          </a:p>
        </p:txBody>
      </p:sp>
      <p:sp>
        <p:nvSpPr>
          <p:cNvPr id="11" name="Rectangle 10"/>
          <p:cNvSpPr/>
          <p:nvPr/>
        </p:nvSpPr>
        <p:spPr>
          <a:xfrm>
            <a:off x="8836657" y="2816847"/>
            <a:ext cx="2319024" cy="2070108"/>
          </a:xfrm>
          <a:prstGeom prst="rect">
            <a:avLst/>
          </a:prstGeom>
          <a:solidFill>
            <a:srgbClr val="00539F"/>
          </a:solidFill>
          <a:ln>
            <a:noFill/>
          </a:ln>
        </p:spPr>
        <p:style>
          <a:lnRef idx="1">
            <a:schemeClr val="accent1"/>
          </a:lnRef>
          <a:fillRef idx="3">
            <a:schemeClr val="accent1"/>
          </a:fillRef>
          <a:effectRef idx="2">
            <a:schemeClr val="accent1"/>
          </a:effectRef>
          <a:fontRef idx="minor">
            <a:schemeClr val="lt1"/>
          </a:fontRef>
        </p:style>
        <p:txBody>
          <a:bodyPr lIns="121909" tIns="60955" rIns="121909" bIns="60955" rtlCol="0" anchor="t" anchorCtr="0"/>
          <a:lstStyle/>
          <a:p>
            <a:pPr defTabSz="549670"/>
            <a:r>
              <a:rPr lang="en-GB" sz="4267" dirty="0">
                <a:solidFill>
                  <a:prstClr val="white"/>
                </a:solidFill>
              </a:rPr>
              <a:t>75 </a:t>
            </a:r>
            <a:r>
              <a:rPr lang="en-GB" sz="3600" dirty="0">
                <a:solidFill>
                  <a:prstClr val="white"/>
                </a:solidFill>
              </a:rPr>
              <a:t>million</a:t>
            </a:r>
          </a:p>
          <a:p>
            <a:pPr defTabSz="549670"/>
            <a:r>
              <a:rPr lang="en-GB" sz="2667" dirty="0">
                <a:solidFill>
                  <a:prstClr val="white"/>
                </a:solidFill>
              </a:rPr>
              <a:t>Shopping trips a week</a:t>
            </a:r>
          </a:p>
        </p:txBody>
      </p:sp>
    </p:spTree>
    <p:extLst>
      <p:ext uri="{BB962C8B-B14F-4D97-AF65-F5344CB8AC3E}">
        <p14:creationId xmlns:p14="http://schemas.microsoft.com/office/powerpoint/2010/main" val="2999072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 y="0"/>
            <a:ext cx="14640935" cy="6858000"/>
          </a:xfrm>
          <a:prstGeom prst="rect">
            <a:avLst/>
          </a:prstGeom>
        </p:spPr>
      </p:pic>
      <p:sp>
        <p:nvSpPr>
          <p:cNvPr id="3" name="Title 1"/>
          <p:cNvSpPr txBox="1">
            <a:spLocks/>
          </p:cNvSpPr>
          <p:nvPr/>
        </p:nvSpPr>
        <p:spPr>
          <a:xfrm>
            <a:off x="609601" y="274645"/>
            <a:ext cx="10972800" cy="1143000"/>
          </a:xfrm>
          <a:prstGeom prst="rect">
            <a:avLst/>
          </a:prstGeom>
        </p:spPr>
        <p:txBody>
          <a:bodyPr vert="horz" lIns="109936" tIns="54968" rIns="109936" bIns="54968" rtlCol="0" anchor="ctr">
            <a:normAutofit fontScale="92500" lnSpcReduction="20000"/>
          </a:bodyPr>
          <a:lstStyle>
            <a:lvl1pPr algn="l" defTabSz="651533" rtl="0" eaLnBrk="1" latinLnBrk="0" hangingPunct="1">
              <a:spcBef>
                <a:spcPct val="0"/>
              </a:spcBef>
              <a:buNone/>
              <a:defRPr sz="6400" kern="1200">
                <a:solidFill>
                  <a:srgbClr val="A4117B"/>
                </a:solidFill>
                <a:latin typeface="TescoBlack"/>
                <a:ea typeface="+mj-ea"/>
                <a:cs typeface="TescoBlack"/>
              </a:defRPr>
            </a:lvl1pPr>
          </a:lstStyle>
          <a:p>
            <a:r>
              <a:rPr lang="en-GB" sz="8533" dirty="0">
                <a:solidFill>
                  <a:prstClr val="white"/>
                </a:solidFill>
              </a:rPr>
              <a:t>Service</a:t>
            </a:r>
          </a:p>
        </p:txBody>
      </p:sp>
    </p:spTree>
    <p:extLst>
      <p:ext uri="{BB962C8B-B14F-4D97-AF65-F5344CB8AC3E}">
        <p14:creationId xmlns:p14="http://schemas.microsoft.com/office/powerpoint/2010/main" val="2610911075"/>
      </p:ext>
    </p:extLst>
  </p:cSld>
  <p:clrMapOvr>
    <a:masterClrMapping/>
  </p:clrMapOvr>
  <mc:AlternateContent xmlns:mc="http://schemas.openxmlformats.org/markup-compatibility/2006">
    <mc:Choice xmlns:p14="http://schemas.microsoft.com/office/powerpoint/2010/main" Requires="p14">
      <p:transition spd="med" p14:dur="6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 y="-634999"/>
            <a:ext cx="12191997" cy="8128000"/>
          </a:xfrm>
        </p:spPr>
        <p:txBody>
          <a:bodyPr>
            <a:noAutofit/>
          </a:bodyPr>
          <a:lstStyle/>
          <a:p>
            <a:pPr algn="ctr"/>
            <a:r>
              <a:rPr lang="en-US" sz="12400" dirty="0"/>
              <a:t>Retail </a:t>
            </a:r>
            <a:r>
              <a:rPr lang="en-US" sz="12400" dirty="0">
                <a:solidFill>
                  <a:srgbClr val="0080D9"/>
                </a:solidFill>
              </a:rPr>
              <a:t>2020 </a:t>
            </a:r>
            <a:br>
              <a:rPr lang="en-US" sz="12400" dirty="0">
                <a:solidFill>
                  <a:srgbClr val="0080D9"/>
                </a:solidFill>
              </a:rPr>
            </a:br>
            <a:r>
              <a:rPr lang="en-GB" sz="4800" dirty="0"/>
              <a:t/>
            </a:r>
            <a:br>
              <a:rPr lang="en-GB" sz="4800" dirty="0"/>
            </a:br>
            <a:r>
              <a:rPr lang="en-GB" sz="4800" dirty="0"/>
              <a:t>A retail revolution fuelled by information</a:t>
            </a:r>
            <a:endParaRPr lang="en-US" sz="3200" dirty="0">
              <a:solidFill>
                <a:srgbClr val="0080D9"/>
              </a:solidFill>
            </a:endParaRPr>
          </a:p>
        </p:txBody>
      </p:sp>
    </p:spTree>
    <p:extLst>
      <p:ext uri="{BB962C8B-B14F-4D97-AF65-F5344CB8AC3E}">
        <p14:creationId xmlns:p14="http://schemas.microsoft.com/office/powerpoint/2010/main" val="1908706415"/>
      </p:ext>
    </p:extLst>
  </p:cSld>
  <p:clrMapOvr>
    <a:masterClrMapping/>
  </p:clrMapOvr>
  <mc:AlternateContent xmlns:mc="http://schemas.openxmlformats.org/markup-compatibility/2006">
    <mc:Choice xmlns:p14="http://schemas.microsoft.com/office/powerpoint/2010/main" Requires="p14">
      <p:transition spd="med" p14:dur="6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Elbow Connector 9"/>
          <p:cNvCxnSpPr>
            <a:stCxn id="6" idx="2"/>
            <a:endCxn id="11" idx="3"/>
          </p:cNvCxnSpPr>
          <p:nvPr/>
        </p:nvCxnSpPr>
        <p:spPr>
          <a:xfrm rot="10800000">
            <a:off x="2940760" y="2900795"/>
            <a:ext cx="1109211" cy="372988"/>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41292" y="2700741"/>
            <a:ext cx="1599467"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Self Checkout</a:t>
            </a:r>
          </a:p>
        </p:txBody>
      </p:sp>
      <p:cxnSp>
        <p:nvCxnSpPr>
          <p:cNvPr id="12" name="Elbow Connector 11"/>
          <p:cNvCxnSpPr>
            <a:endCxn id="13" idx="3"/>
          </p:cNvCxnSpPr>
          <p:nvPr/>
        </p:nvCxnSpPr>
        <p:spPr>
          <a:xfrm rot="10800000" flipV="1">
            <a:off x="3119675" y="3533067"/>
            <a:ext cx="1058622" cy="375838"/>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56134" y="3708851"/>
            <a:ext cx="1963541"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Scan as You Shop</a:t>
            </a:r>
          </a:p>
        </p:txBody>
      </p:sp>
      <p:cxnSp>
        <p:nvCxnSpPr>
          <p:cNvPr id="15" name="Elbow Connector 14"/>
          <p:cNvCxnSpPr>
            <a:endCxn id="16" idx="3"/>
          </p:cNvCxnSpPr>
          <p:nvPr/>
        </p:nvCxnSpPr>
        <p:spPr>
          <a:xfrm rot="10800000" flipV="1">
            <a:off x="3521794" y="3692963"/>
            <a:ext cx="1007447" cy="753833"/>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4766" y="4246743"/>
            <a:ext cx="2757027"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Scan as You Shop Mobile</a:t>
            </a:r>
          </a:p>
        </p:txBody>
      </p:sp>
      <p:cxnSp>
        <p:nvCxnSpPr>
          <p:cNvPr id="18" name="Elbow Connector 17"/>
          <p:cNvCxnSpPr>
            <a:stCxn id="6" idx="3"/>
            <a:endCxn id="19" idx="3"/>
          </p:cNvCxnSpPr>
          <p:nvPr/>
        </p:nvCxnSpPr>
        <p:spPr>
          <a:xfrm rot="5400000">
            <a:off x="3885948" y="4095234"/>
            <a:ext cx="607013" cy="775341"/>
          </a:xfrm>
          <a:prstGeom prst="bentConnector2">
            <a:avLst/>
          </a:prstGeom>
          <a:ln>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76000" y="4586357"/>
            <a:ext cx="1725783"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Call Centre IVR</a:t>
            </a:r>
          </a:p>
        </p:txBody>
      </p:sp>
      <p:cxnSp>
        <p:nvCxnSpPr>
          <p:cNvPr id="21" name="Elbow Connector 20"/>
          <p:cNvCxnSpPr>
            <a:endCxn id="22" idx="3"/>
          </p:cNvCxnSpPr>
          <p:nvPr/>
        </p:nvCxnSpPr>
        <p:spPr>
          <a:xfrm rot="5400000">
            <a:off x="4243909" y="4196125"/>
            <a:ext cx="1306595" cy="486292"/>
          </a:xfrm>
          <a:prstGeom prst="bentConnector2">
            <a:avLst/>
          </a:prstGeom>
          <a:ln>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25766" y="4892515"/>
            <a:ext cx="828294"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Kiosks</a:t>
            </a:r>
          </a:p>
        </p:txBody>
      </p:sp>
      <p:cxnSp>
        <p:nvCxnSpPr>
          <p:cNvPr id="23" name="Elbow Connector 22"/>
          <p:cNvCxnSpPr>
            <a:endCxn id="24" idx="3"/>
          </p:cNvCxnSpPr>
          <p:nvPr/>
        </p:nvCxnSpPr>
        <p:spPr>
          <a:xfrm rot="5400000">
            <a:off x="4514574" y="4511708"/>
            <a:ext cx="1779117" cy="327649"/>
          </a:xfrm>
          <a:prstGeom prst="bentConnector2">
            <a:avLst/>
          </a:prstGeom>
          <a:ln>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66735" y="5365037"/>
            <a:ext cx="673572" cy="400108"/>
          </a:xfrm>
          <a:prstGeom prst="rect">
            <a:avLst/>
          </a:prstGeom>
          <a:noFill/>
        </p:spPr>
        <p:txBody>
          <a:bodyPr wrap="none" lIns="91435" tIns="45719" rIns="91435" bIns="45719" rtlCol="0">
            <a:spAutoFit/>
          </a:bodyPr>
          <a:lstStyle/>
          <a:p>
            <a:pPr algn="r" defTabSz="549670"/>
            <a:r>
              <a:rPr lang="en-GB" sz="2000" dirty="0" err="1">
                <a:solidFill>
                  <a:srgbClr val="00539F"/>
                </a:solidFill>
                <a:ea typeface="ＭＳ Ｐゴシック" charset="0"/>
              </a:rPr>
              <a:t>Hudl</a:t>
            </a:r>
            <a:endParaRPr lang="en-GB" sz="2000" dirty="0">
              <a:solidFill>
                <a:srgbClr val="00539F"/>
              </a:solidFill>
              <a:ea typeface="ＭＳ Ｐゴシック" charset="0"/>
            </a:endParaRPr>
          </a:p>
        </p:txBody>
      </p:sp>
      <p:cxnSp>
        <p:nvCxnSpPr>
          <p:cNvPr id="25" name="Elbow Connector 24"/>
          <p:cNvCxnSpPr>
            <a:endCxn id="26" idx="3"/>
          </p:cNvCxnSpPr>
          <p:nvPr/>
        </p:nvCxnSpPr>
        <p:spPr>
          <a:xfrm rot="10800000">
            <a:off x="2888546" y="3385105"/>
            <a:ext cx="1191247" cy="11228"/>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8559" y="3185051"/>
            <a:ext cx="2089986"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Manned Checkout</a:t>
            </a:r>
          </a:p>
        </p:txBody>
      </p:sp>
      <p:cxnSp>
        <p:nvCxnSpPr>
          <p:cNvPr id="37" name="Elbow Connector 36"/>
          <p:cNvCxnSpPr>
            <a:endCxn id="38" idx="3"/>
          </p:cNvCxnSpPr>
          <p:nvPr/>
        </p:nvCxnSpPr>
        <p:spPr>
          <a:xfrm rot="10800000">
            <a:off x="3277406" y="2533259"/>
            <a:ext cx="957901" cy="475262"/>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15092" y="2333205"/>
            <a:ext cx="1462313"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NFC Adverts</a:t>
            </a:r>
          </a:p>
        </p:txBody>
      </p:sp>
      <p:cxnSp>
        <p:nvCxnSpPr>
          <p:cNvPr id="39" name="Elbow Connector 38"/>
          <p:cNvCxnSpPr>
            <a:endCxn id="40" idx="3"/>
          </p:cNvCxnSpPr>
          <p:nvPr/>
        </p:nvCxnSpPr>
        <p:spPr>
          <a:xfrm rot="10800000">
            <a:off x="4529203" y="1909787"/>
            <a:ext cx="867053" cy="819302"/>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52014" y="1709733"/>
            <a:ext cx="2877188"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Interactive Digital Signage</a:t>
            </a:r>
          </a:p>
        </p:txBody>
      </p:sp>
      <p:cxnSp>
        <p:nvCxnSpPr>
          <p:cNvPr id="41" name="Elbow Connector 40"/>
          <p:cNvCxnSpPr>
            <a:endCxn id="42" idx="3"/>
          </p:cNvCxnSpPr>
          <p:nvPr/>
        </p:nvCxnSpPr>
        <p:spPr>
          <a:xfrm rot="16200000" flipV="1">
            <a:off x="4900599" y="1725199"/>
            <a:ext cx="1155530" cy="676038"/>
          </a:xfrm>
          <a:prstGeom prst="bentConnector2">
            <a:avLst/>
          </a:prstGeom>
          <a:ln>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23668" y="1285399"/>
            <a:ext cx="2416677"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Digital Entertainment</a:t>
            </a:r>
          </a:p>
        </p:txBody>
      </p:sp>
      <p:cxnSp>
        <p:nvCxnSpPr>
          <p:cNvPr id="44" name="Elbow Connector 43"/>
          <p:cNvCxnSpPr>
            <a:endCxn id="45" idx="1"/>
          </p:cNvCxnSpPr>
          <p:nvPr/>
        </p:nvCxnSpPr>
        <p:spPr>
          <a:xfrm flipV="1">
            <a:off x="6948356" y="1985645"/>
            <a:ext cx="795776" cy="672493"/>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744132" y="1785591"/>
            <a:ext cx="609452" cy="400108"/>
          </a:xfrm>
          <a:prstGeom prst="rect">
            <a:avLst/>
          </a:prstGeom>
          <a:noFill/>
        </p:spPr>
        <p:txBody>
          <a:bodyPr wrap="none" lIns="91435" tIns="45719" rIns="91435" bIns="45719" rtlCol="0">
            <a:spAutoFit/>
          </a:bodyPr>
          <a:lstStyle/>
          <a:p>
            <a:pPr defTabSz="549670"/>
            <a:r>
              <a:rPr lang="en-GB" sz="2000" dirty="0" err="1">
                <a:solidFill>
                  <a:srgbClr val="00539F"/>
                </a:solidFill>
                <a:ea typeface="ＭＳ Ｐゴシック" charset="0"/>
              </a:rPr>
              <a:t>Wifi</a:t>
            </a:r>
            <a:endParaRPr lang="en-GB" sz="2000" dirty="0">
              <a:solidFill>
                <a:srgbClr val="00539F"/>
              </a:solidFill>
              <a:ea typeface="ＭＳ Ｐゴシック" charset="0"/>
            </a:endParaRPr>
          </a:p>
        </p:txBody>
      </p:sp>
      <p:cxnSp>
        <p:nvCxnSpPr>
          <p:cNvPr id="46" name="Elbow Connector 45"/>
          <p:cNvCxnSpPr>
            <a:endCxn id="47" idx="1"/>
          </p:cNvCxnSpPr>
          <p:nvPr/>
        </p:nvCxnSpPr>
        <p:spPr>
          <a:xfrm flipV="1">
            <a:off x="7343862" y="2289893"/>
            <a:ext cx="723226" cy="438087"/>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067088" y="2089839"/>
            <a:ext cx="2639623"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Remote Banking Advice</a:t>
            </a:r>
          </a:p>
        </p:txBody>
      </p:sp>
      <p:cxnSp>
        <p:nvCxnSpPr>
          <p:cNvPr id="50" name="Elbow Connector 49"/>
          <p:cNvCxnSpPr>
            <a:endCxn id="51" idx="1"/>
          </p:cNvCxnSpPr>
          <p:nvPr/>
        </p:nvCxnSpPr>
        <p:spPr>
          <a:xfrm flipV="1">
            <a:off x="7507998" y="2704295"/>
            <a:ext cx="1489379" cy="305382"/>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997377" y="2504241"/>
            <a:ext cx="702746"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Apps</a:t>
            </a:r>
          </a:p>
        </p:txBody>
      </p:sp>
      <p:cxnSp>
        <p:nvCxnSpPr>
          <p:cNvPr id="52" name="Elbow Connector 51"/>
          <p:cNvCxnSpPr>
            <a:stCxn id="6" idx="6"/>
            <a:endCxn id="53" idx="1"/>
          </p:cNvCxnSpPr>
          <p:nvPr/>
        </p:nvCxnSpPr>
        <p:spPr>
          <a:xfrm>
            <a:off x="7649601" y="3273783"/>
            <a:ext cx="1013411" cy="322602"/>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663012" y="3396331"/>
            <a:ext cx="2013875"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Reserve &amp; Collect</a:t>
            </a:r>
          </a:p>
        </p:txBody>
      </p:sp>
      <p:cxnSp>
        <p:nvCxnSpPr>
          <p:cNvPr id="54" name="Elbow Connector 53"/>
          <p:cNvCxnSpPr>
            <a:endCxn id="55" idx="1"/>
          </p:cNvCxnSpPr>
          <p:nvPr/>
        </p:nvCxnSpPr>
        <p:spPr>
          <a:xfrm>
            <a:off x="7508001" y="3734454"/>
            <a:ext cx="1574987" cy="727245"/>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082988" y="4261645"/>
            <a:ext cx="1979506"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Location Services</a:t>
            </a:r>
          </a:p>
        </p:txBody>
      </p:sp>
      <p:cxnSp>
        <p:nvCxnSpPr>
          <p:cNvPr id="58" name="Elbow Connector 57"/>
          <p:cNvCxnSpPr>
            <a:endCxn id="59" idx="1"/>
          </p:cNvCxnSpPr>
          <p:nvPr/>
        </p:nvCxnSpPr>
        <p:spPr>
          <a:xfrm>
            <a:off x="7140661" y="3862736"/>
            <a:ext cx="1856713" cy="1341041"/>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997374" y="5003723"/>
            <a:ext cx="2720350"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Community &amp; Education</a:t>
            </a:r>
          </a:p>
        </p:txBody>
      </p:sp>
      <p:cxnSp>
        <p:nvCxnSpPr>
          <p:cNvPr id="60" name="Elbow Connector 59"/>
          <p:cNvCxnSpPr>
            <a:stCxn id="6" idx="0"/>
            <a:endCxn id="61" idx="1"/>
          </p:cNvCxnSpPr>
          <p:nvPr/>
        </p:nvCxnSpPr>
        <p:spPr>
          <a:xfrm rot="5400000" flipH="1" flipV="1">
            <a:off x="6102927" y="852204"/>
            <a:ext cx="887704" cy="1393986"/>
          </a:xfrm>
          <a:prstGeom prst="bentConnector2">
            <a:avLst/>
          </a:prstGeom>
          <a:ln>
            <a:tailEnd type="ova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243772" y="905291"/>
            <a:ext cx="2987474"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Phone/SMS (Tesco Mobile)</a:t>
            </a:r>
          </a:p>
        </p:txBody>
      </p:sp>
      <p:cxnSp>
        <p:nvCxnSpPr>
          <p:cNvPr id="62" name="Elbow Connector 61"/>
          <p:cNvCxnSpPr>
            <a:endCxn id="63" idx="1"/>
          </p:cNvCxnSpPr>
          <p:nvPr/>
        </p:nvCxnSpPr>
        <p:spPr>
          <a:xfrm flipV="1">
            <a:off x="6384037" y="1533926"/>
            <a:ext cx="1296454" cy="1022806"/>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680491" y="1220988"/>
            <a:ext cx="5381591" cy="625875"/>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Connected White Goods in the home</a:t>
            </a:r>
          </a:p>
          <a:p>
            <a:pPr algn="r" defTabSz="549670"/>
            <a:r>
              <a:rPr lang="en-GB" sz="1467" dirty="0">
                <a:solidFill>
                  <a:srgbClr val="00539F"/>
                </a:solidFill>
                <a:ea typeface="ＭＳ Ｐゴシック" charset="0"/>
              </a:rPr>
              <a:t>TV, Washing Machine, Fridge </a:t>
            </a:r>
            <a:r>
              <a:rPr lang="en-GB" sz="1467" dirty="0" err="1">
                <a:solidFill>
                  <a:srgbClr val="00539F"/>
                </a:solidFill>
                <a:ea typeface="ＭＳ Ｐゴシック" charset="0"/>
              </a:rPr>
              <a:t>etc</a:t>
            </a:r>
            <a:endParaRPr lang="en-GB" sz="1467" dirty="0">
              <a:solidFill>
                <a:srgbClr val="00539F"/>
              </a:solidFill>
              <a:ea typeface="ＭＳ Ｐゴシック" charset="0"/>
            </a:endParaRPr>
          </a:p>
        </p:txBody>
      </p:sp>
      <p:cxnSp>
        <p:nvCxnSpPr>
          <p:cNvPr id="64" name="Elbow Connector 63"/>
          <p:cNvCxnSpPr>
            <a:endCxn id="65" idx="0"/>
          </p:cNvCxnSpPr>
          <p:nvPr/>
        </p:nvCxnSpPr>
        <p:spPr>
          <a:xfrm rot="16200000" flipH="1">
            <a:off x="6532006" y="3906782"/>
            <a:ext cx="721999" cy="633910"/>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877053" y="4584737"/>
            <a:ext cx="665813"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Web</a:t>
            </a:r>
          </a:p>
        </p:txBody>
      </p:sp>
      <p:cxnSp>
        <p:nvCxnSpPr>
          <p:cNvPr id="69" name="Elbow Connector 68"/>
          <p:cNvCxnSpPr>
            <a:endCxn id="70" idx="3"/>
          </p:cNvCxnSpPr>
          <p:nvPr/>
        </p:nvCxnSpPr>
        <p:spPr>
          <a:xfrm rot="10800000">
            <a:off x="2088070" y="1176506"/>
            <a:ext cx="377093" cy="254549"/>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090690" y="976451"/>
            <a:ext cx="997379"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Film/TV</a:t>
            </a:r>
          </a:p>
        </p:txBody>
      </p:sp>
      <p:sp>
        <p:nvSpPr>
          <p:cNvPr id="71" name="TextBox 70"/>
          <p:cNvSpPr txBox="1"/>
          <p:nvPr/>
        </p:nvSpPr>
        <p:spPr>
          <a:xfrm>
            <a:off x="588955" y="1168827"/>
            <a:ext cx="1499118"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Radio/Music</a:t>
            </a:r>
          </a:p>
        </p:txBody>
      </p:sp>
      <p:sp>
        <p:nvSpPr>
          <p:cNvPr id="72" name="TextBox 71"/>
          <p:cNvSpPr txBox="1"/>
          <p:nvPr/>
        </p:nvSpPr>
        <p:spPr>
          <a:xfrm>
            <a:off x="1153981" y="1365471"/>
            <a:ext cx="934092"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EBooks</a:t>
            </a:r>
          </a:p>
        </p:txBody>
      </p:sp>
      <p:cxnSp>
        <p:nvCxnSpPr>
          <p:cNvPr id="98" name="Elbow Connector 97"/>
          <p:cNvCxnSpPr>
            <a:stCxn id="42" idx="1"/>
            <a:endCxn id="71" idx="3"/>
          </p:cNvCxnSpPr>
          <p:nvPr/>
        </p:nvCxnSpPr>
        <p:spPr>
          <a:xfrm rot="10800000">
            <a:off x="2088074" y="1368881"/>
            <a:ext cx="635595" cy="116572"/>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cxnSp>
        <p:nvCxnSpPr>
          <p:cNvPr id="100" name="Elbow Connector 99"/>
          <p:cNvCxnSpPr>
            <a:endCxn id="72" idx="3"/>
          </p:cNvCxnSpPr>
          <p:nvPr/>
        </p:nvCxnSpPr>
        <p:spPr>
          <a:xfrm rot="10800000" flipV="1">
            <a:off x="2088074" y="1439283"/>
            <a:ext cx="760253" cy="126241"/>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867173" y="5196842"/>
            <a:ext cx="1486419" cy="1323437"/>
          </a:xfrm>
          <a:prstGeom prst="rect">
            <a:avLst/>
          </a:prstGeom>
          <a:noFill/>
        </p:spPr>
        <p:txBody>
          <a:bodyPr wrap="square" lIns="91435" tIns="45719" rIns="91435" bIns="45719" rtlCol="0">
            <a:spAutoFit/>
          </a:bodyPr>
          <a:lstStyle/>
          <a:p>
            <a:pPr algn="r" defTabSz="549670"/>
            <a:r>
              <a:rPr lang="en-GB" sz="2000" dirty="0">
                <a:solidFill>
                  <a:srgbClr val="00539F"/>
                </a:solidFill>
                <a:ea typeface="ＭＳ Ｐゴシック" charset="0"/>
              </a:rPr>
              <a:t>Shopping</a:t>
            </a:r>
          </a:p>
          <a:p>
            <a:pPr algn="r" defTabSz="549670"/>
            <a:r>
              <a:rPr lang="en-GB" sz="2000" dirty="0">
                <a:solidFill>
                  <a:srgbClr val="00539F"/>
                </a:solidFill>
                <a:ea typeface="ＭＳ Ｐゴシック" charset="0"/>
              </a:rPr>
              <a:t>Services</a:t>
            </a:r>
          </a:p>
          <a:p>
            <a:pPr algn="r" defTabSz="549670"/>
            <a:r>
              <a:rPr lang="en-GB" sz="2000" dirty="0">
                <a:solidFill>
                  <a:srgbClr val="00539F"/>
                </a:solidFill>
                <a:ea typeface="ＭＳ Ｐゴシック" charset="0"/>
              </a:rPr>
              <a:t>Information</a:t>
            </a:r>
          </a:p>
          <a:p>
            <a:pPr algn="r" defTabSz="549670"/>
            <a:r>
              <a:rPr lang="en-GB" sz="2000" dirty="0">
                <a:solidFill>
                  <a:srgbClr val="00539F"/>
                </a:solidFill>
                <a:ea typeface="ＭＳ Ｐゴシック" charset="0"/>
              </a:rPr>
              <a:t>Reviews</a:t>
            </a:r>
          </a:p>
        </p:txBody>
      </p:sp>
      <p:cxnSp>
        <p:nvCxnSpPr>
          <p:cNvPr id="106" name="Elbow Connector 105"/>
          <p:cNvCxnSpPr>
            <a:stCxn id="65" idx="2"/>
            <a:endCxn id="104" idx="0"/>
          </p:cNvCxnSpPr>
          <p:nvPr/>
        </p:nvCxnSpPr>
        <p:spPr>
          <a:xfrm rot="16200000" flipH="1">
            <a:off x="7304173" y="4890631"/>
            <a:ext cx="211997" cy="400423"/>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endCxn id="109" idx="3"/>
          </p:cNvCxnSpPr>
          <p:nvPr/>
        </p:nvCxnSpPr>
        <p:spPr>
          <a:xfrm rot="10800000">
            <a:off x="3702249" y="5355438"/>
            <a:ext cx="842090" cy="241877"/>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2547264" y="5155383"/>
            <a:ext cx="1154985" cy="400108"/>
          </a:xfrm>
          <a:prstGeom prst="rect">
            <a:avLst/>
          </a:prstGeom>
          <a:noFill/>
        </p:spPr>
        <p:txBody>
          <a:bodyPr wrap="none" lIns="91435" tIns="45719" rIns="91435" bIns="45719" rtlCol="0">
            <a:spAutoFit/>
          </a:bodyPr>
          <a:lstStyle/>
          <a:p>
            <a:pPr algn="r" defTabSz="549670"/>
            <a:r>
              <a:rPr lang="en-GB" sz="2000" dirty="0" err="1">
                <a:solidFill>
                  <a:srgbClr val="00539F"/>
                </a:solidFill>
                <a:ea typeface="ＭＳ Ｐゴシック" charset="0"/>
              </a:rPr>
              <a:t>AppStore</a:t>
            </a:r>
            <a:endParaRPr lang="en-GB" sz="2000" dirty="0">
              <a:solidFill>
                <a:srgbClr val="00539F"/>
              </a:solidFill>
              <a:ea typeface="ＭＳ Ｐゴシック" charset="0"/>
            </a:endParaRPr>
          </a:p>
        </p:txBody>
      </p:sp>
      <p:sp>
        <p:nvSpPr>
          <p:cNvPr id="110" name="TextBox 109"/>
          <p:cNvSpPr txBox="1"/>
          <p:nvPr/>
        </p:nvSpPr>
        <p:spPr>
          <a:xfrm>
            <a:off x="1963710" y="5347761"/>
            <a:ext cx="1738543"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Digital Content</a:t>
            </a:r>
          </a:p>
        </p:txBody>
      </p:sp>
      <p:cxnSp>
        <p:nvCxnSpPr>
          <p:cNvPr id="112" name="Elbow Connector 111"/>
          <p:cNvCxnSpPr>
            <a:endCxn id="110" idx="3"/>
          </p:cNvCxnSpPr>
          <p:nvPr/>
        </p:nvCxnSpPr>
        <p:spPr>
          <a:xfrm rot="10800000">
            <a:off x="3702254" y="5547816"/>
            <a:ext cx="842075" cy="49491"/>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0393327" y="2412709"/>
            <a:ext cx="1098560"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Payment</a:t>
            </a:r>
          </a:p>
        </p:txBody>
      </p:sp>
      <p:sp>
        <p:nvSpPr>
          <p:cNvPr id="127" name="TextBox 126"/>
          <p:cNvSpPr txBox="1"/>
          <p:nvPr/>
        </p:nvSpPr>
        <p:spPr>
          <a:xfrm>
            <a:off x="10409582" y="2646155"/>
            <a:ext cx="1156076"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Shopping</a:t>
            </a:r>
          </a:p>
        </p:txBody>
      </p:sp>
      <p:sp>
        <p:nvSpPr>
          <p:cNvPr id="128" name="TextBox 127"/>
          <p:cNvSpPr txBox="1"/>
          <p:nvPr/>
        </p:nvSpPr>
        <p:spPr>
          <a:xfrm>
            <a:off x="10409577" y="2879599"/>
            <a:ext cx="1013409"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Banking</a:t>
            </a:r>
          </a:p>
        </p:txBody>
      </p:sp>
      <p:sp>
        <p:nvSpPr>
          <p:cNvPr id="129" name="TextBox 128"/>
          <p:cNvSpPr txBox="1"/>
          <p:nvPr/>
        </p:nvSpPr>
        <p:spPr>
          <a:xfrm>
            <a:off x="10393329" y="3113043"/>
            <a:ext cx="788988" cy="400108"/>
          </a:xfrm>
          <a:prstGeom prst="rect">
            <a:avLst/>
          </a:prstGeom>
          <a:noFill/>
        </p:spPr>
        <p:txBody>
          <a:bodyPr wrap="none" lIns="91435" tIns="45719" rIns="91435" bIns="45719" rtlCol="0">
            <a:spAutoFit/>
          </a:bodyPr>
          <a:lstStyle/>
          <a:p>
            <a:pPr defTabSz="549670"/>
            <a:r>
              <a:rPr lang="en-GB" sz="2000" dirty="0">
                <a:solidFill>
                  <a:srgbClr val="00539F"/>
                </a:solidFill>
                <a:ea typeface="ＭＳ Ｐゴシック" charset="0"/>
              </a:rPr>
              <a:t>Social</a:t>
            </a:r>
          </a:p>
        </p:txBody>
      </p:sp>
      <p:cxnSp>
        <p:nvCxnSpPr>
          <p:cNvPr id="149" name="Elbow Connector 148"/>
          <p:cNvCxnSpPr>
            <a:stCxn id="51" idx="3"/>
            <a:endCxn id="117" idx="1"/>
          </p:cNvCxnSpPr>
          <p:nvPr/>
        </p:nvCxnSpPr>
        <p:spPr>
          <a:xfrm flipV="1">
            <a:off x="9700123" y="2612763"/>
            <a:ext cx="693204" cy="91532"/>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1" name="Elbow Connector 150"/>
          <p:cNvCxnSpPr>
            <a:stCxn id="51" idx="3"/>
            <a:endCxn id="127" idx="1"/>
          </p:cNvCxnSpPr>
          <p:nvPr/>
        </p:nvCxnSpPr>
        <p:spPr>
          <a:xfrm>
            <a:off x="9700123" y="2704295"/>
            <a:ext cx="709459" cy="141914"/>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3" name="Elbow Connector 152"/>
          <p:cNvCxnSpPr>
            <a:stCxn id="51" idx="3"/>
            <a:endCxn id="128" idx="1"/>
          </p:cNvCxnSpPr>
          <p:nvPr/>
        </p:nvCxnSpPr>
        <p:spPr>
          <a:xfrm>
            <a:off x="9700123" y="2704295"/>
            <a:ext cx="709454" cy="375358"/>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stCxn id="51" idx="3"/>
            <a:endCxn id="129" idx="1"/>
          </p:cNvCxnSpPr>
          <p:nvPr/>
        </p:nvCxnSpPr>
        <p:spPr>
          <a:xfrm>
            <a:off x="9700123" y="2704295"/>
            <a:ext cx="693206" cy="608802"/>
          </a:xfrm>
          <a:prstGeom prst="bentConnector3">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9" name="Elbow Connector 158"/>
          <p:cNvCxnSpPr>
            <a:endCxn id="161" idx="3"/>
          </p:cNvCxnSpPr>
          <p:nvPr/>
        </p:nvCxnSpPr>
        <p:spPr>
          <a:xfrm rot="5400000">
            <a:off x="4932483" y="4813860"/>
            <a:ext cx="2039020" cy="288046"/>
          </a:xfrm>
          <a:prstGeom prst="bentConnector2">
            <a:avLst/>
          </a:prstGeom>
          <a:ln>
            <a:tailEnd type="ova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4296028" y="5777339"/>
            <a:ext cx="1511942"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Social Media</a:t>
            </a:r>
          </a:p>
        </p:txBody>
      </p:sp>
      <p:sp>
        <p:nvSpPr>
          <p:cNvPr id="163" name="TextBox 162"/>
          <p:cNvSpPr txBox="1"/>
          <p:nvPr/>
        </p:nvSpPr>
        <p:spPr>
          <a:xfrm>
            <a:off x="2342010" y="2032923"/>
            <a:ext cx="2165967" cy="400108"/>
          </a:xfrm>
          <a:prstGeom prst="rect">
            <a:avLst/>
          </a:prstGeom>
          <a:noFill/>
        </p:spPr>
        <p:txBody>
          <a:bodyPr wrap="none" lIns="91435" tIns="45719" rIns="91435" bIns="45719" rtlCol="0">
            <a:spAutoFit/>
          </a:bodyPr>
          <a:lstStyle/>
          <a:p>
            <a:pPr algn="r" defTabSz="549670"/>
            <a:r>
              <a:rPr lang="en-GB" sz="2000" dirty="0">
                <a:solidFill>
                  <a:srgbClr val="00539F"/>
                </a:solidFill>
                <a:ea typeface="ＭＳ Ｐゴシック" charset="0"/>
              </a:rPr>
              <a:t>Augmented Reality</a:t>
            </a:r>
          </a:p>
        </p:txBody>
      </p:sp>
      <p:cxnSp>
        <p:nvCxnSpPr>
          <p:cNvPr id="164" name="Elbow Connector 163"/>
          <p:cNvCxnSpPr>
            <a:endCxn id="163" idx="3"/>
          </p:cNvCxnSpPr>
          <p:nvPr/>
        </p:nvCxnSpPr>
        <p:spPr>
          <a:xfrm rot="16200000" flipV="1">
            <a:off x="4409513" y="2331442"/>
            <a:ext cx="827811" cy="630882"/>
          </a:xfrm>
          <a:prstGeom prst="bentConnector2">
            <a:avLst/>
          </a:prstGeom>
          <a:ln>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4820" y="-60963"/>
            <a:ext cx="10972800" cy="1143000"/>
          </a:xfrm>
        </p:spPr>
        <p:txBody>
          <a:bodyPr>
            <a:normAutofit/>
          </a:bodyPr>
          <a:lstStyle/>
          <a:p>
            <a:r>
              <a:rPr lang="en-GB" sz="5467" dirty="0"/>
              <a:t>Customers and technology</a:t>
            </a:r>
          </a:p>
        </p:txBody>
      </p:sp>
      <p:sp>
        <p:nvSpPr>
          <p:cNvPr id="6" name="Oval 5"/>
          <p:cNvSpPr/>
          <p:nvPr/>
        </p:nvSpPr>
        <p:spPr>
          <a:xfrm>
            <a:off x="4049970" y="1993049"/>
            <a:ext cx="3599631" cy="2561467"/>
          </a:xfrm>
          <a:prstGeom prst="ellipse">
            <a:avLst/>
          </a:prstGeom>
          <a:blipFill dpi="0" rotWithShape="1">
            <a:blip r:embed="rId3">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defTabSz="549670"/>
            <a:endParaRPr lang="en-GB" sz="3200" dirty="0">
              <a:solidFill>
                <a:srgbClr val="00539F"/>
              </a:solidFill>
            </a:endParaRPr>
          </a:p>
        </p:txBody>
      </p:sp>
    </p:spTree>
    <p:extLst>
      <p:ext uri="{BB962C8B-B14F-4D97-AF65-F5344CB8AC3E}">
        <p14:creationId xmlns:p14="http://schemas.microsoft.com/office/powerpoint/2010/main" val="8487399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0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20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20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20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20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2000"/>
                                        <p:tgtEl>
                                          <p:spTgt spid="42"/>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20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2000"/>
                                        <p:tgtEl>
                                          <p:spTgt spid="45"/>
                                        </p:tgtEl>
                                      </p:cBhvr>
                                    </p:animEffect>
                                  </p:childTnLst>
                                </p:cTn>
                              </p:par>
                              <p:par>
                                <p:cTn id="65" presetID="10"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20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2000"/>
                                        <p:tgtEl>
                                          <p:spTgt spid="47"/>
                                        </p:tgtEl>
                                      </p:cBhvr>
                                    </p:animEffect>
                                  </p:childTnLst>
                                </p:cTn>
                              </p:par>
                              <p:par>
                                <p:cTn id="71" presetID="10"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20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2000"/>
                                        <p:tgtEl>
                                          <p:spTgt spid="51"/>
                                        </p:tgtEl>
                                      </p:cBhvr>
                                    </p:animEffect>
                                  </p:childTnLst>
                                </p:cTn>
                              </p:par>
                              <p:par>
                                <p:cTn id="77" presetID="10" presetClass="entr" presetSubtype="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2000"/>
                                        <p:tgtEl>
                                          <p:spTgt spid="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2000"/>
                                        <p:tgtEl>
                                          <p:spTgt spid="53"/>
                                        </p:tgtEl>
                                      </p:cBhvr>
                                    </p:animEffect>
                                  </p:childTnLst>
                                </p:cTn>
                              </p:par>
                              <p:par>
                                <p:cTn id="83" presetID="10"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2000"/>
                                        <p:tgtEl>
                                          <p:spTgt spid="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2000"/>
                                        <p:tgtEl>
                                          <p:spTgt spid="55"/>
                                        </p:tgtEl>
                                      </p:cBhvr>
                                    </p:animEffect>
                                  </p:childTnLst>
                                </p:cTn>
                              </p:par>
                              <p:par>
                                <p:cTn id="89" presetID="10"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2000"/>
                                        <p:tgtEl>
                                          <p:spTgt spid="5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2000"/>
                                        <p:tgtEl>
                                          <p:spTgt spid="59"/>
                                        </p:tgtEl>
                                      </p:cBhvr>
                                    </p:animEffect>
                                  </p:childTnLst>
                                </p:cTn>
                              </p:par>
                              <p:par>
                                <p:cTn id="95" presetID="10" presetClass="entr" presetSubtype="0" fill="hold"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200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2000"/>
                                        <p:tgtEl>
                                          <p:spTgt spid="61"/>
                                        </p:tgtEl>
                                      </p:cBhvr>
                                    </p:animEffect>
                                  </p:childTnLst>
                                </p:cTn>
                              </p:par>
                              <p:par>
                                <p:cTn id="101" presetID="10"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2000"/>
                                        <p:tgtEl>
                                          <p:spTgt spid="6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2000"/>
                                        <p:tgtEl>
                                          <p:spTgt spid="63"/>
                                        </p:tgtEl>
                                      </p:cBhvr>
                                    </p:animEffect>
                                  </p:childTnLst>
                                </p:cTn>
                              </p:par>
                              <p:par>
                                <p:cTn id="107" presetID="10" presetClass="entr" presetSubtype="0" fill="hold" nodeType="with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2000"/>
                                        <p:tgtEl>
                                          <p:spTgt spid="64"/>
                                        </p:tgtEl>
                                      </p:cBhvr>
                                    </p:animEffect>
                                  </p:childTnLst>
                                </p:cTn>
                              </p:par>
                              <p:par>
                                <p:cTn id="110" presetID="10" presetClass="entr" presetSubtype="0" fill="hold"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2000"/>
                                        <p:tgtEl>
                                          <p:spTgt spid="6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2000"/>
                                        <p:tgtEl>
                                          <p:spTgt spid="7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2000"/>
                                        <p:tgtEl>
                                          <p:spTgt spid="7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fade">
                                      <p:cBhvr>
                                        <p:cTn id="121" dur="2000"/>
                                        <p:tgtEl>
                                          <p:spTgt spid="72"/>
                                        </p:tgtEl>
                                      </p:cBhvr>
                                    </p:animEffect>
                                  </p:childTnLst>
                                </p:cTn>
                              </p:par>
                              <p:par>
                                <p:cTn id="122" presetID="10" presetClass="entr" presetSubtype="0" fill="hold" nodeType="withEffect">
                                  <p:stCondLst>
                                    <p:cond delay="0"/>
                                  </p:stCondLst>
                                  <p:childTnLst>
                                    <p:set>
                                      <p:cBhvr>
                                        <p:cTn id="123" dur="1" fill="hold">
                                          <p:stCondLst>
                                            <p:cond delay="0"/>
                                          </p:stCondLst>
                                        </p:cTn>
                                        <p:tgtEl>
                                          <p:spTgt spid="98"/>
                                        </p:tgtEl>
                                        <p:attrNameLst>
                                          <p:attrName>style.visibility</p:attrName>
                                        </p:attrNameLst>
                                      </p:cBhvr>
                                      <p:to>
                                        <p:strVal val="visible"/>
                                      </p:to>
                                    </p:set>
                                    <p:animEffect transition="in" filter="fade">
                                      <p:cBhvr>
                                        <p:cTn id="124" dur="2000"/>
                                        <p:tgtEl>
                                          <p:spTgt spid="98"/>
                                        </p:tgtEl>
                                      </p:cBhvr>
                                    </p:animEffect>
                                  </p:childTnLst>
                                </p:cTn>
                              </p:par>
                              <p:par>
                                <p:cTn id="125" presetID="10" presetClass="entr" presetSubtype="0" fill="hold" nodeType="withEffect">
                                  <p:stCondLst>
                                    <p:cond delay="0"/>
                                  </p:stCondLst>
                                  <p:childTnLst>
                                    <p:set>
                                      <p:cBhvr>
                                        <p:cTn id="126" dur="1" fill="hold">
                                          <p:stCondLst>
                                            <p:cond delay="0"/>
                                          </p:stCondLst>
                                        </p:cTn>
                                        <p:tgtEl>
                                          <p:spTgt spid="100"/>
                                        </p:tgtEl>
                                        <p:attrNameLst>
                                          <p:attrName>style.visibility</p:attrName>
                                        </p:attrNameLst>
                                      </p:cBhvr>
                                      <p:to>
                                        <p:strVal val="visible"/>
                                      </p:to>
                                    </p:set>
                                    <p:animEffect transition="in" filter="fade">
                                      <p:cBhvr>
                                        <p:cTn id="127" dur="2000"/>
                                        <p:tgtEl>
                                          <p:spTgt spid="10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fade">
                                      <p:cBhvr>
                                        <p:cTn id="130" dur="2000"/>
                                        <p:tgtEl>
                                          <p:spTgt spid="104"/>
                                        </p:tgtEl>
                                      </p:cBhvr>
                                    </p:animEffect>
                                  </p:childTnLst>
                                </p:cTn>
                              </p:par>
                              <p:par>
                                <p:cTn id="131" presetID="10" presetClass="entr" presetSubtype="0" fill="hold" nodeType="withEffect">
                                  <p:stCondLst>
                                    <p:cond delay="0"/>
                                  </p:stCondLst>
                                  <p:childTnLst>
                                    <p:set>
                                      <p:cBhvr>
                                        <p:cTn id="132" dur="1" fill="hold">
                                          <p:stCondLst>
                                            <p:cond delay="0"/>
                                          </p:stCondLst>
                                        </p:cTn>
                                        <p:tgtEl>
                                          <p:spTgt spid="106"/>
                                        </p:tgtEl>
                                        <p:attrNameLst>
                                          <p:attrName>style.visibility</p:attrName>
                                        </p:attrNameLst>
                                      </p:cBhvr>
                                      <p:to>
                                        <p:strVal val="visible"/>
                                      </p:to>
                                    </p:set>
                                    <p:animEffect transition="in" filter="fade">
                                      <p:cBhvr>
                                        <p:cTn id="133" dur="2000"/>
                                        <p:tgtEl>
                                          <p:spTgt spid="106"/>
                                        </p:tgtEl>
                                      </p:cBhvr>
                                    </p:animEffect>
                                  </p:childTnLst>
                                </p:cTn>
                              </p:par>
                              <p:par>
                                <p:cTn id="134" presetID="10" presetClass="entr" presetSubtype="0" fill="hold" nodeType="withEffect">
                                  <p:stCondLst>
                                    <p:cond delay="0"/>
                                  </p:stCondLst>
                                  <p:childTnLst>
                                    <p:set>
                                      <p:cBhvr>
                                        <p:cTn id="135" dur="1" fill="hold">
                                          <p:stCondLst>
                                            <p:cond delay="0"/>
                                          </p:stCondLst>
                                        </p:cTn>
                                        <p:tgtEl>
                                          <p:spTgt spid="108"/>
                                        </p:tgtEl>
                                        <p:attrNameLst>
                                          <p:attrName>style.visibility</p:attrName>
                                        </p:attrNameLst>
                                      </p:cBhvr>
                                      <p:to>
                                        <p:strVal val="visible"/>
                                      </p:to>
                                    </p:set>
                                    <p:animEffect transition="in" filter="fade">
                                      <p:cBhvr>
                                        <p:cTn id="136" dur="2000"/>
                                        <p:tgtEl>
                                          <p:spTgt spid="10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fade">
                                      <p:cBhvr>
                                        <p:cTn id="139" dur="2000"/>
                                        <p:tgtEl>
                                          <p:spTgt spid="10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10"/>
                                        </p:tgtEl>
                                        <p:attrNameLst>
                                          <p:attrName>style.visibility</p:attrName>
                                        </p:attrNameLst>
                                      </p:cBhvr>
                                      <p:to>
                                        <p:strVal val="visible"/>
                                      </p:to>
                                    </p:set>
                                    <p:animEffect transition="in" filter="fade">
                                      <p:cBhvr>
                                        <p:cTn id="142" dur="2000"/>
                                        <p:tgtEl>
                                          <p:spTgt spid="110"/>
                                        </p:tgtEl>
                                      </p:cBhvr>
                                    </p:animEffect>
                                  </p:childTnLst>
                                </p:cTn>
                              </p:par>
                              <p:par>
                                <p:cTn id="143" presetID="10" presetClass="entr" presetSubtype="0" fill="hold" nodeType="withEffect">
                                  <p:stCondLst>
                                    <p:cond delay="0"/>
                                  </p:stCondLst>
                                  <p:childTnLst>
                                    <p:set>
                                      <p:cBhvr>
                                        <p:cTn id="144" dur="1" fill="hold">
                                          <p:stCondLst>
                                            <p:cond delay="0"/>
                                          </p:stCondLst>
                                        </p:cTn>
                                        <p:tgtEl>
                                          <p:spTgt spid="112"/>
                                        </p:tgtEl>
                                        <p:attrNameLst>
                                          <p:attrName>style.visibility</p:attrName>
                                        </p:attrNameLst>
                                      </p:cBhvr>
                                      <p:to>
                                        <p:strVal val="visible"/>
                                      </p:to>
                                    </p:set>
                                    <p:animEffect transition="in" filter="fade">
                                      <p:cBhvr>
                                        <p:cTn id="145" dur="2000"/>
                                        <p:tgtEl>
                                          <p:spTgt spid="11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7"/>
                                        </p:tgtEl>
                                        <p:attrNameLst>
                                          <p:attrName>style.visibility</p:attrName>
                                        </p:attrNameLst>
                                      </p:cBhvr>
                                      <p:to>
                                        <p:strVal val="visible"/>
                                      </p:to>
                                    </p:set>
                                    <p:animEffect transition="in" filter="fade">
                                      <p:cBhvr>
                                        <p:cTn id="148" dur="2000"/>
                                        <p:tgtEl>
                                          <p:spTgt spid="11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27"/>
                                        </p:tgtEl>
                                        <p:attrNameLst>
                                          <p:attrName>style.visibility</p:attrName>
                                        </p:attrNameLst>
                                      </p:cBhvr>
                                      <p:to>
                                        <p:strVal val="visible"/>
                                      </p:to>
                                    </p:set>
                                    <p:animEffect transition="in" filter="fade">
                                      <p:cBhvr>
                                        <p:cTn id="151" dur="2000"/>
                                        <p:tgtEl>
                                          <p:spTgt spid="127"/>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28"/>
                                        </p:tgtEl>
                                        <p:attrNameLst>
                                          <p:attrName>style.visibility</p:attrName>
                                        </p:attrNameLst>
                                      </p:cBhvr>
                                      <p:to>
                                        <p:strVal val="visible"/>
                                      </p:to>
                                    </p:set>
                                    <p:animEffect transition="in" filter="fade">
                                      <p:cBhvr>
                                        <p:cTn id="154" dur="2000"/>
                                        <p:tgtEl>
                                          <p:spTgt spid="128"/>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29"/>
                                        </p:tgtEl>
                                        <p:attrNameLst>
                                          <p:attrName>style.visibility</p:attrName>
                                        </p:attrNameLst>
                                      </p:cBhvr>
                                      <p:to>
                                        <p:strVal val="visible"/>
                                      </p:to>
                                    </p:set>
                                    <p:animEffect transition="in" filter="fade">
                                      <p:cBhvr>
                                        <p:cTn id="157" dur="2000"/>
                                        <p:tgtEl>
                                          <p:spTgt spid="129"/>
                                        </p:tgtEl>
                                      </p:cBhvr>
                                    </p:animEffect>
                                  </p:childTnLst>
                                </p:cTn>
                              </p:par>
                              <p:par>
                                <p:cTn id="158" presetID="10" presetClass="entr" presetSubtype="0" fill="hold" nodeType="withEffect">
                                  <p:stCondLst>
                                    <p:cond delay="0"/>
                                  </p:stCondLst>
                                  <p:childTnLst>
                                    <p:set>
                                      <p:cBhvr>
                                        <p:cTn id="159" dur="1" fill="hold">
                                          <p:stCondLst>
                                            <p:cond delay="0"/>
                                          </p:stCondLst>
                                        </p:cTn>
                                        <p:tgtEl>
                                          <p:spTgt spid="149"/>
                                        </p:tgtEl>
                                        <p:attrNameLst>
                                          <p:attrName>style.visibility</p:attrName>
                                        </p:attrNameLst>
                                      </p:cBhvr>
                                      <p:to>
                                        <p:strVal val="visible"/>
                                      </p:to>
                                    </p:set>
                                    <p:animEffect transition="in" filter="fade">
                                      <p:cBhvr>
                                        <p:cTn id="160" dur="2000"/>
                                        <p:tgtEl>
                                          <p:spTgt spid="149"/>
                                        </p:tgtEl>
                                      </p:cBhvr>
                                    </p:animEffect>
                                  </p:childTnLst>
                                </p:cTn>
                              </p:par>
                              <p:par>
                                <p:cTn id="161" presetID="10" presetClass="entr" presetSubtype="0" fill="hold" nodeType="withEffect">
                                  <p:stCondLst>
                                    <p:cond delay="0"/>
                                  </p:stCondLst>
                                  <p:childTnLst>
                                    <p:set>
                                      <p:cBhvr>
                                        <p:cTn id="162" dur="1" fill="hold">
                                          <p:stCondLst>
                                            <p:cond delay="0"/>
                                          </p:stCondLst>
                                        </p:cTn>
                                        <p:tgtEl>
                                          <p:spTgt spid="151"/>
                                        </p:tgtEl>
                                        <p:attrNameLst>
                                          <p:attrName>style.visibility</p:attrName>
                                        </p:attrNameLst>
                                      </p:cBhvr>
                                      <p:to>
                                        <p:strVal val="visible"/>
                                      </p:to>
                                    </p:set>
                                    <p:animEffect transition="in" filter="fade">
                                      <p:cBhvr>
                                        <p:cTn id="163" dur="2000"/>
                                        <p:tgtEl>
                                          <p:spTgt spid="151"/>
                                        </p:tgtEl>
                                      </p:cBhvr>
                                    </p:animEffect>
                                  </p:childTnLst>
                                </p:cTn>
                              </p:par>
                              <p:par>
                                <p:cTn id="164" presetID="10" presetClass="entr" presetSubtype="0" fill="hold" nodeType="withEffect">
                                  <p:stCondLst>
                                    <p:cond delay="0"/>
                                  </p:stCondLst>
                                  <p:childTnLst>
                                    <p:set>
                                      <p:cBhvr>
                                        <p:cTn id="165" dur="1" fill="hold">
                                          <p:stCondLst>
                                            <p:cond delay="0"/>
                                          </p:stCondLst>
                                        </p:cTn>
                                        <p:tgtEl>
                                          <p:spTgt spid="153"/>
                                        </p:tgtEl>
                                        <p:attrNameLst>
                                          <p:attrName>style.visibility</p:attrName>
                                        </p:attrNameLst>
                                      </p:cBhvr>
                                      <p:to>
                                        <p:strVal val="visible"/>
                                      </p:to>
                                    </p:set>
                                    <p:animEffect transition="in" filter="fade">
                                      <p:cBhvr>
                                        <p:cTn id="166" dur="2000"/>
                                        <p:tgtEl>
                                          <p:spTgt spid="153"/>
                                        </p:tgtEl>
                                      </p:cBhvr>
                                    </p:animEffect>
                                  </p:childTnLst>
                                </p:cTn>
                              </p:par>
                              <p:par>
                                <p:cTn id="167" presetID="10" presetClass="entr" presetSubtype="0" fill="hold" nodeType="withEffect">
                                  <p:stCondLst>
                                    <p:cond delay="0"/>
                                  </p:stCondLst>
                                  <p:childTnLst>
                                    <p:set>
                                      <p:cBhvr>
                                        <p:cTn id="168" dur="1" fill="hold">
                                          <p:stCondLst>
                                            <p:cond delay="0"/>
                                          </p:stCondLst>
                                        </p:cTn>
                                        <p:tgtEl>
                                          <p:spTgt spid="155"/>
                                        </p:tgtEl>
                                        <p:attrNameLst>
                                          <p:attrName>style.visibility</p:attrName>
                                        </p:attrNameLst>
                                      </p:cBhvr>
                                      <p:to>
                                        <p:strVal val="visible"/>
                                      </p:to>
                                    </p:set>
                                    <p:animEffect transition="in" filter="fade">
                                      <p:cBhvr>
                                        <p:cTn id="169" dur="2000"/>
                                        <p:tgtEl>
                                          <p:spTgt spid="155"/>
                                        </p:tgtEl>
                                      </p:cBhvr>
                                    </p:animEffect>
                                  </p:childTnLst>
                                </p:cTn>
                              </p:par>
                              <p:par>
                                <p:cTn id="170" presetID="10" presetClass="entr" presetSubtype="0" fill="hold" nodeType="withEffect">
                                  <p:stCondLst>
                                    <p:cond delay="0"/>
                                  </p:stCondLst>
                                  <p:childTnLst>
                                    <p:set>
                                      <p:cBhvr>
                                        <p:cTn id="171" dur="1" fill="hold">
                                          <p:stCondLst>
                                            <p:cond delay="0"/>
                                          </p:stCondLst>
                                        </p:cTn>
                                        <p:tgtEl>
                                          <p:spTgt spid="159"/>
                                        </p:tgtEl>
                                        <p:attrNameLst>
                                          <p:attrName>style.visibility</p:attrName>
                                        </p:attrNameLst>
                                      </p:cBhvr>
                                      <p:to>
                                        <p:strVal val="visible"/>
                                      </p:to>
                                    </p:set>
                                    <p:animEffect transition="in" filter="fade">
                                      <p:cBhvr>
                                        <p:cTn id="172" dur="2000"/>
                                        <p:tgtEl>
                                          <p:spTgt spid="15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2000"/>
                                        <p:tgtEl>
                                          <p:spTgt spid="16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63"/>
                                        </p:tgtEl>
                                        <p:attrNameLst>
                                          <p:attrName>style.visibility</p:attrName>
                                        </p:attrNameLst>
                                      </p:cBhvr>
                                      <p:to>
                                        <p:strVal val="visible"/>
                                      </p:to>
                                    </p:set>
                                    <p:animEffect transition="in" filter="fade">
                                      <p:cBhvr>
                                        <p:cTn id="178" dur="2000"/>
                                        <p:tgtEl>
                                          <p:spTgt spid="163"/>
                                        </p:tgtEl>
                                      </p:cBhvr>
                                    </p:animEffect>
                                  </p:childTnLst>
                                </p:cTn>
                              </p:par>
                              <p:par>
                                <p:cTn id="179" presetID="10" presetClass="entr" presetSubtype="0" fill="hold" nodeType="withEffect">
                                  <p:stCondLst>
                                    <p:cond delay="0"/>
                                  </p:stCondLst>
                                  <p:childTnLst>
                                    <p:set>
                                      <p:cBhvr>
                                        <p:cTn id="180" dur="1" fill="hold">
                                          <p:stCondLst>
                                            <p:cond delay="0"/>
                                          </p:stCondLst>
                                        </p:cTn>
                                        <p:tgtEl>
                                          <p:spTgt spid="164"/>
                                        </p:tgtEl>
                                        <p:attrNameLst>
                                          <p:attrName>style.visibility</p:attrName>
                                        </p:attrNameLst>
                                      </p:cBhvr>
                                      <p:to>
                                        <p:strVal val="visible"/>
                                      </p:to>
                                    </p:set>
                                    <p:animEffect transition="in" filter="fade">
                                      <p:cBhvr>
                                        <p:cTn id="181" dur="2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P spid="22" grpId="0"/>
      <p:bldP spid="24" grpId="0"/>
      <p:bldP spid="38" grpId="0"/>
      <p:bldP spid="40" grpId="0"/>
      <p:bldP spid="42" grpId="0"/>
      <p:bldP spid="45" grpId="0"/>
      <p:bldP spid="47" grpId="0"/>
      <p:bldP spid="51" grpId="0"/>
      <p:bldP spid="53" grpId="0"/>
      <p:bldP spid="55" grpId="0"/>
      <p:bldP spid="59" grpId="0"/>
      <p:bldP spid="61" grpId="0"/>
      <p:bldP spid="63" grpId="0"/>
      <p:bldP spid="70" grpId="0"/>
      <p:bldP spid="71" grpId="0"/>
      <p:bldP spid="72" grpId="0"/>
      <p:bldP spid="104" grpId="0"/>
      <p:bldP spid="109" grpId="0"/>
      <p:bldP spid="110" grpId="0"/>
      <p:bldP spid="117" grpId="0"/>
      <p:bldP spid="127" grpId="0"/>
      <p:bldP spid="128" grpId="0"/>
      <p:bldP spid="129" grpId="0"/>
      <p:bldP spid="161" grpId="0"/>
      <p:bldP spid="1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t>The information revolution</a:t>
            </a:r>
          </a:p>
        </p:txBody>
      </p:sp>
      <p:graphicFrame>
        <p:nvGraphicFramePr>
          <p:cNvPr id="5" name="Content Placeholder 4"/>
          <p:cNvGraphicFramePr>
            <a:graphicFrameLocks noGrp="1"/>
          </p:cNvGraphicFramePr>
          <p:nvPr>
            <p:ph idx="1"/>
            <p:extLst/>
          </p:nvPr>
        </p:nvGraphicFramePr>
        <p:xfrm>
          <a:off x="527060" y="1582018"/>
          <a:ext cx="11093449" cy="4665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624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xe16\AppData\Local\Microsoft\Windows\Temporary Internet Files\Content.IE5\XDX5HKU4\MC90029086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31763" y="1700808"/>
            <a:ext cx="3128475" cy="22130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6000" dirty="0"/>
              <a:t>Information overload</a:t>
            </a:r>
            <a:endParaRPr lang="en-GB" sz="600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5413" y="3049783"/>
            <a:ext cx="10657184" cy="2779485"/>
          </a:xfrm>
          <a:prstGeom prst="rect">
            <a:avLst/>
          </a:prstGeom>
        </p:spPr>
      </p:pic>
    </p:spTree>
    <p:extLst>
      <p:ext uri="{BB962C8B-B14F-4D97-AF65-F5344CB8AC3E}">
        <p14:creationId xmlns:p14="http://schemas.microsoft.com/office/powerpoint/2010/main" val="4224767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t>Barcode    </a:t>
            </a:r>
            <a:endParaRPr lang="en-GB" sz="6000" dirty="0"/>
          </a:p>
        </p:txBody>
      </p:sp>
      <p:pic>
        <p:nvPicPr>
          <p:cNvPr id="1027" name="Picture 3" descr="D:\Users\xe16\Pictures\barcod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9406" y="1828534"/>
            <a:ext cx="3859655" cy="30059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327" y="5048793"/>
            <a:ext cx="806631" cy="461665"/>
          </a:xfrm>
          <a:prstGeom prst="rect">
            <a:avLst/>
          </a:prstGeom>
          <a:noFill/>
        </p:spPr>
        <p:txBody>
          <a:bodyPr wrap="none" rtlCol="0">
            <a:spAutoFit/>
          </a:bodyPr>
          <a:lstStyle/>
          <a:p>
            <a:pPr defTabSz="1219140"/>
            <a:r>
              <a:rPr lang="en-GB" sz="2400" dirty="0">
                <a:solidFill>
                  <a:prstClr val="black"/>
                </a:solidFill>
                <a:ea typeface="ＭＳ Ｐゴシック" charset="0"/>
              </a:rPr>
              <a:t>1973</a:t>
            </a:r>
            <a:endParaRPr lang="en-GB" sz="2400" dirty="0">
              <a:solidFill>
                <a:prstClr val="black"/>
              </a:solidFill>
              <a:ea typeface="ＭＳ Ｐゴシック" charset="0"/>
            </a:endParaRPr>
          </a:p>
        </p:txBody>
      </p:sp>
      <p:grpSp>
        <p:nvGrpSpPr>
          <p:cNvPr id="12" name="Group 11"/>
          <p:cNvGrpSpPr/>
          <p:nvPr/>
        </p:nvGrpSpPr>
        <p:grpSpPr>
          <a:xfrm>
            <a:off x="1100331" y="261471"/>
            <a:ext cx="11350311" cy="6221483"/>
            <a:chOff x="825247" y="196104"/>
            <a:chExt cx="8512733" cy="4666111"/>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6016" y="3219822"/>
              <a:ext cx="184227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10780" y="2785776"/>
              <a:ext cx="604973" cy="346249"/>
            </a:xfrm>
            <a:prstGeom prst="rect">
              <a:avLst/>
            </a:prstGeom>
            <a:noFill/>
          </p:spPr>
          <p:txBody>
            <a:bodyPr wrap="none" rtlCol="0">
              <a:spAutoFit/>
            </a:bodyPr>
            <a:lstStyle/>
            <a:p>
              <a:pPr defTabSz="1219140"/>
              <a:r>
                <a:rPr lang="en-GB" sz="2400" dirty="0">
                  <a:solidFill>
                    <a:prstClr val="black"/>
                  </a:solidFill>
                  <a:ea typeface="ＭＳ Ｐゴシック" charset="0"/>
                </a:rPr>
                <a:t>1998</a:t>
              </a:r>
              <a:endParaRPr lang="en-GB" sz="2400" dirty="0">
                <a:solidFill>
                  <a:prstClr val="black"/>
                </a:solidFill>
                <a:ea typeface="ＭＳ Ｐゴシック" charset="0"/>
              </a:endParaRPr>
            </a:p>
          </p:txBody>
        </p:sp>
        <p:sp>
          <p:nvSpPr>
            <p:cNvPr id="5" name="TextBox 4"/>
            <p:cNvSpPr txBox="1"/>
            <p:nvPr/>
          </p:nvSpPr>
          <p:spPr>
            <a:xfrm>
              <a:off x="825247" y="4515966"/>
              <a:ext cx="2254415" cy="346249"/>
            </a:xfrm>
            <a:prstGeom prst="rect">
              <a:avLst/>
            </a:prstGeom>
            <a:noFill/>
          </p:spPr>
          <p:txBody>
            <a:bodyPr wrap="none" rtlCol="0">
              <a:spAutoFit/>
            </a:bodyPr>
            <a:lstStyle/>
            <a:p>
              <a:pPr defTabSz="1219140"/>
              <a:r>
                <a:rPr lang="en-GB" sz="2400" dirty="0">
                  <a:solidFill>
                    <a:prstClr val="black"/>
                  </a:solidFill>
                  <a:ea typeface="ＭＳ Ｐゴシック" charset="0"/>
                </a:rPr>
                <a:t>First mobile phone call</a:t>
              </a:r>
              <a:endParaRPr lang="en-GB" sz="2400" dirty="0">
                <a:solidFill>
                  <a:prstClr val="black"/>
                </a:solidFill>
                <a:ea typeface="ＭＳ Ｐゴシック" charset="0"/>
              </a:endParaRPr>
            </a:p>
          </p:txBody>
        </p:sp>
        <p:sp>
          <p:nvSpPr>
            <p:cNvPr id="9" name="TextBox 8"/>
            <p:cNvSpPr txBox="1"/>
            <p:nvPr/>
          </p:nvSpPr>
          <p:spPr>
            <a:xfrm>
              <a:off x="3703233" y="3435846"/>
              <a:ext cx="604973" cy="346249"/>
            </a:xfrm>
            <a:prstGeom prst="rect">
              <a:avLst/>
            </a:prstGeom>
            <a:noFill/>
          </p:spPr>
          <p:txBody>
            <a:bodyPr wrap="none" rtlCol="0">
              <a:spAutoFit/>
            </a:bodyPr>
            <a:lstStyle/>
            <a:p>
              <a:pPr defTabSz="1219140"/>
              <a:r>
                <a:rPr lang="en-GB" sz="2400" dirty="0">
                  <a:solidFill>
                    <a:prstClr val="black"/>
                  </a:solidFill>
                  <a:ea typeface="ＭＳ Ｐゴシック" charset="0"/>
                </a:rPr>
                <a:t>1983</a:t>
              </a:r>
              <a:endParaRPr lang="en-GB" sz="2400" dirty="0">
                <a:solidFill>
                  <a:prstClr val="black"/>
                </a:solidFill>
                <a:ea typeface="ＭＳ Ｐゴシック" charset="0"/>
              </a:endParaRPr>
            </a:p>
          </p:txBody>
        </p:sp>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28570" y="1231222"/>
              <a:ext cx="854812" cy="182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4048" y="1124817"/>
              <a:ext cx="1236797" cy="1225394"/>
            </a:xfrm>
            <a:prstGeom prst="rect">
              <a:avLst/>
            </a:prstGeom>
          </p:spPr>
        </p:pic>
        <p:pic>
          <p:nvPicPr>
            <p:cNvPr id="1029"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91801" y="651286"/>
              <a:ext cx="1228635" cy="123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308304" y="2211711"/>
              <a:ext cx="604973" cy="346249"/>
            </a:xfrm>
            <a:prstGeom prst="rect">
              <a:avLst/>
            </a:prstGeom>
            <a:noFill/>
          </p:spPr>
          <p:txBody>
            <a:bodyPr wrap="none" rtlCol="0">
              <a:spAutoFit/>
            </a:bodyPr>
            <a:lstStyle/>
            <a:p>
              <a:pPr defTabSz="1219140"/>
              <a:r>
                <a:rPr lang="en-GB" sz="2400" dirty="0">
                  <a:solidFill>
                    <a:prstClr val="black"/>
                  </a:solidFill>
                  <a:ea typeface="ＭＳ Ｐゴシック" charset="0"/>
                </a:rPr>
                <a:t>2007</a:t>
              </a:r>
              <a:endParaRPr lang="en-GB" sz="2400" dirty="0">
                <a:solidFill>
                  <a:prstClr val="black"/>
                </a:solidFill>
                <a:ea typeface="ＭＳ Ｐゴシック" charset="0"/>
              </a:endParaRPr>
            </a:p>
          </p:txBody>
        </p:sp>
        <p:pic>
          <p:nvPicPr>
            <p:cNvPr id="1030" name="Picture 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08303" y="196104"/>
              <a:ext cx="2029677" cy="145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444208" y="2499742"/>
              <a:ext cx="604973" cy="346249"/>
            </a:xfrm>
            <a:prstGeom prst="rect">
              <a:avLst/>
            </a:prstGeom>
            <a:noFill/>
          </p:spPr>
          <p:txBody>
            <a:bodyPr wrap="none" rtlCol="0">
              <a:spAutoFit/>
            </a:bodyPr>
            <a:lstStyle/>
            <a:p>
              <a:pPr defTabSz="1219140"/>
              <a:r>
                <a:rPr lang="en-GB" sz="2400" dirty="0">
                  <a:solidFill>
                    <a:prstClr val="black"/>
                  </a:solidFill>
                  <a:ea typeface="ＭＳ Ｐゴシック" charset="0"/>
                </a:rPr>
                <a:t>2000</a:t>
              </a:r>
              <a:endParaRPr lang="en-GB" sz="2400" dirty="0">
                <a:solidFill>
                  <a:prstClr val="black"/>
                </a:solidFill>
                <a:ea typeface="ＭＳ Ｐゴシック" charset="0"/>
              </a:endParaRPr>
            </a:p>
          </p:txBody>
        </p:sp>
        <p:pic>
          <p:nvPicPr>
            <p:cNvPr id="1031"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32240" y="2931790"/>
              <a:ext cx="2043519" cy="139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8172400" y="1707654"/>
              <a:ext cx="604973" cy="346249"/>
            </a:xfrm>
            <a:prstGeom prst="rect">
              <a:avLst/>
            </a:prstGeom>
            <a:noFill/>
          </p:spPr>
          <p:txBody>
            <a:bodyPr wrap="none" rtlCol="0">
              <a:spAutoFit/>
            </a:bodyPr>
            <a:lstStyle/>
            <a:p>
              <a:pPr defTabSz="1219140"/>
              <a:r>
                <a:rPr lang="en-GB" sz="2400" dirty="0">
                  <a:solidFill>
                    <a:prstClr val="black"/>
                  </a:solidFill>
                  <a:ea typeface="ＭＳ Ｐゴシック" charset="0"/>
                </a:rPr>
                <a:t>2013</a:t>
              </a:r>
              <a:endParaRPr lang="en-GB" sz="2400" dirty="0">
                <a:solidFill>
                  <a:prstClr val="black"/>
                </a:solidFill>
                <a:ea typeface="ＭＳ Ｐゴシック" charset="0"/>
              </a:endParaRPr>
            </a:p>
          </p:txBody>
        </p:sp>
        <p:pic>
          <p:nvPicPr>
            <p:cNvPr id="11"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04618" y="735367"/>
              <a:ext cx="579634" cy="860613"/>
            </a:xfrm>
            <a:prstGeom prst="rect">
              <a:avLst/>
            </a:prstGeom>
          </p:spPr>
        </p:pic>
      </p:grpSp>
    </p:spTree>
    <p:extLst>
      <p:ext uri="{BB962C8B-B14F-4D97-AF65-F5344CB8AC3E}">
        <p14:creationId xmlns:p14="http://schemas.microsoft.com/office/powerpoint/2010/main" val="3799865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t>Product information</a:t>
            </a:r>
            <a:endParaRPr lang="en-GB" sz="6000"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3766" y="2012844"/>
            <a:ext cx="4826759" cy="350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1873722" y="2006644"/>
            <a:ext cx="3471599" cy="3528432"/>
          </a:xfrm>
          <a:prstGeom prst="rect">
            <a:avLst/>
          </a:prstGeom>
        </p:spPr>
      </p:pic>
    </p:spTree>
    <p:extLst>
      <p:ext uri="{BB962C8B-B14F-4D97-AF65-F5344CB8AC3E}">
        <p14:creationId xmlns:p14="http://schemas.microsoft.com/office/powerpoint/2010/main" val="6302877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71" y="1700808"/>
            <a:ext cx="6891520" cy="4536504"/>
          </a:xfrm>
          <a:prstGeom prst="rect">
            <a:avLst/>
          </a:prstGeom>
        </p:spPr>
      </p:pic>
      <p:sp>
        <p:nvSpPr>
          <p:cNvPr id="2" name="Title 1"/>
          <p:cNvSpPr>
            <a:spLocks noGrp="1"/>
          </p:cNvSpPr>
          <p:nvPr>
            <p:ph type="title"/>
          </p:nvPr>
        </p:nvSpPr>
        <p:spPr/>
        <p:txBody>
          <a:bodyPr/>
          <a:lstStyle/>
          <a:p>
            <a:r>
              <a:rPr lang="en-GB" dirty="0" smtClean="0"/>
              <a:t>The foundations</a:t>
            </a:r>
            <a:endParaRPr lang="en-GB" dirty="0"/>
          </a:p>
        </p:txBody>
      </p:sp>
      <p:graphicFrame>
        <p:nvGraphicFramePr>
          <p:cNvPr id="4" name="Diagram 3"/>
          <p:cNvGraphicFramePr/>
          <p:nvPr>
            <p:extLst/>
          </p:nvPr>
        </p:nvGraphicFramePr>
        <p:xfrm>
          <a:off x="5903979" y="1412776"/>
          <a:ext cx="6144683" cy="49925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37538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 y="-634999"/>
            <a:ext cx="12191997" cy="8128000"/>
          </a:xfrm>
        </p:spPr>
        <p:txBody>
          <a:bodyPr>
            <a:noAutofit/>
          </a:bodyPr>
          <a:lstStyle/>
          <a:p>
            <a:pPr algn="ctr"/>
            <a:r>
              <a:rPr lang="en-US" sz="12400" dirty="0"/>
              <a:t>Retail </a:t>
            </a:r>
            <a:r>
              <a:rPr lang="en-US" sz="12400" dirty="0">
                <a:solidFill>
                  <a:srgbClr val="0080D9"/>
                </a:solidFill>
              </a:rPr>
              <a:t>2020 </a:t>
            </a:r>
            <a:br>
              <a:rPr lang="en-US" sz="12400" dirty="0">
                <a:solidFill>
                  <a:srgbClr val="0080D9"/>
                </a:solidFill>
              </a:rPr>
            </a:br>
            <a:r>
              <a:rPr lang="en-GB" sz="4800" dirty="0"/>
              <a:t/>
            </a:r>
            <a:br>
              <a:rPr lang="en-GB" sz="4800" dirty="0"/>
            </a:br>
            <a:r>
              <a:rPr lang="en-GB" sz="4800" dirty="0"/>
              <a:t>….The </a:t>
            </a:r>
            <a:r>
              <a:rPr lang="en-GB" sz="4800" dirty="0"/>
              <a:t>future is already </a:t>
            </a:r>
            <a:r>
              <a:rPr lang="en-GB" sz="4800" dirty="0"/>
              <a:t>here</a:t>
            </a:r>
            <a:br>
              <a:rPr lang="en-GB" sz="4800" dirty="0"/>
            </a:br>
            <a:r>
              <a:rPr lang="en-GB" sz="4800" dirty="0"/>
              <a:t/>
            </a:r>
            <a:br>
              <a:rPr lang="en-GB" sz="4800" dirty="0"/>
            </a:br>
            <a:r>
              <a:rPr lang="en-GB" sz="4800" dirty="0"/>
              <a:t>Thank you for listening</a:t>
            </a:r>
            <a:endParaRPr lang="en-US" sz="3200" dirty="0">
              <a:solidFill>
                <a:srgbClr val="0080D9"/>
              </a:solidFill>
            </a:endParaRPr>
          </a:p>
        </p:txBody>
      </p:sp>
    </p:spTree>
    <p:extLst>
      <p:ext uri="{BB962C8B-B14F-4D97-AF65-F5344CB8AC3E}">
        <p14:creationId xmlns:p14="http://schemas.microsoft.com/office/powerpoint/2010/main" val="3554798098"/>
      </p:ext>
    </p:extLst>
  </p:cSld>
  <p:clrMapOvr>
    <a:masterClrMapping/>
  </p:clrMapOvr>
  <mc:AlternateContent xmlns:mc="http://schemas.openxmlformats.org/markup-compatibility/2006">
    <mc:Choice xmlns:p14="http://schemas.microsoft.com/office/powerpoint/2010/main" Requires="p14">
      <p:transition spd="med" p14:dur="6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28887"/>
          <a:stretch/>
        </p:blipFill>
        <p:spPr>
          <a:xfrm>
            <a:off x="2541553" y="41816"/>
            <a:ext cx="7764019" cy="5658315"/>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53897" y="41818"/>
            <a:ext cx="1739591" cy="2861359"/>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28468" r="-1"/>
          <a:stretch/>
        </p:blipFill>
        <p:spPr>
          <a:xfrm>
            <a:off x="2495549" y="41816"/>
            <a:ext cx="7810019" cy="5658315"/>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64865" b="39567"/>
          <a:stretch/>
        </p:blipFill>
        <p:spPr>
          <a:xfrm>
            <a:off x="6469567" y="41817"/>
            <a:ext cx="3836007" cy="3419483"/>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43981" r="32742" b="41991"/>
          <a:stretch/>
        </p:blipFill>
        <p:spPr>
          <a:xfrm>
            <a:off x="4189500" y="41818"/>
            <a:ext cx="2541320" cy="3282313"/>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3948" y="4397905"/>
            <a:ext cx="2659797" cy="199484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92971" y="4828593"/>
            <a:ext cx="3124200" cy="1743075"/>
          </a:xfrm>
          <a:prstGeom prst="rect">
            <a:avLst/>
          </a:prstGeom>
        </p:spPr>
      </p:pic>
    </p:spTree>
    <p:extLst>
      <p:ext uri="{BB962C8B-B14F-4D97-AF65-F5344CB8AC3E}">
        <p14:creationId xmlns:p14="http://schemas.microsoft.com/office/powerpoint/2010/main" val="216368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3.wikia.nocookie.net/__cb20121115032219/logopedia/images/thumb/8/89/TescoMobile.png/640px-TescoMobil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55842" y="4941144"/>
            <a:ext cx="3119484" cy="12721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6717" y="1920838"/>
            <a:ext cx="3483707" cy="836089"/>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9566" y="3140970"/>
            <a:ext cx="1762497" cy="176249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062" y="3606229"/>
            <a:ext cx="3270493" cy="686867"/>
          </a:xfrm>
          <a:prstGeom prst="rect">
            <a:avLst/>
          </a:prstGeom>
        </p:spPr>
      </p:pic>
      <p:pic>
        <p:nvPicPr>
          <p:cNvPr id="1026" name="Picture 2" descr="http://studentadvantagecard.co.uk/wp-content/uploads/2013/08/Giraffe-logo_orange.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95119" y="1785450"/>
            <a:ext cx="2131919" cy="104270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09601" y="274645"/>
            <a:ext cx="10972800" cy="1143000"/>
          </a:xfrm>
        </p:spPr>
        <p:txBody>
          <a:bodyPr/>
          <a:lstStyle/>
          <a:p>
            <a:r>
              <a:rPr lang="en-GB" dirty="0" smtClean="0"/>
              <a:t>Not just a grocer…</a:t>
            </a:r>
            <a:endParaRPr lang="en-GB" dirty="0"/>
          </a:p>
        </p:txBody>
      </p:sp>
    </p:spTree>
    <p:extLst>
      <p:ext uri="{BB962C8B-B14F-4D97-AF65-F5344CB8AC3E}">
        <p14:creationId xmlns:p14="http://schemas.microsoft.com/office/powerpoint/2010/main" val="3733166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9246" y="1767380"/>
            <a:ext cx="4150919" cy="34280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68746" y="1613822"/>
            <a:ext cx="4282436" cy="3543372"/>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sp>
        <p:nvSpPr>
          <p:cNvPr id="4" name="Title 1"/>
          <p:cNvSpPr>
            <a:spLocks noGrp="1"/>
          </p:cNvSpPr>
          <p:nvPr>
            <p:ph type="title"/>
          </p:nvPr>
        </p:nvSpPr>
        <p:spPr>
          <a:xfrm>
            <a:off x="609601" y="274645"/>
            <a:ext cx="10972800" cy="1143000"/>
          </a:xfrm>
        </p:spPr>
        <p:txBody>
          <a:bodyPr/>
          <a:lstStyle/>
          <a:p>
            <a:r>
              <a:rPr lang="en-GB" dirty="0" smtClean="0"/>
              <a:t>GM and Clothing too…</a:t>
            </a:r>
            <a:endParaRPr lang="en-GB" dirty="0"/>
          </a:p>
        </p:txBody>
      </p:sp>
    </p:spTree>
    <p:extLst>
      <p:ext uri="{BB962C8B-B14F-4D97-AF65-F5344CB8AC3E}">
        <p14:creationId xmlns:p14="http://schemas.microsoft.com/office/powerpoint/2010/main" val="477149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8806" y="1717409"/>
            <a:ext cx="8038457" cy="3655808"/>
          </a:xfrm>
          <a:prstGeom prst="rect">
            <a:avLst/>
          </a:prstGeom>
        </p:spPr>
      </p:pic>
      <p:sp>
        <p:nvSpPr>
          <p:cNvPr id="3" name="Title 1"/>
          <p:cNvSpPr>
            <a:spLocks noGrp="1"/>
          </p:cNvSpPr>
          <p:nvPr>
            <p:ph type="title"/>
          </p:nvPr>
        </p:nvSpPr>
        <p:spPr>
          <a:xfrm>
            <a:off x="609601" y="274645"/>
            <a:ext cx="10972800" cy="1143000"/>
          </a:xfrm>
        </p:spPr>
        <p:txBody>
          <a:bodyPr/>
          <a:lstStyle/>
          <a:p>
            <a:r>
              <a:rPr lang="en-GB" dirty="0" smtClean="0"/>
              <a:t>50 cities around the world</a:t>
            </a:r>
            <a:endParaRPr lang="en-GB" dirty="0"/>
          </a:p>
        </p:txBody>
      </p:sp>
    </p:spTree>
    <p:extLst>
      <p:ext uri="{BB962C8B-B14F-4D97-AF65-F5344CB8AC3E}">
        <p14:creationId xmlns:p14="http://schemas.microsoft.com/office/powerpoint/2010/main" val="756277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9601" y="274645"/>
            <a:ext cx="10972800" cy="1143000"/>
          </a:xfrm>
        </p:spPr>
        <p:txBody>
          <a:bodyPr/>
          <a:lstStyle/>
          <a:p>
            <a:r>
              <a:rPr lang="en-GB" dirty="0" smtClean="0"/>
              <a:t>And the </a:t>
            </a:r>
            <a:r>
              <a:rPr lang="en-GB" dirty="0" err="1" smtClean="0"/>
              <a:t>Hudl</a:t>
            </a:r>
            <a:r>
              <a:rPr lang="en-GB" dirty="0" smtClean="0"/>
              <a:t>…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1700808"/>
            <a:ext cx="809641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018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 y="-634999"/>
            <a:ext cx="12191997" cy="8128000"/>
          </a:xfrm>
        </p:spPr>
        <p:txBody>
          <a:bodyPr>
            <a:noAutofit/>
          </a:bodyPr>
          <a:lstStyle/>
          <a:p>
            <a:pPr algn="ctr"/>
            <a:r>
              <a:rPr lang="en-US" sz="12400" dirty="0"/>
              <a:t>Retail </a:t>
            </a:r>
            <a:r>
              <a:rPr lang="en-US" sz="12400" dirty="0">
                <a:solidFill>
                  <a:srgbClr val="0080D9"/>
                </a:solidFill>
              </a:rPr>
              <a:t>2020 </a:t>
            </a:r>
            <a:br>
              <a:rPr lang="en-US" sz="12400" dirty="0">
                <a:solidFill>
                  <a:srgbClr val="0080D9"/>
                </a:solidFill>
              </a:rPr>
            </a:br>
            <a:r>
              <a:rPr lang="en-GB" sz="4800" dirty="0"/>
              <a:t/>
            </a:r>
            <a:br>
              <a:rPr lang="en-GB" sz="4800" dirty="0"/>
            </a:br>
            <a:r>
              <a:rPr lang="en-GB" sz="4800" dirty="0"/>
              <a:t>“The future is already here – it's just not evenly distributed”</a:t>
            </a:r>
            <a:br>
              <a:rPr lang="en-GB" sz="4800" dirty="0"/>
            </a:br>
            <a:r>
              <a:rPr lang="en-GB" sz="4800" dirty="0"/>
              <a:t/>
            </a:r>
            <a:br>
              <a:rPr lang="en-GB" sz="4800" dirty="0"/>
            </a:br>
            <a:r>
              <a:rPr lang="en-GB" sz="2400" dirty="0"/>
              <a:t>William Gibson, quoted in The Economist, December 4, 2003</a:t>
            </a:r>
            <a:endParaRPr lang="en-US" sz="3200" dirty="0">
              <a:solidFill>
                <a:srgbClr val="0080D9"/>
              </a:solidFill>
            </a:endParaRPr>
          </a:p>
        </p:txBody>
      </p:sp>
    </p:spTree>
    <p:extLst>
      <p:ext uri="{BB962C8B-B14F-4D97-AF65-F5344CB8AC3E}">
        <p14:creationId xmlns:p14="http://schemas.microsoft.com/office/powerpoint/2010/main" val="941687690"/>
      </p:ext>
    </p:extLst>
  </p:cSld>
  <p:clrMapOvr>
    <a:masterClrMapping/>
  </p:clrMapOvr>
  <mc:AlternateContent xmlns:mc="http://schemas.openxmlformats.org/markup-compatibility/2006">
    <mc:Choice xmlns:p14="http://schemas.microsoft.com/office/powerpoint/2010/main" Requires="p14">
      <p:transition spd="med" p14:dur="6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 y="-634999"/>
            <a:ext cx="12184537" cy="81280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593" y="2587165"/>
            <a:ext cx="3911827" cy="3640681"/>
          </a:xfrm>
          <a:prstGeom prst="rect">
            <a:avLst/>
          </a:prstGeom>
          <a:noFill/>
          <a:ln>
            <a:noFill/>
          </a:ln>
        </p:spPr>
      </p:pic>
      <p:pic>
        <p:nvPicPr>
          <p:cNvPr id="8" name="Picture 7" descr="virtu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1013" y="2061357"/>
            <a:ext cx="4302537" cy="4069315"/>
          </a:xfrm>
          <a:prstGeom prst="rect">
            <a:avLst/>
          </a:prstGeom>
          <a:effectLst>
            <a:outerShdw blurRad="50800" dist="38100" dir="2700000" sx="109000" sy="109000" algn="tl" rotWithShape="0">
              <a:schemeClr val="accent1">
                <a:alpha val="10000"/>
              </a:schemeClr>
            </a:outerShdw>
          </a:effectLst>
        </p:spPr>
      </p:pic>
      <p:pic>
        <p:nvPicPr>
          <p:cNvPr id="9" name="Picture 8" descr="phon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2057" y="1454279"/>
            <a:ext cx="4062159" cy="5207780"/>
          </a:xfrm>
          <a:prstGeom prst="rect">
            <a:avLst/>
          </a:prstGeom>
          <a:effectLst>
            <a:outerShdw blurRad="50800" dist="38100" dir="2700000" sx="109000" sy="109000" algn="tl" rotWithShape="0">
              <a:schemeClr val="accent1">
                <a:alpha val="10000"/>
              </a:schemeClr>
            </a:outerShdw>
          </a:effectLst>
        </p:spPr>
      </p:pic>
      <p:sp>
        <p:nvSpPr>
          <p:cNvPr id="6" name="Title 1"/>
          <p:cNvSpPr txBox="1">
            <a:spLocks/>
          </p:cNvSpPr>
          <p:nvPr/>
        </p:nvSpPr>
        <p:spPr>
          <a:xfrm>
            <a:off x="609601" y="274645"/>
            <a:ext cx="10972800" cy="1143000"/>
          </a:xfrm>
          <a:prstGeom prst="rect">
            <a:avLst/>
          </a:prstGeom>
        </p:spPr>
        <p:txBody>
          <a:bodyPr vert="horz" lIns="109936" tIns="54968" rIns="109936" bIns="54968" rtlCol="0" anchor="ctr">
            <a:normAutofit fontScale="92500" lnSpcReduction="20000"/>
          </a:bodyPr>
          <a:lstStyle>
            <a:lvl1pPr algn="l" defTabSz="651533" rtl="0" eaLnBrk="1" latinLnBrk="0" hangingPunct="1">
              <a:spcBef>
                <a:spcPct val="0"/>
              </a:spcBef>
              <a:buNone/>
              <a:defRPr sz="6400" kern="1200">
                <a:solidFill>
                  <a:srgbClr val="A4117B"/>
                </a:solidFill>
                <a:latin typeface="TescoBlack"/>
                <a:ea typeface="+mj-ea"/>
                <a:cs typeface="TescoBlack"/>
              </a:defRPr>
            </a:lvl1pPr>
          </a:lstStyle>
          <a:p>
            <a:r>
              <a:rPr lang="en-GB" sz="8533" dirty="0"/>
              <a:t>Transformational tech</a:t>
            </a:r>
          </a:p>
        </p:txBody>
      </p:sp>
    </p:spTree>
    <p:extLst>
      <p:ext uri="{BB962C8B-B14F-4D97-AF65-F5344CB8AC3E}">
        <p14:creationId xmlns:p14="http://schemas.microsoft.com/office/powerpoint/2010/main" val="3597921614"/>
      </p:ext>
    </p:extLst>
  </p:cSld>
  <p:clrMapOvr>
    <a:masterClrMapping/>
  </p:clrMapOvr>
  <mc:AlternateContent xmlns:mc="http://schemas.openxmlformats.org/markup-compatibility/2006">
    <mc:Choice xmlns:p14="http://schemas.microsoft.com/office/powerpoint/2010/main" Requires="p14">
      <p:transition spd="slow" p14:dur="13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Widescreen</PresentationFormat>
  <Paragraphs>133</Paragraphs>
  <Slides>28</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Tesco</vt:lpstr>
      <vt:lpstr>TescoBlack</vt:lpstr>
      <vt:lpstr>Wingdings</vt:lpstr>
      <vt:lpstr>2_Office Theme</vt:lpstr>
      <vt:lpstr>Retail 2020</vt:lpstr>
      <vt:lpstr>Tesco around the world</vt:lpstr>
      <vt:lpstr>PowerPoint Presentation</vt:lpstr>
      <vt:lpstr>Not just a grocer…</vt:lpstr>
      <vt:lpstr>GM and Clothing too…</vt:lpstr>
      <vt:lpstr>50 cities around the world</vt:lpstr>
      <vt:lpstr>And the Hudl…  </vt:lpstr>
      <vt:lpstr>Retail 2020   “The future is already here – it's just not evenly distributed”  William Gibson, quoted in The Economist, December 4, 2003</vt:lpstr>
      <vt:lpstr>PowerPoint Presentation</vt:lpstr>
      <vt:lpstr>PowerPoint Presentation</vt:lpstr>
      <vt:lpstr>Digital                    Natives</vt:lpstr>
      <vt:lpstr>PowerPoint Presentation</vt:lpstr>
      <vt:lpstr>A world powered by Clouds</vt:lpstr>
      <vt:lpstr>Blended reality</vt:lpstr>
      <vt:lpstr>Personalisation</vt:lpstr>
      <vt:lpstr>Retail 2020   Plus ça change, plus c'est la même chose</vt:lpstr>
      <vt:lpstr>PowerPoint Presentation</vt:lpstr>
      <vt:lpstr>PowerPoint Presentation</vt:lpstr>
      <vt:lpstr>PowerPoint Presentation</vt:lpstr>
      <vt:lpstr>PowerPoint Presentation</vt:lpstr>
      <vt:lpstr>Retail 2020   A retail revolution fuelled by information</vt:lpstr>
      <vt:lpstr>Customers and technology</vt:lpstr>
      <vt:lpstr>The information revolution</vt:lpstr>
      <vt:lpstr>Information overload</vt:lpstr>
      <vt:lpstr>Barcode    </vt:lpstr>
      <vt:lpstr>Product information</vt:lpstr>
      <vt:lpstr>The foundations</vt:lpstr>
      <vt:lpstr>Retail 2020   ….The future is already here  Thank you for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2020</dc:title>
  <dc:creator>Eileen Harpell</dc:creator>
  <cp:lastModifiedBy>Eileen Harpell</cp:lastModifiedBy>
  <cp:revision>1</cp:revision>
  <dcterms:created xsi:type="dcterms:W3CDTF">2014-10-09T14:07:46Z</dcterms:created>
  <dcterms:modified xsi:type="dcterms:W3CDTF">2014-10-09T14:08:08Z</dcterms:modified>
</cp:coreProperties>
</file>