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5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  <p:sldMasterId id="2147483806" r:id="rId2"/>
    <p:sldMasterId id="2147483810" r:id="rId3"/>
    <p:sldMasterId id="2147483750" r:id="rId4"/>
    <p:sldMasterId id="2147483782" r:id="rId5"/>
    <p:sldMasterId id="2147483830" r:id="rId6"/>
  </p:sldMasterIdLst>
  <p:notesMasterIdLst>
    <p:notesMasterId r:id="rId17"/>
  </p:notesMasterIdLst>
  <p:sldIdLst>
    <p:sldId id="256" r:id="rId7"/>
    <p:sldId id="284" r:id="rId8"/>
    <p:sldId id="285" r:id="rId9"/>
    <p:sldId id="286" r:id="rId10"/>
    <p:sldId id="287" r:id="rId11"/>
    <p:sldId id="288" r:id="rId12"/>
    <p:sldId id="289" r:id="rId13"/>
    <p:sldId id="291" r:id="rId14"/>
    <p:sldId id="277" r:id="rId15"/>
    <p:sldId id="283" r:id="rId16"/>
  </p:sldIdLst>
  <p:sldSz cx="9144000" cy="6858000" type="screen4x3"/>
  <p:notesSz cx="6858000" cy="9144000"/>
  <p:defaultTextStyle>
    <a:defPPr>
      <a:defRPr lang="en-US"/>
    </a:defPPr>
    <a:lvl1pPr marL="0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5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0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6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2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77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32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87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43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2">
          <p15:clr>
            <a:srgbClr val="A4A3A4"/>
          </p15:clr>
        </p15:guide>
        <p15:guide id="2" pos="3000">
          <p15:clr>
            <a:srgbClr val="A4A3A4"/>
          </p15:clr>
        </p15:guide>
        <p15:guide id="3" orient="horz" pos="1120">
          <p15:clr>
            <a:srgbClr val="A4A3A4"/>
          </p15:clr>
        </p15:guide>
        <p15:guide id="4" pos="962">
          <p15:clr>
            <a:srgbClr val="A4A3A4"/>
          </p15:clr>
        </p15:guide>
        <p15:guide id="5" pos="114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6DE"/>
    <a:srgbClr val="F26334"/>
    <a:srgbClr val="002C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166" y="62"/>
      </p:cViewPr>
      <p:guideLst>
        <p:guide orient="horz" pos="1872"/>
        <p:guide pos="3000"/>
        <p:guide orient="horz" pos="1120"/>
        <p:guide pos="962"/>
        <p:guide pos="11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A4FA2-1797-43C7-8432-87A9532981D5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840B7-63BA-42BD-9A6E-A162F225D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0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rporate Visual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/>
          <p:cNvSpPr>
            <a:spLocks noGrp="1"/>
          </p:cNvSpPr>
          <p:nvPr>
            <p:ph type="title" hasCustomPrompt="1"/>
          </p:nvPr>
        </p:nvSpPr>
        <p:spPr>
          <a:xfrm>
            <a:off x="804208" y="2883945"/>
            <a:ext cx="5547916" cy="89116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3000"/>
              </a:lnSpc>
              <a:defRPr sz="2400" b="0" i="0" cap="none" spc="9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Title of Presentation</a:t>
            </a:r>
            <a:br>
              <a:rPr lang="en-US" dirty="0" smtClean="0"/>
            </a:br>
            <a:r>
              <a:rPr lang="en-US" dirty="0" smtClean="0"/>
              <a:t>Second Line Title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238819" y="6361758"/>
            <a:ext cx="1713826" cy="17260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602268" y="5919788"/>
            <a:ext cx="1949450" cy="576262"/>
          </a:xfrm>
          <a:prstGeom prst="rect">
            <a:avLst/>
          </a:prstGeom>
          <a:noFill/>
        </p:spPr>
        <p:txBody>
          <a:bodyPr anchor="t" anchorCtr="0">
            <a:normAutofit/>
          </a:bodyPr>
          <a:lstStyle>
            <a:lvl1pPr marL="0" indent="0" algn="l">
              <a:buNone/>
              <a:defRPr sz="1200" b="0" i="0" spc="0">
                <a:solidFill>
                  <a:srgbClr val="B1B3B3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Partner Logo Here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804208" y="3857509"/>
            <a:ext cx="5548293" cy="70469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550" b="0" i="0" cap="none" spc="9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793404" y="4657760"/>
            <a:ext cx="5518727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804208" y="4771595"/>
            <a:ext cx="5546046" cy="20505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300" b="0" cap="none" spc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dirty="0" smtClean="0"/>
              <a:t>Click to Add Presenter Name, Title, Company</a:t>
            </a:r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804208" y="5055119"/>
            <a:ext cx="5546046" cy="20505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300" b="0" cap="none" spc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dirty="0" smtClean="0"/>
              <a:t>Click to Add 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52763" y="1455918"/>
            <a:ext cx="8048057" cy="4062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000" b="1" i="0"/>
            </a:lvl1pPr>
          </a:lstStyle>
          <a:p>
            <a:pPr lvl="0"/>
            <a:r>
              <a:rPr lang="en-US"/>
              <a:t>Click to edit heading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3" hasCustomPrompt="1"/>
          </p:nvPr>
        </p:nvSpPr>
        <p:spPr bwMode="auto">
          <a:xfrm>
            <a:off x="552763" y="1904999"/>
            <a:ext cx="8044541" cy="409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71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Line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552763" y="2288513"/>
            <a:ext cx="8044541" cy="371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52763" y="1456330"/>
            <a:ext cx="8044137" cy="78682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000" b="1" i="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text. Main idea, quote, or phrase two lines and under may go in this text box.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7" name="Title 3"/>
          <p:cNvSpPr>
            <a:spLocks noGrp="1"/>
          </p:cNvSpPr>
          <p:nvPr>
            <p:ph type="title" hasCustomPrompt="1"/>
          </p:nvPr>
        </p:nvSpPr>
        <p:spPr>
          <a:xfrm>
            <a:off x="546099" y="230189"/>
            <a:ext cx="8058151" cy="906196"/>
          </a:xfrm>
        </p:spPr>
        <p:txBody>
          <a:bodyPr/>
          <a:lstStyle/>
          <a:p>
            <a:r>
              <a:rPr lang="en-US" dirty="0" smtClean="0"/>
              <a:t>Click to Edit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95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Line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552763" y="2492583"/>
            <a:ext cx="8044541" cy="350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52763" y="1455430"/>
            <a:ext cx="8044541" cy="999416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45715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 sz="2000" b="1" i="0" baseline="0">
                <a:solidFill>
                  <a:schemeClr val="accent1"/>
                </a:solidFill>
              </a:defRPr>
            </a:lvl1pPr>
          </a:lstStyle>
          <a:p>
            <a:pPr marL="0" marR="0" lvl="0" indent="0" algn="l" defTabSz="45715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lang="en-US"/>
              <a:t>Click to edit text. Main idea, quote, or phrase three lines and under may go in this text box. For text over three lines adjust the size of this box.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7" name="Title 3"/>
          <p:cNvSpPr>
            <a:spLocks noGrp="1"/>
          </p:cNvSpPr>
          <p:nvPr>
            <p:ph type="title" hasCustomPrompt="1"/>
          </p:nvPr>
        </p:nvSpPr>
        <p:spPr>
          <a:xfrm>
            <a:off x="546099" y="230189"/>
            <a:ext cx="8058151" cy="906196"/>
          </a:xfrm>
        </p:spPr>
        <p:txBody>
          <a:bodyPr/>
          <a:lstStyle/>
          <a:p>
            <a:r>
              <a:rPr lang="en-US" dirty="0" smtClean="0"/>
              <a:t>Click to Edit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37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46018" y="1455430"/>
            <a:ext cx="3784756" cy="737544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000" b="1" i="0"/>
            </a:lvl1pPr>
          </a:lstStyle>
          <a:p>
            <a:pPr lvl="0"/>
            <a:r>
              <a:rPr lang="en-US"/>
              <a:t>Click to edit heading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547187" y="2233086"/>
            <a:ext cx="3780956" cy="376699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500"/>
            </a:lvl1pPr>
            <a:lvl2pPr>
              <a:lnSpc>
                <a:spcPct val="100000"/>
              </a:lnSpc>
              <a:buClr>
                <a:schemeClr val="accent1"/>
              </a:buClr>
              <a:defRPr sz="1500"/>
            </a:lvl2pPr>
            <a:lvl3pPr>
              <a:lnSpc>
                <a:spcPct val="100000"/>
              </a:lnSpc>
              <a:buClr>
                <a:schemeClr val="accent1"/>
              </a:buClr>
              <a:defRPr sz="1500"/>
            </a:lvl3pPr>
            <a:lvl4pPr>
              <a:lnSpc>
                <a:spcPct val="100000"/>
              </a:lnSpc>
              <a:buClr>
                <a:schemeClr val="accent1"/>
              </a:buClr>
              <a:defRPr sz="1500"/>
            </a:lvl4pPr>
            <a:lvl5pPr>
              <a:lnSpc>
                <a:spcPct val="100000"/>
              </a:lnSpc>
              <a:buClr>
                <a:schemeClr val="accent1"/>
              </a:buClr>
              <a:defRPr sz="15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812564" y="1455430"/>
            <a:ext cx="3784756" cy="737544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000" b="1" i="0"/>
            </a:lvl1pPr>
          </a:lstStyle>
          <a:p>
            <a:pPr lvl="0"/>
            <a:r>
              <a:rPr lang="en-US"/>
              <a:t>Click to edit heading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813733" y="2233086"/>
            <a:ext cx="3780956" cy="376699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500"/>
            </a:lvl1pPr>
            <a:lvl2pPr>
              <a:lnSpc>
                <a:spcPct val="100000"/>
              </a:lnSpc>
              <a:buClr>
                <a:schemeClr val="accent1"/>
              </a:buClr>
              <a:defRPr sz="1500"/>
            </a:lvl2pPr>
            <a:lvl3pPr>
              <a:lnSpc>
                <a:spcPct val="100000"/>
              </a:lnSpc>
              <a:buClr>
                <a:schemeClr val="accent1"/>
              </a:buClr>
              <a:defRPr sz="1500"/>
            </a:lvl3pPr>
            <a:lvl4pPr>
              <a:lnSpc>
                <a:spcPct val="100000"/>
              </a:lnSpc>
              <a:buClr>
                <a:schemeClr val="accent1"/>
              </a:buClr>
              <a:defRPr sz="1500"/>
            </a:lvl4pPr>
            <a:lvl5pPr>
              <a:lnSpc>
                <a:spcPct val="100000"/>
              </a:lnSpc>
              <a:buClr>
                <a:schemeClr val="accent1"/>
              </a:buClr>
              <a:defRPr sz="15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9359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46017" y="1455430"/>
            <a:ext cx="2477124" cy="737544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1500" b="1" i="0" baseline="0"/>
            </a:lvl1pPr>
          </a:lstStyle>
          <a:p>
            <a:pPr lvl="0"/>
            <a:r>
              <a:rPr lang="en-US"/>
              <a:t>Click to edit heading 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547185" y="2247355"/>
            <a:ext cx="2474637" cy="375272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100"/>
            </a:lvl1pPr>
            <a:lvl2pPr>
              <a:lnSpc>
                <a:spcPct val="100000"/>
              </a:lnSpc>
              <a:buClr>
                <a:schemeClr val="accent1"/>
              </a:buClr>
              <a:defRPr sz="1100"/>
            </a:lvl2pPr>
            <a:lvl3pPr>
              <a:lnSpc>
                <a:spcPct val="100000"/>
              </a:lnSpc>
              <a:buClr>
                <a:schemeClr val="accent1"/>
              </a:buClr>
              <a:defRPr sz="1100"/>
            </a:lvl3pPr>
            <a:lvl4pPr>
              <a:lnSpc>
                <a:spcPct val="100000"/>
              </a:lnSpc>
              <a:buClr>
                <a:schemeClr val="accent1"/>
              </a:buClr>
              <a:defRPr sz="1100"/>
            </a:lvl4pPr>
            <a:lvl5pPr>
              <a:lnSpc>
                <a:spcPct val="100000"/>
              </a:lnSpc>
              <a:buClr>
                <a:schemeClr val="accent1"/>
              </a:buClr>
              <a:defRPr sz="11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349833" y="1455430"/>
            <a:ext cx="2477124" cy="737544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1500" b="1" i="0"/>
            </a:lvl1pPr>
          </a:lstStyle>
          <a:p>
            <a:pPr lvl="0"/>
            <a:r>
              <a:rPr lang="en-US"/>
              <a:t>Click to edit heading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351001" y="2247355"/>
            <a:ext cx="2474637" cy="375272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100"/>
            </a:lvl1pPr>
            <a:lvl2pPr>
              <a:lnSpc>
                <a:spcPct val="100000"/>
              </a:lnSpc>
              <a:buClr>
                <a:schemeClr val="accent1"/>
              </a:buClr>
              <a:defRPr sz="1100"/>
            </a:lvl2pPr>
            <a:lvl3pPr>
              <a:lnSpc>
                <a:spcPct val="100000"/>
              </a:lnSpc>
              <a:buClr>
                <a:schemeClr val="accent1"/>
              </a:buClr>
              <a:defRPr sz="1100"/>
            </a:lvl3pPr>
            <a:lvl4pPr>
              <a:lnSpc>
                <a:spcPct val="100000"/>
              </a:lnSpc>
              <a:buClr>
                <a:schemeClr val="accent1"/>
              </a:buClr>
              <a:defRPr sz="1100"/>
            </a:lvl4pPr>
            <a:lvl5pPr>
              <a:lnSpc>
                <a:spcPct val="100000"/>
              </a:lnSpc>
              <a:buClr>
                <a:schemeClr val="accent1"/>
              </a:buClr>
              <a:defRPr sz="11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6122454" y="1455430"/>
            <a:ext cx="2477124" cy="737544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1500" b="1" i="0"/>
            </a:lvl1pPr>
          </a:lstStyle>
          <a:p>
            <a:pPr lvl="0"/>
            <a:r>
              <a:rPr lang="en-US"/>
              <a:t>Click to edit heading</a:t>
            </a: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6123622" y="2247355"/>
            <a:ext cx="2474637" cy="375272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100"/>
            </a:lvl1pPr>
            <a:lvl2pPr>
              <a:lnSpc>
                <a:spcPct val="100000"/>
              </a:lnSpc>
              <a:buClr>
                <a:schemeClr val="accent1"/>
              </a:buClr>
              <a:defRPr sz="1100"/>
            </a:lvl2pPr>
            <a:lvl3pPr>
              <a:lnSpc>
                <a:spcPct val="100000"/>
              </a:lnSpc>
              <a:buClr>
                <a:schemeClr val="accent1"/>
              </a:buClr>
              <a:defRPr sz="1100"/>
            </a:lvl3pPr>
            <a:lvl4pPr>
              <a:lnSpc>
                <a:spcPct val="100000"/>
              </a:lnSpc>
              <a:buClr>
                <a:schemeClr val="accent1"/>
              </a:buClr>
              <a:defRPr sz="1100"/>
            </a:lvl4pPr>
            <a:lvl5pPr>
              <a:lnSpc>
                <a:spcPct val="100000"/>
              </a:lnSpc>
              <a:buClr>
                <a:schemeClr val="accent1"/>
              </a:buClr>
              <a:defRPr sz="11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638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812564" y="1455430"/>
            <a:ext cx="3784756" cy="737544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000" b="1" i="0"/>
            </a:lvl1pPr>
          </a:lstStyle>
          <a:p>
            <a:pPr lvl="0"/>
            <a:r>
              <a:rPr lang="en-US"/>
              <a:t>Click to edit heading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813733" y="2233087"/>
            <a:ext cx="3780956" cy="3624306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500"/>
            </a:lvl1pPr>
            <a:lvl2pPr>
              <a:lnSpc>
                <a:spcPct val="100000"/>
              </a:lnSpc>
              <a:buClr>
                <a:schemeClr val="accent1"/>
              </a:buClr>
              <a:defRPr sz="1500"/>
            </a:lvl2pPr>
            <a:lvl3pPr>
              <a:lnSpc>
                <a:spcPct val="100000"/>
              </a:lnSpc>
              <a:buClr>
                <a:schemeClr val="accent1"/>
              </a:buClr>
              <a:defRPr sz="1500"/>
            </a:lvl3pPr>
            <a:lvl4pPr>
              <a:lnSpc>
                <a:spcPct val="100000"/>
              </a:lnSpc>
              <a:buClr>
                <a:schemeClr val="accent1"/>
              </a:buClr>
              <a:defRPr sz="1500"/>
            </a:lvl4pPr>
            <a:lvl5pPr>
              <a:lnSpc>
                <a:spcPct val="100000"/>
              </a:lnSpc>
              <a:buClr>
                <a:schemeClr val="accent1"/>
              </a:buClr>
              <a:defRPr sz="15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549371" y="1555311"/>
            <a:ext cx="3786598" cy="429825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/>
              <a:t>Photo Here </a:t>
            </a:r>
          </a:p>
        </p:txBody>
      </p:sp>
    </p:spTree>
    <p:extLst>
      <p:ext uri="{BB962C8B-B14F-4D97-AF65-F5344CB8AC3E}">
        <p14:creationId xmlns:p14="http://schemas.microsoft.com/office/powerpoint/2010/main" val="4148670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eft -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549371" y="1555312"/>
            <a:ext cx="3786598" cy="316056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/>
              <a:t>Photo Here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812564" y="1455430"/>
            <a:ext cx="3784756" cy="737544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000" b="1" i="0"/>
            </a:lvl1pPr>
          </a:lstStyle>
          <a:p>
            <a:pPr lvl="0"/>
            <a:r>
              <a:rPr lang="en-US"/>
              <a:t>Click to edit heading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813733" y="2233087"/>
            <a:ext cx="3780956" cy="3624306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500"/>
            </a:lvl1pPr>
            <a:lvl2pPr>
              <a:lnSpc>
                <a:spcPct val="100000"/>
              </a:lnSpc>
              <a:buClr>
                <a:schemeClr val="accent1"/>
              </a:buClr>
              <a:defRPr sz="1500"/>
            </a:lvl2pPr>
            <a:lvl3pPr>
              <a:lnSpc>
                <a:spcPct val="100000"/>
              </a:lnSpc>
              <a:buClr>
                <a:schemeClr val="accent1"/>
              </a:buClr>
              <a:defRPr sz="1500"/>
            </a:lvl3pPr>
            <a:lvl4pPr>
              <a:lnSpc>
                <a:spcPct val="100000"/>
              </a:lnSpc>
              <a:buClr>
                <a:schemeClr val="accent1"/>
              </a:buClr>
              <a:defRPr sz="1500"/>
            </a:lvl4pPr>
            <a:lvl5pPr>
              <a:lnSpc>
                <a:spcPct val="100000"/>
              </a:lnSpc>
              <a:buClr>
                <a:schemeClr val="accent1"/>
              </a:buClr>
              <a:defRPr sz="15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/>
          <p:nvPr/>
        </p:nvSpPr>
        <p:spPr>
          <a:xfrm>
            <a:off x="549275" y="4714933"/>
            <a:ext cx="3785269" cy="1141986"/>
          </a:xfrm>
          <a:prstGeom prst="rect">
            <a:avLst/>
          </a:prstGeom>
          <a:solidFill>
            <a:schemeClr val="accent1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93600" rIns="144000" bIns="144000" rtlCol="0" anchor="t" anchorCtr="0"/>
          <a:lstStyle/>
          <a:p>
            <a:pPr marL="0" marR="0" indent="0" algn="l" defTabSz="91431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1">
                <a:solidFill>
                  <a:schemeClr val="bg1"/>
                </a:solidFill>
              </a:rPr>
              <a:t>Caption or</a:t>
            </a:r>
            <a:r>
              <a:rPr lang="en-US" sz="1100" b="0" i="1" baseline="0">
                <a:solidFill>
                  <a:schemeClr val="bg1"/>
                </a:solidFill>
              </a:rPr>
              <a:t> credit for a photo could be put in this space. </a:t>
            </a:r>
            <a:r>
              <a:rPr lang="en-US" sz="1100" b="0" i="1">
                <a:solidFill>
                  <a:schemeClr val="bg1"/>
                </a:solidFill>
              </a:rPr>
              <a:t>You may adjust the height of this box</a:t>
            </a:r>
            <a:r>
              <a:rPr lang="en-US" sz="1100" b="0" i="1" baseline="0">
                <a:solidFill>
                  <a:schemeClr val="bg1"/>
                </a:solidFill>
              </a:rPr>
              <a:t> to accommodate more or less text. Suggested number of lines of text is no less than two and no more than five.</a:t>
            </a:r>
            <a:endParaRPr lang="en-US" sz="1100" b="0" i="1">
              <a:solidFill>
                <a:schemeClr val="bg1"/>
              </a:solidFill>
            </a:endParaRPr>
          </a:p>
          <a:p>
            <a:pPr marL="0" marR="0" indent="0" algn="l" defTabSz="91431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b="0" i="1">
              <a:solidFill>
                <a:schemeClr val="bg1"/>
              </a:solidFill>
            </a:endParaRPr>
          </a:p>
          <a:p>
            <a:pPr marL="0" marR="0" indent="0" algn="l" defTabSz="91431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b="0" i="1">
              <a:solidFill>
                <a:schemeClr val="bg1"/>
              </a:solidFill>
            </a:endParaRPr>
          </a:p>
          <a:p>
            <a:pPr algn="l">
              <a:lnSpc>
                <a:spcPct val="110000"/>
              </a:lnSpc>
            </a:pPr>
            <a:endParaRPr lang="en-US" sz="1100" b="0" i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305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547418" y="1455430"/>
            <a:ext cx="3784756" cy="737544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000" b="1" i="0"/>
            </a:lvl1pPr>
          </a:lstStyle>
          <a:p>
            <a:pPr lvl="0"/>
            <a:r>
              <a:rPr lang="en-US"/>
              <a:t>Click to edit heading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548587" y="2233087"/>
            <a:ext cx="3780956" cy="3624306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500"/>
            </a:lvl1pPr>
            <a:lvl2pPr>
              <a:lnSpc>
                <a:spcPct val="100000"/>
              </a:lnSpc>
              <a:buClr>
                <a:schemeClr val="accent1"/>
              </a:buClr>
              <a:defRPr sz="1500"/>
            </a:lvl2pPr>
            <a:lvl3pPr>
              <a:lnSpc>
                <a:spcPct val="100000"/>
              </a:lnSpc>
              <a:buClr>
                <a:schemeClr val="accent1"/>
              </a:buClr>
              <a:defRPr sz="1500"/>
            </a:lvl3pPr>
            <a:lvl4pPr>
              <a:lnSpc>
                <a:spcPct val="100000"/>
              </a:lnSpc>
              <a:buClr>
                <a:schemeClr val="accent1"/>
              </a:buClr>
              <a:defRPr sz="1500"/>
            </a:lvl4pPr>
            <a:lvl5pPr>
              <a:lnSpc>
                <a:spcPct val="100000"/>
              </a:lnSpc>
              <a:buClr>
                <a:schemeClr val="accent1"/>
              </a:buClr>
              <a:defRPr sz="15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4818525" y="1555311"/>
            <a:ext cx="3786598" cy="429825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/>
              <a:t>Photo Here </a:t>
            </a:r>
          </a:p>
        </p:txBody>
      </p:sp>
    </p:spTree>
    <p:extLst>
      <p:ext uri="{BB962C8B-B14F-4D97-AF65-F5344CB8AC3E}">
        <p14:creationId xmlns:p14="http://schemas.microsoft.com/office/powerpoint/2010/main" val="1165652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Right -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547418" y="1455430"/>
            <a:ext cx="3784756" cy="737544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000" b="1" i="0"/>
            </a:lvl1pPr>
          </a:lstStyle>
          <a:p>
            <a:pPr lvl="0"/>
            <a:r>
              <a:rPr lang="en-US"/>
              <a:t>Click to edit heading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548587" y="2233087"/>
            <a:ext cx="3780956" cy="3624306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500"/>
            </a:lvl1pPr>
            <a:lvl2pPr>
              <a:lnSpc>
                <a:spcPct val="100000"/>
              </a:lnSpc>
              <a:buClr>
                <a:schemeClr val="accent1"/>
              </a:buClr>
              <a:defRPr sz="1500"/>
            </a:lvl2pPr>
            <a:lvl3pPr>
              <a:lnSpc>
                <a:spcPct val="100000"/>
              </a:lnSpc>
              <a:buClr>
                <a:schemeClr val="accent1"/>
              </a:buClr>
              <a:defRPr sz="1500"/>
            </a:lvl3pPr>
            <a:lvl4pPr>
              <a:lnSpc>
                <a:spcPct val="100000"/>
              </a:lnSpc>
              <a:buClr>
                <a:schemeClr val="accent1"/>
              </a:buClr>
              <a:defRPr sz="1500"/>
            </a:lvl4pPr>
            <a:lvl5pPr>
              <a:lnSpc>
                <a:spcPct val="100000"/>
              </a:lnSpc>
              <a:buClr>
                <a:schemeClr val="accent1"/>
              </a:buClr>
              <a:defRPr sz="15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4818525" y="1555312"/>
            <a:ext cx="3786598" cy="316056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/>
              <a:t>Photo Here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18429" y="4714933"/>
            <a:ext cx="3785269" cy="1141986"/>
          </a:xfrm>
          <a:prstGeom prst="rect">
            <a:avLst/>
          </a:prstGeom>
          <a:solidFill>
            <a:schemeClr val="accent1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93600" rIns="144000" bIns="144000" rtlCol="0" anchor="t" anchorCtr="0"/>
          <a:lstStyle/>
          <a:p>
            <a:pPr marL="0" marR="0" indent="0" algn="l" defTabSz="91431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1">
                <a:solidFill>
                  <a:schemeClr val="bg1"/>
                </a:solidFill>
              </a:rPr>
              <a:t>Caption or</a:t>
            </a:r>
            <a:r>
              <a:rPr lang="en-US" sz="1100" b="0" i="1" baseline="0">
                <a:solidFill>
                  <a:schemeClr val="bg1"/>
                </a:solidFill>
              </a:rPr>
              <a:t> credit for a photo could be put in this space. </a:t>
            </a:r>
            <a:r>
              <a:rPr lang="en-US" sz="1100" b="0" i="1">
                <a:solidFill>
                  <a:schemeClr val="bg1"/>
                </a:solidFill>
              </a:rPr>
              <a:t>You may adjust the height of this box</a:t>
            </a:r>
            <a:r>
              <a:rPr lang="en-US" sz="1100" b="0" i="1" baseline="0">
                <a:solidFill>
                  <a:schemeClr val="bg1"/>
                </a:solidFill>
              </a:rPr>
              <a:t> to accommodate more or less text. Suggested number of lines of text is no less than two and no more than five.</a:t>
            </a:r>
            <a:endParaRPr lang="en-US" sz="1100" b="0" i="1">
              <a:solidFill>
                <a:schemeClr val="bg1"/>
              </a:solidFill>
            </a:endParaRPr>
          </a:p>
          <a:p>
            <a:pPr marL="0" marR="0" indent="0" algn="l" defTabSz="91431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b="0" i="1">
              <a:solidFill>
                <a:schemeClr val="bg1"/>
              </a:solidFill>
            </a:endParaRPr>
          </a:p>
          <a:p>
            <a:pPr marL="0" marR="0" indent="0" algn="l" defTabSz="91431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b="0" i="1">
              <a:solidFill>
                <a:schemeClr val="bg1"/>
              </a:solidFill>
            </a:endParaRPr>
          </a:p>
          <a:p>
            <a:pPr algn="l">
              <a:lnSpc>
                <a:spcPct val="110000"/>
              </a:lnSpc>
            </a:pPr>
            <a:endParaRPr lang="en-US" sz="1100" b="0" i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9632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hoto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/>
          </a:p>
        </p:txBody>
      </p:sp>
      <p:sp>
        <p:nvSpPr>
          <p:cNvPr id="16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541214" y="2436481"/>
            <a:ext cx="3787256" cy="342144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/>
              <a:t>Photo Here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46018" y="1455430"/>
            <a:ext cx="3784756" cy="83417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000" b="1" i="0"/>
            </a:lvl1pPr>
          </a:lstStyle>
          <a:p>
            <a:pPr lvl="0"/>
            <a:r>
              <a:rPr lang="en-US"/>
              <a:t>Click to edit heading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812564" y="1455430"/>
            <a:ext cx="3784756" cy="83417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000" b="1" i="0"/>
            </a:lvl1pPr>
          </a:lstStyle>
          <a:p>
            <a:pPr lvl="0"/>
            <a:r>
              <a:rPr lang="en-US"/>
              <a:t>Click to edit heading</a:t>
            </a:r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4809206" y="2436481"/>
            <a:ext cx="3787256" cy="342144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/>
              <a:t>Photo Here </a:t>
            </a:r>
          </a:p>
        </p:txBody>
      </p:sp>
    </p:spTree>
    <p:extLst>
      <p:ext uri="{BB962C8B-B14F-4D97-AF65-F5344CB8AC3E}">
        <p14:creationId xmlns:p14="http://schemas.microsoft.com/office/powerpoint/2010/main" val="3325303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ur Bloc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804207" y="4771595"/>
            <a:ext cx="7547005" cy="20505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300" b="0" cap="none" spc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dirty="0" smtClean="0"/>
              <a:t>Click to Add Presenter Name, Title, Company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804207" y="5055119"/>
            <a:ext cx="7547005" cy="20505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300" b="0" cap="none" spc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dirty="0" smtClean="0"/>
              <a:t>Click to Add Date</a:t>
            </a:r>
          </a:p>
        </p:txBody>
      </p:sp>
      <p:sp>
        <p:nvSpPr>
          <p:cNvPr id="13" name="Title 2"/>
          <p:cNvSpPr>
            <a:spLocks noGrp="1"/>
          </p:cNvSpPr>
          <p:nvPr>
            <p:ph type="title" hasCustomPrompt="1"/>
          </p:nvPr>
        </p:nvSpPr>
        <p:spPr>
          <a:xfrm>
            <a:off x="804207" y="2883945"/>
            <a:ext cx="7546491" cy="89116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3000"/>
              </a:lnSpc>
              <a:defRPr sz="2400" b="0" i="0" cap="none" spc="9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Title of Presentation</a:t>
            </a:r>
            <a:br>
              <a:rPr lang="en-US" dirty="0" smtClean="0"/>
            </a:br>
            <a:r>
              <a:rPr lang="en-US" dirty="0" smtClean="0"/>
              <a:t>Second Line Title</a:t>
            </a:r>
            <a:endParaRPr lang="en-US" dirty="0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602268" y="5919788"/>
            <a:ext cx="1949450" cy="576262"/>
          </a:xfrm>
          <a:prstGeom prst="rect">
            <a:avLst/>
          </a:prstGeom>
          <a:noFill/>
        </p:spPr>
        <p:txBody>
          <a:bodyPr anchor="t" anchorCtr="0">
            <a:normAutofit/>
          </a:bodyPr>
          <a:lstStyle>
            <a:lvl1pPr marL="0" indent="0" algn="l">
              <a:buNone/>
              <a:defRPr sz="1200" b="0" i="0" spc="0">
                <a:solidFill>
                  <a:srgbClr val="B1B3B3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Partner Logo Here</a:t>
            </a:r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804208" y="3857509"/>
            <a:ext cx="7547004" cy="70469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550" b="0" i="0" cap="none" spc="9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793404" y="4657760"/>
            <a:ext cx="5518727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860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d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1578111"/>
            <a:ext cx="2312" cy="4278159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604154" y="3723355"/>
            <a:ext cx="7989634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586053" y="1590675"/>
            <a:ext cx="3822700" cy="197167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500"/>
            </a:lvl1pPr>
            <a:lvl2pPr>
              <a:lnSpc>
                <a:spcPct val="100000"/>
              </a:lnSpc>
              <a:defRPr sz="1500"/>
            </a:lvl2pPr>
            <a:lvl3pPr>
              <a:lnSpc>
                <a:spcPct val="100000"/>
              </a:lnSpc>
              <a:defRPr sz="1500"/>
            </a:lvl3pPr>
            <a:lvl4pPr>
              <a:lnSpc>
                <a:spcPct val="100000"/>
              </a:lnSpc>
              <a:defRPr sz="1500"/>
            </a:lvl4pPr>
            <a:lvl5pPr>
              <a:lnSpc>
                <a:spcPct val="100000"/>
              </a:lnSpc>
              <a:defRPr sz="15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746870" y="1590675"/>
            <a:ext cx="3822700" cy="197167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500"/>
            </a:lvl1pPr>
            <a:lvl2pPr>
              <a:lnSpc>
                <a:spcPct val="100000"/>
              </a:lnSpc>
              <a:defRPr sz="1500"/>
            </a:lvl2pPr>
            <a:lvl3pPr>
              <a:lnSpc>
                <a:spcPct val="100000"/>
              </a:lnSpc>
              <a:defRPr sz="1500"/>
            </a:lvl3pPr>
            <a:lvl4pPr>
              <a:lnSpc>
                <a:spcPct val="100000"/>
              </a:lnSpc>
              <a:defRPr sz="1500"/>
            </a:lvl4pPr>
            <a:lvl5pPr>
              <a:lnSpc>
                <a:spcPct val="100000"/>
              </a:lnSpc>
              <a:defRPr sz="15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86053" y="3881400"/>
            <a:ext cx="3822700" cy="197167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500"/>
            </a:lvl1pPr>
            <a:lvl2pPr>
              <a:lnSpc>
                <a:spcPct val="100000"/>
              </a:lnSpc>
              <a:defRPr sz="1500"/>
            </a:lvl2pPr>
            <a:lvl3pPr>
              <a:lnSpc>
                <a:spcPct val="100000"/>
              </a:lnSpc>
              <a:defRPr sz="1500"/>
            </a:lvl3pPr>
            <a:lvl4pPr>
              <a:lnSpc>
                <a:spcPct val="100000"/>
              </a:lnSpc>
              <a:defRPr sz="1500"/>
            </a:lvl4pPr>
            <a:lvl5pPr>
              <a:lnSpc>
                <a:spcPct val="100000"/>
              </a:lnSpc>
              <a:defRPr sz="15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746870" y="3881400"/>
            <a:ext cx="3822700" cy="1971675"/>
          </a:xfrm>
          <a:prstGeom prst="rect">
            <a:avLst/>
          </a:prstGeom>
        </p:spPr>
        <p:txBody>
          <a:bodyPr lIns="91440">
            <a:noAutofit/>
          </a:bodyPr>
          <a:lstStyle>
            <a:lvl1pPr>
              <a:lnSpc>
                <a:spcPct val="100000"/>
              </a:lnSpc>
              <a:defRPr sz="1500" kern="1200"/>
            </a:lvl1pPr>
            <a:lvl2pPr>
              <a:lnSpc>
                <a:spcPct val="100000"/>
              </a:lnSpc>
              <a:defRPr sz="1500"/>
            </a:lvl2pPr>
            <a:lvl3pPr>
              <a:lnSpc>
                <a:spcPct val="100000"/>
              </a:lnSpc>
              <a:defRPr sz="1500" kern="1200"/>
            </a:lvl3pPr>
            <a:lvl4pPr>
              <a:lnSpc>
                <a:spcPct val="100000"/>
              </a:lnSpc>
              <a:defRPr sz="1500" kern="1200"/>
            </a:lvl4pPr>
            <a:lvl5pPr>
              <a:lnSpc>
                <a:spcPct val="100000"/>
              </a:lnSpc>
              <a:defRPr sz="1500" kern="12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6364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drant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1578111"/>
            <a:ext cx="2312" cy="4278159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604154" y="3723355"/>
            <a:ext cx="7989634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587496" y="1995840"/>
            <a:ext cx="3814641" cy="156651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300"/>
            </a:lvl1pPr>
            <a:lvl2pPr>
              <a:lnSpc>
                <a:spcPct val="100000"/>
              </a:lnSpc>
              <a:defRPr sz="13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754928" y="1995840"/>
            <a:ext cx="3814641" cy="156651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300"/>
            </a:lvl1pPr>
            <a:lvl2pPr>
              <a:lnSpc>
                <a:spcPct val="100000"/>
              </a:lnSpc>
              <a:defRPr sz="13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87496" y="4286565"/>
            <a:ext cx="3814641" cy="156651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300"/>
            </a:lvl1pPr>
            <a:lvl2pPr>
              <a:lnSpc>
                <a:spcPct val="100000"/>
              </a:lnSpc>
              <a:defRPr sz="1300"/>
            </a:lvl2pPr>
            <a:lvl3pPr>
              <a:lnSpc>
                <a:spcPct val="100000"/>
              </a:lnSpc>
              <a:defRPr sz="1300"/>
            </a:lvl3pPr>
            <a:lvl4pPr>
              <a:lnSpc>
                <a:spcPct val="100000"/>
              </a:lnSpc>
              <a:defRPr sz="1300"/>
            </a:lvl4pPr>
            <a:lvl5pPr>
              <a:lnSpc>
                <a:spcPct val="100000"/>
              </a:lnSpc>
              <a:defRPr sz="13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746625" y="4286565"/>
            <a:ext cx="3822944" cy="1566510"/>
          </a:xfrm>
          <a:prstGeom prst="rect">
            <a:avLst/>
          </a:prstGeom>
        </p:spPr>
        <p:txBody>
          <a:bodyPr lIns="91440">
            <a:noAutofit/>
          </a:bodyPr>
          <a:lstStyle>
            <a:lvl1pPr>
              <a:lnSpc>
                <a:spcPct val="100000"/>
              </a:lnSpc>
              <a:defRPr sz="1300" kern="1200"/>
            </a:lvl1pPr>
            <a:lvl2pPr>
              <a:lnSpc>
                <a:spcPct val="100000"/>
              </a:lnSpc>
              <a:defRPr sz="1300"/>
            </a:lvl2pPr>
            <a:lvl3pPr>
              <a:lnSpc>
                <a:spcPct val="100000"/>
              </a:lnSpc>
              <a:defRPr sz="1300" kern="1200"/>
            </a:lvl3pPr>
            <a:lvl4pPr>
              <a:lnSpc>
                <a:spcPct val="100000"/>
              </a:lnSpc>
              <a:defRPr sz="1300" kern="1200"/>
            </a:lvl4pPr>
            <a:lvl5pPr>
              <a:lnSpc>
                <a:spcPct val="100000"/>
              </a:lnSpc>
              <a:defRPr sz="1300" kern="12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88125" y="1590590"/>
            <a:ext cx="3818102" cy="3465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500" b="1" i="0"/>
            </a:lvl1pPr>
          </a:lstStyle>
          <a:p>
            <a:pPr lvl="0"/>
            <a:r>
              <a:rPr lang="en-US"/>
              <a:t>Click to edit heading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4747516" y="1590590"/>
            <a:ext cx="3831666" cy="3465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500" b="1" i="0"/>
            </a:lvl1pPr>
          </a:lstStyle>
          <a:p>
            <a:pPr lvl="0"/>
            <a:r>
              <a:rPr lang="en-US"/>
              <a:t>Click to edit heading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588126" y="3878367"/>
            <a:ext cx="3818101" cy="3465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500" b="1" i="0"/>
            </a:lvl1pPr>
          </a:lstStyle>
          <a:p>
            <a:pPr lvl="0"/>
            <a:r>
              <a:rPr lang="en-US"/>
              <a:t>Click to edit heading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747516" y="3878367"/>
            <a:ext cx="3831666" cy="3465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500" b="1" i="0"/>
            </a:lvl1pPr>
          </a:lstStyle>
          <a:p>
            <a:pPr lvl="0"/>
            <a:r>
              <a:rPr lang="en-US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57984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Agenda Slide</a:t>
            </a:r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544300" y="1454727"/>
            <a:ext cx="8052162" cy="4541433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3132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tegorie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553152" y="1852640"/>
            <a:ext cx="2895600" cy="802640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>
              <a:buFontTx/>
              <a:buNone/>
              <a:defRPr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3830320" y="3258869"/>
            <a:ext cx="4775518" cy="101096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</a:lstStyle>
          <a:p>
            <a:pPr lvl="0"/>
            <a:r>
              <a:rPr lang="en-US" dirty="0" smtClean="0"/>
              <a:t>Add text here</a:t>
            </a:r>
          </a:p>
          <a:p>
            <a:pPr lvl="0"/>
            <a:endParaRPr lang="en-US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30320" y="4660949"/>
            <a:ext cx="4775518" cy="101096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</a:lstStyle>
          <a:p>
            <a:pPr lvl="0"/>
            <a:r>
              <a:rPr lang="en-US" dirty="0" smtClean="0"/>
              <a:t>Add text here</a:t>
            </a:r>
          </a:p>
          <a:p>
            <a:pPr lvl="0"/>
            <a:endParaRPr lang="en-US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553152" y="3342640"/>
            <a:ext cx="2895600" cy="802640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>
              <a:buFontTx/>
              <a:buNone/>
              <a:defRPr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9" hasCustomPrompt="1"/>
          </p:nvPr>
        </p:nvSpPr>
        <p:spPr>
          <a:xfrm>
            <a:off x="553152" y="4744720"/>
            <a:ext cx="2895600" cy="802640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>
              <a:buFontTx/>
              <a:buNone/>
              <a:defRPr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3830320" y="1746869"/>
            <a:ext cx="4775518" cy="101096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/>
            </a:lvl1pPr>
          </a:lstStyle>
          <a:p>
            <a:pPr lvl="0"/>
            <a:r>
              <a:rPr lang="en-US" dirty="0" smtClean="0"/>
              <a:t>Add text here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454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tegorie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544513" y="1567520"/>
            <a:ext cx="3827156" cy="802640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>
              <a:buFontTx/>
              <a:buNone/>
              <a:defRPr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541306" y="2471040"/>
            <a:ext cx="3839002" cy="191808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500"/>
            </a:lvl1pPr>
            <a:lvl2pPr>
              <a:lnSpc>
                <a:spcPts val="1800"/>
              </a:lnSpc>
              <a:defRPr sz="1500"/>
            </a:lvl2pPr>
            <a:lvl3pPr>
              <a:lnSpc>
                <a:spcPts val="1800"/>
              </a:lnSpc>
              <a:defRPr sz="1500"/>
            </a:lvl3pPr>
            <a:lvl4pPr>
              <a:lnSpc>
                <a:spcPts val="1800"/>
              </a:lnSpc>
              <a:defRPr sz="1500"/>
            </a:lvl4pPr>
            <a:lvl5pPr>
              <a:lnSpc>
                <a:spcPts val="1800"/>
              </a:lnSpc>
              <a:defRPr sz="15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544299" y="4523228"/>
            <a:ext cx="8060802" cy="14556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000" b="1" i="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text. Conclusion or summary based on the two boxes above may go here. The text in the box may be up to four lines in this space.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24" hasCustomPrompt="1"/>
          </p:nvPr>
        </p:nvSpPr>
        <p:spPr>
          <a:xfrm>
            <a:off x="4769306" y="1567520"/>
            <a:ext cx="3827156" cy="802640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>
              <a:buFontTx/>
              <a:buNone/>
              <a:defRPr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25" hasCustomPrompt="1"/>
          </p:nvPr>
        </p:nvSpPr>
        <p:spPr>
          <a:xfrm>
            <a:off x="4766099" y="2471040"/>
            <a:ext cx="3839002" cy="191808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500"/>
            </a:lvl1pPr>
            <a:lvl2pPr>
              <a:lnSpc>
                <a:spcPts val="1800"/>
              </a:lnSpc>
              <a:defRPr sz="1500"/>
            </a:lvl2pPr>
            <a:lvl3pPr>
              <a:lnSpc>
                <a:spcPts val="1800"/>
              </a:lnSpc>
              <a:defRPr sz="1500"/>
            </a:lvl3pPr>
            <a:lvl4pPr>
              <a:lnSpc>
                <a:spcPts val="1800"/>
              </a:lnSpc>
              <a:defRPr sz="1500"/>
            </a:lvl4pPr>
            <a:lvl5pPr>
              <a:lnSpc>
                <a:spcPts val="1800"/>
              </a:lnSpc>
              <a:defRPr sz="15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74105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low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/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6756214" y="2471040"/>
            <a:ext cx="1841536" cy="3490559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60">
              <a:lnSpc>
                <a:spcPct val="100000"/>
              </a:lnSpc>
              <a:buClr>
                <a:schemeClr val="accent4"/>
              </a:buClr>
              <a:defRPr sz="1100"/>
            </a:lvl1pPr>
            <a:lvl2pPr marL="270000" indent="-136800">
              <a:lnSpc>
                <a:spcPct val="100000"/>
              </a:lnSpc>
              <a:buClr>
                <a:schemeClr val="accent4"/>
              </a:buClr>
              <a:defRPr sz="1100"/>
            </a:lvl2pPr>
            <a:lvl3pPr marL="360000" indent="-136800" algn="l">
              <a:lnSpc>
                <a:spcPct val="100000"/>
              </a:lnSpc>
              <a:buClr>
                <a:schemeClr val="accent4"/>
              </a:buClr>
              <a:defRPr sz="1100"/>
            </a:lvl3pPr>
            <a:lvl4pPr marL="511200" indent="-136800">
              <a:lnSpc>
                <a:spcPct val="100000"/>
              </a:lnSpc>
              <a:buClr>
                <a:schemeClr val="accent4"/>
              </a:buClr>
              <a:defRPr sz="1100"/>
            </a:lvl4pPr>
            <a:lvl5pPr marL="655200" indent="-136800">
              <a:lnSpc>
                <a:spcPct val="100000"/>
              </a:lnSpc>
              <a:buClr>
                <a:schemeClr val="accent4"/>
              </a:buClr>
              <a:defRPr sz="11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23" hasCustomPrompt="1"/>
          </p:nvPr>
        </p:nvSpPr>
        <p:spPr>
          <a:xfrm>
            <a:off x="544513" y="1567520"/>
            <a:ext cx="1840033" cy="802640"/>
          </a:xfrm>
          <a:prstGeom prst="rect">
            <a:avLst/>
          </a:prstGeom>
          <a:solidFill>
            <a:schemeClr val="accent3"/>
          </a:solidFill>
        </p:spPr>
        <p:txBody>
          <a:bodyPr anchor="ctr" anchorCtr="1"/>
          <a:lstStyle>
            <a:lvl1pPr marL="0" indent="0" algn="ctr">
              <a:buFontTx/>
              <a:buNone/>
              <a:defRPr sz="13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edit title</a:t>
            </a:r>
          </a:p>
        </p:txBody>
      </p:sp>
      <p:sp>
        <p:nvSpPr>
          <p:cNvPr id="33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4685576" y="2471040"/>
            <a:ext cx="1841536" cy="3490559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60">
              <a:lnSpc>
                <a:spcPct val="100000"/>
              </a:lnSpc>
              <a:buClr>
                <a:schemeClr val="accent2"/>
              </a:buClr>
              <a:defRPr sz="1100"/>
            </a:lvl1pPr>
            <a:lvl2pPr marL="270000" indent="-136800">
              <a:lnSpc>
                <a:spcPct val="100000"/>
              </a:lnSpc>
              <a:buClr>
                <a:schemeClr val="accent2"/>
              </a:buClr>
              <a:defRPr sz="1100"/>
            </a:lvl2pPr>
            <a:lvl3pPr marL="360000" indent="-136800" algn="l">
              <a:lnSpc>
                <a:spcPct val="100000"/>
              </a:lnSpc>
              <a:buClr>
                <a:schemeClr val="accent2"/>
              </a:buClr>
              <a:defRPr sz="1100"/>
            </a:lvl3pPr>
            <a:lvl4pPr marL="511200" indent="-136800">
              <a:lnSpc>
                <a:spcPct val="100000"/>
              </a:lnSpc>
              <a:buClr>
                <a:schemeClr val="accent2"/>
              </a:buClr>
              <a:defRPr sz="1100"/>
            </a:lvl4pPr>
            <a:lvl5pPr marL="655200" indent="-136800">
              <a:lnSpc>
                <a:spcPct val="100000"/>
              </a:lnSpc>
              <a:buClr>
                <a:schemeClr val="accent2"/>
              </a:buClr>
              <a:defRPr sz="11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0"/>
            <a:endParaRPr lang="en-US" dirty="0" smtClean="0"/>
          </a:p>
        </p:txBody>
      </p:sp>
      <p:sp>
        <p:nvSpPr>
          <p:cNvPr id="34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2614937" y="2471040"/>
            <a:ext cx="1841536" cy="3490559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60">
              <a:lnSpc>
                <a:spcPct val="100000"/>
              </a:lnSpc>
              <a:buClr>
                <a:schemeClr val="accent5"/>
              </a:buClr>
              <a:defRPr sz="1100"/>
            </a:lvl1pPr>
            <a:lvl2pPr marL="270000" indent="-136800">
              <a:lnSpc>
                <a:spcPct val="100000"/>
              </a:lnSpc>
              <a:buClr>
                <a:schemeClr val="accent5"/>
              </a:buClr>
              <a:defRPr sz="1100"/>
            </a:lvl2pPr>
            <a:lvl3pPr marL="360000" indent="-136800" algn="l">
              <a:lnSpc>
                <a:spcPct val="100000"/>
              </a:lnSpc>
              <a:buClr>
                <a:schemeClr val="accent5"/>
              </a:buClr>
              <a:defRPr sz="1100"/>
            </a:lvl3pPr>
            <a:lvl4pPr marL="511200" indent="-136800">
              <a:lnSpc>
                <a:spcPct val="100000"/>
              </a:lnSpc>
              <a:buClr>
                <a:schemeClr val="accent5"/>
              </a:buClr>
              <a:defRPr sz="1100"/>
            </a:lvl4pPr>
            <a:lvl5pPr marL="655200" indent="-136800">
              <a:lnSpc>
                <a:spcPct val="100000"/>
              </a:lnSpc>
              <a:buClr>
                <a:schemeClr val="accent5"/>
              </a:buClr>
              <a:defRPr sz="11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0"/>
            <a:endParaRPr lang="en-US" dirty="0" smtClean="0"/>
          </a:p>
        </p:txBody>
      </p:sp>
      <p:sp>
        <p:nvSpPr>
          <p:cNvPr id="35" name="Text Placeholder 12"/>
          <p:cNvSpPr>
            <a:spLocks noGrp="1"/>
          </p:cNvSpPr>
          <p:nvPr>
            <p:ph type="body" sz="quarter" idx="30" hasCustomPrompt="1"/>
          </p:nvPr>
        </p:nvSpPr>
        <p:spPr>
          <a:xfrm>
            <a:off x="544298" y="2471040"/>
            <a:ext cx="1841536" cy="3490559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60">
              <a:lnSpc>
                <a:spcPct val="100000"/>
              </a:lnSpc>
              <a:buClr>
                <a:schemeClr val="accent3"/>
              </a:buClr>
              <a:defRPr sz="1100"/>
            </a:lvl1pPr>
            <a:lvl2pPr marL="270000" indent="-136800">
              <a:lnSpc>
                <a:spcPct val="100000"/>
              </a:lnSpc>
              <a:buClr>
                <a:schemeClr val="accent3"/>
              </a:buClr>
              <a:defRPr sz="1100"/>
            </a:lvl2pPr>
            <a:lvl3pPr marL="360000" indent="-136800" algn="l">
              <a:lnSpc>
                <a:spcPct val="100000"/>
              </a:lnSpc>
              <a:buClr>
                <a:schemeClr val="accent3"/>
              </a:buClr>
              <a:defRPr sz="1100"/>
            </a:lvl3pPr>
            <a:lvl4pPr marL="511200" indent="-136800">
              <a:lnSpc>
                <a:spcPct val="100000"/>
              </a:lnSpc>
              <a:buClr>
                <a:schemeClr val="accent3"/>
              </a:buClr>
              <a:defRPr sz="1100"/>
            </a:lvl4pPr>
            <a:lvl5pPr marL="655200" indent="-136800">
              <a:lnSpc>
                <a:spcPct val="100000"/>
              </a:lnSpc>
              <a:buClr>
                <a:schemeClr val="accent3"/>
              </a:buClr>
              <a:defRPr sz="11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0"/>
            <a:endParaRPr lang="en-US" dirty="0" smtClean="0"/>
          </a:p>
        </p:txBody>
      </p:sp>
      <p:sp>
        <p:nvSpPr>
          <p:cNvPr id="36" name="Text Placeholder 15"/>
          <p:cNvSpPr>
            <a:spLocks noGrp="1"/>
          </p:cNvSpPr>
          <p:nvPr>
            <p:ph type="body" sz="quarter" idx="31" hasCustomPrompt="1"/>
          </p:nvPr>
        </p:nvSpPr>
        <p:spPr>
          <a:xfrm>
            <a:off x="2618031" y="1567520"/>
            <a:ext cx="1840033" cy="802640"/>
          </a:xfrm>
          <a:prstGeom prst="rect">
            <a:avLst/>
          </a:prstGeom>
          <a:solidFill>
            <a:schemeClr val="accent5"/>
          </a:solidFill>
        </p:spPr>
        <p:txBody>
          <a:bodyPr anchor="ctr" anchorCtr="1"/>
          <a:lstStyle>
            <a:lvl1pPr marL="0" indent="0" algn="ctr">
              <a:buFontTx/>
              <a:buNone/>
              <a:defRPr sz="13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edit title</a:t>
            </a:r>
          </a:p>
        </p:txBody>
      </p:sp>
      <p:sp>
        <p:nvSpPr>
          <p:cNvPr id="37" name="Text Placeholder 15"/>
          <p:cNvSpPr>
            <a:spLocks noGrp="1"/>
          </p:cNvSpPr>
          <p:nvPr>
            <p:ph type="body" sz="quarter" idx="32" hasCustomPrompt="1"/>
          </p:nvPr>
        </p:nvSpPr>
        <p:spPr>
          <a:xfrm>
            <a:off x="4682909" y="1567520"/>
            <a:ext cx="1840033" cy="802640"/>
          </a:xfrm>
          <a:prstGeom prst="rect">
            <a:avLst/>
          </a:prstGeom>
          <a:solidFill>
            <a:schemeClr val="accent2"/>
          </a:solidFill>
        </p:spPr>
        <p:txBody>
          <a:bodyPr anchor="ctr" anchorCtr="1"/>
          <a:lstStyle>
            <a:lvl1pPr marL="0" indent="0" algn="ctr">
              <a:buFontTx/>
              <a:buNone/>
              <a:defRPr sz="13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edit title</a:t>
            </a:r>
          </a:p>
        </p:txBody>
      </p:sp>
      <p:sp>
        <p:nvSpPr>
          <p:cNvPr id="38" name="Text Placeholder 15"/>
          <p:cNvSpPr>
            <a:spLocks noGrp="1"/>
          </p:cNvSpPr>
          <p:nvPr>
            <p:ph type="body" sz="quarter" idx="33" hasCustomPrompt="1"/>
          </p:nvPr>
        </p:nvSpPr>
        <p:spPr>
          <a:xfrm>
            <a:off x="6765067" y="1567520"/>
            <a:ext cx="1840033" cy="802640"/>
          </a:xfrm>
          <a:prstGeom prst="rect">
            <a:avLst/>
          </a:prstGeom>
          <a:solidFill>
            <a:schemeClr val="accent4"/>
          </a:solidFill>
        </p:spPr>
        <p:txBody>
          <a:bodyPr anchor="ctr" anchorCtr="1"/>
          <a:lstStyle>
            <a:lvl1pPr marL="0" indent="0" algn="ctr">
              <a:buFontTx/>
              <a:buNone/>
              <a:defRPr sz="13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22253879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ange Divi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890392" y="1753551"/>
            <a:ext cx="7383419" cy="85270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550" b="0" i="0" cap="none" spc="9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 hasCustomPrompt="1"/>
          </p:nvPr>
        </p:nvSpPr>
        <p:spPr>
          <a:xfrm>
            <a:off x="890392" y="694694"/>
            <a:ext cx="7362574" cy="89116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lnSpc>
                <a:spcPts val="3300"/>
              </a:lnSpc>
              <a:defRPr sz="2800" b="0" i="0" cap="none" spc="5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Divider Slide</a:t>
            </a:r>
            <a:br>
              <a:rPr lang="en-US" dirty="0" smtClean="0"/>
            </a:br>
            <a:r>
              <a:rPr lang="en-US" dirty="0" smtClean="0"/>
              <a:t>Second Line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9541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range Photo Divi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552450" y="466725"/>
            <a:ext cx="8043863" cy="529023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/>
              <a:t>Photo Only Divider Slide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885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Divi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8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890392" y="1753551"/>
            <a:ext cx="7383419" cy="85270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550" b="0" i="0" cap="none" spc="9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 hasCustomPrompt="1"/>
          </p:nvPr>
        </p:nvSpPr>
        <p:spPr>
          <a:xfrm>
            <a:off x="890392" y="694694"/>
            <a:ext cx="7362574" cy="89116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lnSpc>
                <a:spcPts val="3300"/>
              </a:lnSpc>
              <a:defRPr sz="2800" b="0" i="0" cap="none" spc="5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Divider Slide</a:t>
            </a:r>
            <a:br>
              <a:rPr lang="en-US" dirty="0" smtClean="0"/>
            </a:br>
            <a:r>
              <a:rPr lang="en-US" dirty="0" smtClean="0"/>
              <a:t>Second Line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0273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Photo Divi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552450" y="466725"/>
            <a:ext cx="8043863" cy="529023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/>
              <a:t>Photo Only Divider Slide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45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ock and Photo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38819" y="6361758"/>
            <a:ext cx="1713826" cy="17260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6627428" y="2743200"/>
            <a:ext cx="1938337" cy="274161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3" name="Title 2"/>
          <p:cNvSpPr>
            <a:spLocks noGrp="1"/>
          </p:cNvSpPr>
          <p:nvPr>
            <p:ph type="title" hasCustomPrompt="1"/>
          </p:nvPr>
        </p:nvSpPr>
        <p:spPr>
          <a:xfrm>
            <a:off x="804208" y="2883945"/>
            <a:ext cx="5547916" cy="89116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3000"/>
              </a:lnSpc>
              <a:defRPr sz="2400" b="0" i="0" cap="none" spc="9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Title of Presentation</a:t>
            </a:r>
            <a:br>
              <a:rPr lang="en-US" dirty="0" smtClean="0"/>
            </a:br>
            <a:r>
              <a:rPr lang="en-US" dirty="0" smtClean="0"/>
              <a:t>Second Line Title</a:t>
            </a:r>
            <a:endParaRPr lang="en-US" dirty="0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602268" y="5919788"/>
            <a:ext cx="1949450" cy="576262"/>
          </a:xfrm>
          <a:prstGeom prst="rect">
            <a:avLst/>
          </a:prstGeom>
          <a:noFill/>
        </p:spPr>
        <p:txBody>
          <a:bodyPr anchor="t" anchorCtr="0">
            <a:normAutofit/>
          </a:bodyPr>
          <a:lstStyle>
            <a:lvl1pPr marL="0" indent="0" algn="l">
              <a:buNone/>
              <a:defRPr sz="1200" b="0" i="0" spc="0">
                <a:solidFill>
                  <a:srgbClr val="B1B3B3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Partner Logo Here</a:t>
            </a:r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804208" y="3857509"/>
            <a:ext cx="5548293" cy="70469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550" b="0" i="0" cap="none" spc="9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793404" y="4657760"/>
            <a:ext cx="5518727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804208" y="4771595"/>
            <a:ext cx="5546046" cy="20505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300" b="0" cap="none" spc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dirty="0" smtClean="0"/>
              <a:t>Click to Add Presenter Name, Title, Company</a:t>
            </a:r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804208" y="5055119"/>
            <a:ext cx="5546046" cy="20505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300" b="0" cap="none" spc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dirty="0" smtClean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1222628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y Divi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8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890392" y="1753551"/>
            <a:ext cx="7383419" cy="85270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550" b="0" i="0" cap="none" spc="9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 hasCustomPrompt="1"/>
          </p:nvPr>
        </p:nvSpPr>
        <p:spPr>
          <a:xfrm>
            <a:off x="890392" y="694694"/>
            <a:ext cx="7362574" cy="89116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lnSpc>
                <a:spcPts val="3300"/>
              </a:lnSpc>
              <a:defRPr sz="2800" b="0" i="0" cap="none" spc="5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Divider Slide</a:t>
            </a:r>
            <a:br>
              <a:rPr lang="en-US" dirty="0" smtClean="0"/>
            </a:br>
            <a:r>
              <a:rPr lang="en-US" dirty="0" smtClean="0"/>
              <a:t>Second Line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0273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y Photo Divi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552450" y="466725"/>
            <a:ext cx="8043863" cy="529023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/>
              <a:t>Photo Only Divider Slide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4548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Industry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7498" y="372003"/>
            <a:ext cx="8062463" cy="459231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890392" y="1753551"/>
            <a:ext cx="7383419" cy="85270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550" b="0" i="0" cap="none" spc="9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sp>
        <p:nvSpPr>
          <p:cNvPr id="9" name="Title 2"/>
          <p:cNvSpPr>
            <a:spLocks noGrp="1"/>
          </p:cNvSpPr>
          <p:nvPr>
            <p:ph type="title" hasCustomPrompt="1"/>
          </p:nvPr>
        </p:nvSpPr>
        <p:spPr>
          <a:xfrm>
            <a:off x="890392" y="694694"/>
            <a:ext cx="7362574" cy="89116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lnSpc>
                <a:spcPts val="3300"/>
              </a:lnSpc>
              <a:defRPr sz="2800" b="0" i="0" cap="none" spc="5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Customisable Industry Divider</a:t>
            </a:r>
            <a:br>
              <a:rPr lang="en-US" dirty="0" smtClean="0"/>
            </a:br>
            <a:r>
              <a:rPr lang="en-US" dirty="0" smtClean="0"/>
              <a:t>Second Line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7" hasCustomPrompt="1"/>
          </p:nvPr>
        </p:nvSpPr>
        <p:spPr>
          <a:xfrm>
            <a:off x="6295554" y="4181475"/>
            <a:ext cx="1558126" cy="1558925"/>
          </a:xfrm>
          <a:prstGeom prst="rect">
            <a:avLst/>
          </a:prstGeom>
        </p:spPr>
        <p:txBody>
          <a:bodyPr anchor="t" anchorCtr="1"/>
          <a:lstStyle>
            <a:lvl1pPr marL="0" indent="0" algn="l">
              <a:buFontTx/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 Industry</a:t>
            </a:r>
            <a:br>
              <a:rPr lang="en-US"/>
            </a:br>
            <a:r>
              <a:rPr lang="en-US"/>
              <a:t>Icon Here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612825" y="4499145"/>
            <a:ext cx="923584" cy="923584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8949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Industry Divi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1207" y="375900"/>
            <a:ext cx="8053043" cy="87650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7" hasCustomPrompt="1"/>
          </p:nvPr>
        </p:nvSpPr>
        <p:spPr>
          <a:xfrm>
            <a:off x="6295554" y="4181475"/>
            <a:ext cx="1558126" cy="1558925"/>
          </a:xfrm>
          <a:prstGeom prst="rect">
            <a:avLst/>
          </a:prstGeom>
        </p:spPr>
        <p:txBody>
          <a:bodyPr anchor="t" anchorCtr="1"/>
          <a:lstStyle>
            <a:lvl1pPr marL="0" indent="0" algn="l">
              <a:buFontTx/>
              <a:buNone/>
              <a:defRPr sz="14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 Industry</a:t>
            </a:r>
            <a:br>
              <a:rPr lang="en-US"/>
            </a:br>
            <a:r>
              <a:rPr lang="en-US"/>
              <a:t>Icon Here</a:t>
            </a:r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552450" y="466725"/>
            <a:ext cx="8043863" cy="451167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/>
              <a:t>Photo Only Industry Divider Slide</a:t>
            </a:r>
          </a:p>
        </p:txBody>
      </p:sp>
    </p:spTree>
    <p:extLst>
      <p:ext uri="{BB962C8B-B14F-4D97-AF65-F5344CB8AC3E}">
        <p14:creationId xmlns:p14="http://schemas.microsoft.com/office/powerpoint/2010/main" val="65023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7331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idx="11" hasCustomPrompt="1"/>
          </p:nvPr>
        </p:nvSpPr>
        <p:spPr bwMode="auto">
          <a:xfrm>
            <a:off x="552763" y="1455209"/>
            <a:ext cx="8043777" cy="454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7168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52763" y="1455918"/>
            <a:ext cx="8048057" cy="4062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000" b="1" i="0"/>
            </a:lvl1pPr>
          </a:lstStyle>
          <a:p>
            <a:pPr lvl="0"/>
            <a:r>
              <a:rPr lang="en-US"/>
              <a:t>Click to edit heading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3" hasCustomPrompt="1"/>
          </p:nvPr>
        </p:nvSpPr>
        <p:spPr bwMode="auto">
          <a:xfrm>
            <a:off x="552763" y="1904999"/>
            <a:ext cx="8044541" cy="409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9745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Line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552763" y="2288513"/>
            <a:ext cx="8044541" cy="371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52763" y="1456330"/>
            <a:ext cx="8044137" cy="78682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000" b="1" i="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text. Main idea, quote, or phrase two lines and under may go in this text box.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7" name="Title 3"/>
          <p:cNvSpPr>
            <a:spLocks noGrp="1"/>
          </p:cNvSpPr>
          <p:nvPr>
            <p:ph type="title" hasCustomPrompt="1"/>
          </p:nvPr>
        </p:nvSpPr>
        <p:spPr>
          <a:xfrm>
            <a:off x="546099" y="230189"/>
            <a:ext cx="8058151" cy="906196"/>
          </a:xfrm>
        </p:spPr>
        <p:txBody>
          <a:bodyPr/>
          <a:lstStyle/>
          <a:p>
            <a:r>
              <a:rPr lang="en-US" dirty="0" smtClean="0"/>
              <a:t>Click to Edit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96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Line 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552763" y="2492583"/>
            <a:ext cx="8044541" cy="350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52763" y="1455430"/>
            <a:ext cx="8044541" cy="999416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45715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 sz="2000" b="1" i="0" baseline="0">
                <a:solidFill>
                  <a:schemeClr val="accent2"/>
                </a:solidFill>
              </a:defRPr>
            </a:lvl1pPr>
          </a:lstStyle>
          <a:p>
            <a:pPr marL="0" marR="0" lvl="0" indent="0" algn="l" defTabSz="45715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None/>
              <a:tabLst/>
              <a:defRPr/>
            </a:pPr>
            <a:r>
              <a:rPr lang="en-US"/>
              <a:t>Click to edit text. Main idea, quote, or phrase three lines and under may go in this text box. For text over three lines adjust the size of this box.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7" name="Title 3"/>
          <p:cNvSpPr>
            <a:spLocks noGrp="1"/>
          </p:cNvSpPr>
          <p:nvPr>
            <p:ph type="title" hasCustomPrompt="1"/>
          </p:nvPr>
        </p:nvSpPr>
        <p:spPr>
          <a:xfrm>
            <a:off x="546099" y="230189"/>
            <a:ext cx="8058151" cy="906196"/>
          </a:xfrm>
        </p:spPr>
        <p:txBody>
          <a:bodyPr/>
          <a:lstStyle/>
          <a:p>
            <a:r>
              <a:rPr lang="en-US" dirty="0" smtClean="0"/>
              <a:t>Click to Edit Title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155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46018" y="1455430"/>
            <a:ext cx="3784756" cy="737544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000" b="1" i="0"/>
            </a:lvl1pPr>
          </a:lstStyle>
          <a:p>
            <a:pPr lvl="0"/>
            <a:r>
              <a:rPr lang="en-US"/>
              <a:t>Click to edit heading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547187" y="2233086"/>
            <a:ext cx="3780956" cy="376699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2"/>
              </a:buClr>
              <a:defRPr sz="1500"/>
            </a:lvl1pPr>
            <a:lvl2pPr>
              <a:lnSpc>
                <a:spcPct val="100000"/>
              </a:lnSpc>
              <a:buClr>
                <a:schemeClr val="accent2"/>
              </a:buClr>
              <a:defRPr sz="1500"/>
            </a:lvl2pPr>
            <a:lvl3pPr>
              <a:lnSpc>
                <a:spcPct val="100000"/>
              </a:lnSpc>
              <a:buClr>
                <a:schemeClr val="accent2"/>
              </a:buClr>
              <a:defRPr sz="1500"/>
            </a:lvl3pPr>
            <a:lvl4pPr>
              <a:lnSpc>
                <a:spcPct val="100000"/>
              </a:lnSpc>
              <a:buClr>
                <a:schemeClr val="accent2"/>
              </a:buClr>
              <a:defRPr sz="1500"/>
            </a:lvl4pPr>
            <a:lvl5pPr>
              <a:lnSpc>
                <a:spcPct val="100000"/>
              </a:lnSpc>
              <a:buClr>
                <a:schemeClr val="accent2"/>
              </a:buClr>
              <a:defRPr sz="15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812564" y="1455430"/>
            <a:ext cx="3784756" cy="737544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000" b="1" i="0"/>
            </a:lvl1pPr>
          </a:lstStyle>
          <a:p>
            <a:pPr lvl="0"/>
            <a:r>
              <a:rPr lang="en-US"/>
              <a:t>Click to edit heading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813733" y="2233086"/>
            <a:ext cx="3780956" cy="376699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2"/>
              </a:buClr>
              <a:defRPr sz="1500"/>
            </a:lvl1pPr>
            <a:lvl2pPr>
              <a:lnSpc>
                <a:spcPct val="100000"/>
              </a:lnSpc>
              <a:buClr>
                <a:schemeClr val="accent2"/>
              </a:buClr>
              <a:defRPr sz="1500"/>
            </a:lvl2pPr>
            <a:lvl3pPr>
              <a:lnSpc>
                <a:spcPct val="100000"/>
              </a:lnSpc>
              <a:buClr>
                <a:schemeClr val="accent2"/>
              </a:buClr>
              <a:defRPr sz="1500"/>
            </a:lvl3pPr>
            <a:lvl4pPr>
              <a:lnSpc>
                <a:spcPct val="100000"/>
              </a:lnSpc>
              <a:buClr>
                <a:schemeClr val="accent2"/>
              </a:buClr>
              <a:defRPr sz="1500"/>
            </a:lvl4pPr>
            <a:lvl5pPr>
              <a:lnSpc>
                <a:spcPct val="100000"/>
              </a:lnSpc>
              <a:buClr>
                <a:schemeClr val="accent2"/>
              </a:buClr>
              <a:defRPr sz="15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838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50" y="384392"/>
            <a:ext cx="6877050" cy="93599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29600" y="6534150"/>
            <a:ext cx="91440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D6E4E-7E15-4CE3-8A92-2569E1E3F8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405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46017" y="1455430"/>
            <a:ext cx="2477124" cy="737544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1500" b="1" i="0" baseline="0"/>
            </a:lvl1pPr>
          </a:lstStyle>
          <a:p>
            <a:pPr lvl="0"/>
            <a:r>
              <a:rPr lang="en-US"/>
              <a:t>Click to edit heading 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547185" y="2247355"/>
            <a:ext cx="2474637" cy="375272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2"/>
              </a:buClr>
              <a:defRPr sz="1100"/>
            </a:lvl1pPr>
            <a:lvl2pPr>
              <a:lnSpc>
                <a:spcPct val="100000"/>
              </a:lnSpc>
              <a:buClr>
                <a:schemeClr val="accent2"/>
              </a:buClr>
              <a:defRPr sz="1100"/>
            </a:lvl2pPr>
            <a:lvl3pPr>
              <a:lnSpc>
                <a:spcPct val="100000"/>
              </a:lnSpc>
              <a:buClr>
                <a:schemeClr val="accent2"/>
              </a:buClr>
              <a:defRPr sz="1100"/>
            </a:lvl3pPr>
            <a:lvl4pPr>
              <a:lnSpc>
                <a:spcPct val="100000"/>
              </a:lnSpc>
              <a:buClr>
                <a:schemeClr val="accent2"/>
              </a:buClr>
              <a:defRPr sz="1100"/>
            </a:lvl4pPr>
            <a:lvl5pPr>
              <a:lnSpc>
                <a:spcPct val="100000"/>
              </a:lnSpc>
              <a:buClr>
                <a:schemeClr val="accent2"/>
              </a:buClr>
              <a:defRPr sz="11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3349833" y="1455430"/>
            <a:ext cx="2477124" cy="737544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1500" b="1" i="0"/>
            </a:lvl1pPr>
          </a:lstStyle>
          <a:p>
            <a:pPr lvl="0"/>
            <a:r>
              <a:rPr lang="en-US"/>
              <a:t>Click to edit heading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351001" y="2247355"/>
            <a:ext cx="2474637" cy="375272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2"/>
              </a:buClr>
              <a:defRPr sz="1100"/>
            </a:lvl1pPr>
            <a:lvl2pPr>
              <a:lnSpc>
                <a:spcPct val="100000"/>
              </a:lnSpc>
              <a:buClr>
                <a:schemeClr val="accent2"/>
              </a:buClr>
              <a:defRPr sz="1100"/>
            </a:lvl2pPr>
            <a:lvl3pPr>
              <a:lnSpc>
                <a:spcPct val="100000"/>
              </a:lnSpc>
              <a:buClr>
                <a:schemeClr val="accent2"/>
              </a:buClr>
              <a:defRPr sz="1100"/>
            </a:lvl3pPr>
            <a:lvl4pPr>
              <a:lnSpc>
                <a:spcPct val="100000"/>
              </a:lnSpc>
              <a:buClr>
                <a:schemeClr val="accent2"/>
              </a:buClr>
              <a:defRPr sz="1100"/>
            </a:lvl4pPr>
            <a:lvl5pPr>
              <a:lnSpc>
                <a:spcPct val="100000"/>
              </a:lnSpc>
              <a:buClr>
                <a:schemeClr val="accent2"/>
              </a:buClr>
              <a:defRPr sz="11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6122454" y="1455430"/>
            <a:ext cx="2477124" cy="737544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1500" b="1" i="0"/>
            </a:lvl1pPr>
          </a:lstStyle>
          <a:p>
            <a:pPr lvl="0"/>
            <a:r>
              <a:rPr lang="en-US"/>
              <a:t>Click to edit heading</a:t>
            </a:r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6123622" y="2247355"/>
            <a:ext cx="2474637" cy="375272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2"/>
              </a:buClr>
              <a:defRPr sz="1100"/>
            </a:lvl1pPr>
            <a:lvl2pPr>
              <a:lnSpc>
                <a:spcPct val="100000"/>
              </a:lnSpc>
              <a:buClr>
                <a:schemeClr val="accent2"/>
              </a:buClr>
              <a:defRPr sz="1100"/>
            </a:lvl2pPr>
            <a:lvl3pPr>
              <a:lnSpc>
                <a:spcPct val="100000"/>
              </a:lnSpc>
              <a:buClr>
                <a:schemeClr val="accent2"/>
              </a:buClr>
              <a:defRPr sz="1100"/>
            </a:lvl3pPr>
            <a:lvl4pPr>
              <a:lnSpc>
                <a:spcPct val="100000"/>
              </a:lnSpc>
              <a:buClr>
                <a:schemeClr val="accent2"/>
              </a:buClr>
              <a:defRPr sz="1100"/>
            </a:lvl4pPr>
            <a:lvl5pPr>
              <a:lnSpc>
                <a:spcPct val="100000"/>
              </a:lnSpc>
              <a:buClr>
                <a:schemeClr val="accent2"/>
              </a:buClr>
              <a:defRPr sz="11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323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812564" y="1455430"/>
            <a:ext cx="3784756" cy="737544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000" b="1" i="0"/>
            </a:lvl1pPr>
          </a:lstStyle>
          <a:p>
            <a:pPr lvl="0"/>
            <a:r>
              <a:rPr lang="en-US"/>
              <a:t>Click to edit heading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813733" y="2233087"/>
            <a:ext cx="3780956" cy="3624306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2"/>
              </a:buClr>
              <a:defRPr sz="1500"/>
            </a:lvl1pPr>
            <a:lvl2pPr>
              <a:lnSpc>
                <a:spcPct val="100000"/>
              </a:lnSpc>
              <a:buClr>
                <a:schemeClr val="accent2"/>
              </a:buClr>
              <a:defRPr sz="1500"/>
            </a:lvl2pPr>
            <a:lvl3pPr>
              <a:lnSpc>
                <a:spcPct val="100000"/>
              </a:lnSpc>
              <a:buClr>
                <a:schemeClr val="accent2"/>
              </a:buClr>
              <a:defRPr sz="1500"/>
            </a:lvl3pPr>
            <a:lvl4pPr>
              <a:lnSpc>
                <a:spcPct val="100000"/>
              </a:lnSpc>
              <a:buClr>
                <a:schemeClr val="accent2"/>
              </a:buClr>
              <a:defRPr sz="1500"/>
            </a:lvl4pPr>
            <a:lvl5pPr>
              <a:lnSpc>
                <a:spcPct val="100000"/>
              </a:lnSpc>
              <a:buClr>
                <a:schemeClr val="accent2"/>
              </a:buClr>
              <a:defRPr sz="15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549371" y="1555311"/>
            <a:ext cx="3786598" cy="429825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/>
              <a:t>Photo Here </a:t>
            </a:r>
          </a:p>
        </p:txBody>
      </p:sp>
    </p:spTree>
    <p:extLst>
      <p:ext uri="{BB962C8B-B14F-4D97-AF65-F5344CB8AC3E}">
        <p14:creationId xmlns:p14="http://schemas.microsoft.com/office/powerpoint/2010/main" val="39784227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Left -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812564" y="1455430"/>
            <a:ext cx="3784756" cy="737544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000" b="1" i="0"/>
            </a:lvl1pPr>
          </a:lstStyle>
          <a:p>
            <a:pPr lvl="0"/>
            <a:r>
              <a:rPr lang="en-US"/>
              <a:t>Click to edit heading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4813733" y="2233087"/>
            <a:ext cx="3780956" cy="3624306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2"/>
              </a:buClr>
              <a:defRPr sz="1500"/>
            </a:lvl1pPr>
            <a:lvl2pPr>
              <a:lnSpc>
                <a:spcPct val="100000"/>
              </a:lnSpc>
              <a:buClr>
                <a:schemeClr val="accent2"/>
              </a:buClr>
              <a:defRPr sz="1500"/>
            </a:lvl2pPr>
            <a:lvl3pPr>
              <a:lnSpc>
                <a:spcPct val="100000"/>
              </a:lnSpc>
              <a:buClr>
                <a:schemeClr val="accent2"/>
              </a:buClr>
              <a:defRPr sz="1500"/>
            </a:lvl3pPr>
            <a:lvl4pPr>
              <a:lnSpc>
                <a:spcPct val="100000"/>
              </a:lnSpc>
              <a:buClr>
                <a:schemeClr val="accent2"/>
              </a:buClr>
              <a:defRPr sz="1500"/>
            </a:lvl4pPr>
            <a:lvl5pPr>
              <a:lnSpc>
                <a:spcPct val="100000"/>
              </a:lnSpc>
              <a:buClr>
                <a:schemeClr val="accent2"/>
              </a:buClr>
              <a:defRPr sz="15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549371" y="1555312"/>
            <a:ext cx="3786598" cy="316056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/>
              <a:t>Photo Here </a:t>
            </a:r>
          </a:p>
        </p:txBody>
      </p:sp>
      <p:sp>
        <p:nvSpPr>
          <p:cNvPr id="9" name="Rectangle 8"/>
          <p:cNvSpPr/>
          <p:nvPr/>
        </p:nvSpPr>
        <p:spPr>
          <a:xfrm>
            <a:off x="549275" y="4714933"/>
            <a:ext cx="3785269" cy="1141986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93600" rIns="144000" bIns="144000" rtlCol="0" anchor="t" anchorCtr="0"/>
          <a:lstStyle/>
          <a:p>
            <a:pPr marL="0" marR="0" indent="0" algn="l" defTabSz="91431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1">
                <a:solidFill>
                  <a:schemeClr val="bg1"/>
                </a:solidFill>
              </a:rPr>
              <a:t>Caption or</a:t>
            </a:r>
            <a:r>
              <a:rPr lang="en-US" sz="1100" b="0" i="1" baseline="0">
                <a:solidFill>
                  <a:schemeClr val="bg1"/>
                </a:solidFill>
              </a:rPr>
              <a:t> credit for a photo could be put in this space. </a:t>
            </a:r>
            <a:r>
              <a:rPr lang="en-US" sz="1100" b="0" i="1">
                <a:solidFill>
                  <a:schemeClr val="bg1"/>
                </a:solidFill>
              </a:rPr>
              <a:t>You may adjust the height of this box</a:t>
            </a:r>
            <a:r>
              <a:rPr lang="en-US" sz="1100" b="0" i="1" baseline="0">
                <a:solidFill>
                  <a:schemeClr val="bg1"/>
                </a:solidFill>
              </a:rPr>
              <a:t> to accommodate more or less text. Suggested number of lines of text is no less than two and no more than five.</a:t>
            </a:r>
            <a:endParaRPr lang="en-US" sz="1100" b="0" i="1">
              <a:solidFill>
                <a:schemeClr val="bg1"/>
              </a:solidFill>
            </a:endParaRPr>
          </a:p>
          <a:p>
            <a:pPr marL="0" marR="0" indent="0" algn="l" defTabSz="91431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b="0" i="1">
              <a:solidFill>
                <a:schemeClr val="bg1"/>
              </a:solidFill>
            </a:endParaRPr>
          </a:p>
          <a:p>
            <a:pPr marL="0" marR="0" indent="0" algn="l" defTabSz="91431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b="0" i="1">
              <a:solidFill>
                <a:schemeClr val="bg1"/>
              </a:solidFill>
            </a:endParaRPr>
          </a:p>
          <a:p>
            <a:pPr algn="l">
              <a:lnSpc>
                <a:spcPct val="110000"/>
              </a:lnSpc>
            </a:pPr>
            <a:endParaRPr lang="en-US" sz="1100" b="0" i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5605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547418" y="1455430"/>
            <a:ext cx="3784756" cy="737544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000" b="1" i="0"/>
            </a:lvl1pPr>
          </a:lstStyle>
          <a:p>
            <a:pPr lvl="0"/>
            <a:r>
              <a:rPr lang="en-US"/>
              <a:t>Click to edit heading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548587" y="2233087"/>
            <a:ext cx="3780956" cy="3624306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2"/>
              </a:buClr>
              <a:defRPr sz="1500"/>
            </a:lvl1pPr>
            <a:lvl2pPr>
              <a:lnSpc>
                <a:spcPct val="100000"/>
              </a:lnSpc>
              <a:buClr>
                <a:schemeClr val="accent2"/>
              </a:buClr>
              <a:defRPr sz="1500"/>
            </a:lvl2pPr>
            <a:lvl3pPr>
              <a:lnSpc>
                <a:spcPct val="100000"/>
              </a:lnSpc>
              <a:buClr>
                <a:schemeClr val="accent2"/>
              </a:buClr>
              <a:defRPr sz="1500"/>
            </a:lvl3pPr>
            <a:lvl4pPr>
              <a:lnSpc>
                <a:spcPct val="100000"/>
              </a:lnSpc>
              <a:buClr>
                <a:schemeClr val="accent2"/>
              </a:buClr>
              <a:defRPr sz="1500"/>
            </a:lvl4pPr>
            <a:lvl5pPr>
              <a:lnSpc>
                <a:spcPct val="100000"/>
              </a:lnSpc>
              <a:buClr>
                <a:schemeClr val="accent2"/>
              </a:buClr>
              <a:defRPr sz="15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4818525" y="1555311"/>
            <a:ext cx="3786598" cy="429825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/>
              <a:t>Photo Here </a:t>
            </a:r>
          </a:p>
        </p:txBody>
      </p:sp>
    </p:spTree>
    <p:extLst>
      <p:ext uri="{BB962C8B-B14F-4D97-AF65-F5344CB8AC3E}">
        <p14:creationId xmlns:p14="http://schemas.microsoft.com/office/powerpoint/2010/main" val="379839245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Right -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547418" y="1455430"/>
            <a:ext cx="3784756" cy="737544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000" b="1" i="0"/>
            </a:lvl1pPr>
          </a:lstStyle>
          <a:p>
            <a:pPr lvl="0"/>
            <a:r>
              <a:rPr lang="en-US"/>
              <a:t>Click to edit heading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548587" y="2233087"/>
            <a:ext cx="3780956" cy="3624306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2"/>
              </a:buClr>
              <a:defRPr sz="1500"/>
            </a:lvl1pPr>
            <a:lvl2pPr>
              <a:lnSpc>
                <a:spcPct val="100000"/>
              </a:lnSpc>
              <a:buClr>
                <a:schemeClr val="accent2"/>
              </a:buClr>
              <a:defRPr sz="1500"/>
            </a:lvl2pPr>
            <a:lvl3pPr>
              <a:lnSpc>
                <a:spcPct val="100000"/>
              </a:lnSpc>
              <a:buClr>
                <a:schemeClr val="accent2"/>
              </a:buClr>
              <a:defRPr sz="1500"/>
            </a:lvl3pPr>
            <a:lvl4pPr>
              <a:lnSpc>
                <a:spcPct val="100000"/>
              </a:lnSpc>
              <a:buClr>
                <a:schemeClr val="accent2"/>
              </a:buClr>
              <a:defRPr sz="1500"/>
            </a:lvl4pPr>
            <a:lvl5pPr>
              <a:lnSpc>
                <a:spcPct val="100000"/>
              </a:lnSpc>
              <a:buClr>
                <a:schemeClr val="accent2"/>
              </a:buClr>
              <a:defRPr sz="15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4818525" y="1555312"/>
            <a:ext cx="3786598" cy="316056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/>
              <a:t>Photo Here </a:t>
            </a:r>
          </a:p>
        </p:txBody>
      </p:sp>
      <p:sp>
        <p:nvSpPr>
          <p:cNvPr id="9" name="Rectangle 8"/>
          <p:cNvSpPr/>
          <p:nvPr/>
        </p:nvSpPr>
        <p:spPr>
          <a:xfrm>
            <a:off x="4818429" y="4714933"/>
            <a:ext cx="3785269" cy="1141986"/>
          </a:xfrm>
          <a:prstGeom prst="rect">
            <a:avLst/>
          </a:prstGeom>
          <a:solidFill>
            <a:schemeClr val="accent2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93600" rIns="144000" bIns="144000" rtlCol="0" anchor="t" anchorCtr="0"/>
          <a:lstStyle/>
          <a:p>
            <a:pPr marL="0" marR="0" indent="0" algn="l" defTabSz="91431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1">
                <a:solidFill>
                  <a:schemeClr val="bg1"/>
                </a:solidFill>
              </a:rPr>
              <a:t>Caption or</a:t>
            </a:r>
            <a:r>
              <a:rPr lang="en-US" sz="1100" b="0" i="1" baseline="0">
                <a:solidFill>
                  <a:schemeClr val="bg1"/>
                </a:solidFill>
              </a:rPr>
              <a:t> credit for a photo could be put in this space. </a:t>
            </a:r>
            <a:r>
              <a:rPr lang="en-US" sz="1100" b="0" i="1">
                <a:solidFill>
                  <a:schemeClr val="bg1"/>
                </a:solidFill>
              </a:rPr>
              <a:t>You may adjust the height of this box</a:t>
            </a:r>
            <a:r>
              <a:rPr lang="en-US" sz="1100" b="0" i="1" baseline="0">
                <a:solidFill>
                  <a:schemeClr val="bg1"/>
                </a:solidFill>
              </a:rPr>
              <a:t> to accommodate more or less text. Suggested number of lines of text is no less than two and no more than five.</a:t>
            </a:r>
            <a:endParaRPr lang="en-US" sz="1100" b="0" i="1">
              <a:solidFill>
                <a:schemeClr val="bg1"/>
              </a:solidFill>
            </a:endParaRPr>
          </a:p>
          <a:p>
            <a:pPr marL="0" marR="0" indent="0" algn="l" defTabSz="91431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b="0" i="1">
              <a:solidFill>
                <a:schemeClr val="bg1"/>
              </a:solidFill>
            </a:endParaRPr>
          </a:p>
          <a:p>
            <a:pPr marL="0" marR="0" indent="0" algn="l" defTabSz="91431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b="0" i="1">
              <a:solidFill>
                <a:schemeClr val="bg1"/>
              </a:solidFill>
            </a:endParaRPr>
          </a:p>
          <a:p>
            <a:pPr algn="l">
              <a:lnSpc>
                <a:spcPct val="110000"/>
              </a:lnSpc>
            </a:pPr>
            <a:endParaRPr lang="en-US" sz="1100" b="0" i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7457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Agenda Slide</a:t>
            </a:r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544300" y="1454727"/>
            <a:ext cx="8052162" cy="4541433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buClr>
                <a:schemeClr val="accent2"/>
              </a:buClr>
              <a:defRPr/>
            </a:lvl1pPr>
            <a:lvl2pPr>
              <a:lnSpc>
                <a:spcPct val="150000"/>
              </a:lnSpc>
              <a:buClr>
                <a:schemeClr val="accent2"/>
              </a:buClr>
              <a:defRPr/>
            </a:lvl2pPr>
            <a:lvl3pPr>
              <a:lnSpc>
                <a:spcPct val="150000"/>
              </a:lnSpc>
              <a:buClr>
                <a:schemeClr val="accent2"/>
              </a:buClr>
              <a:defRPr/>
            </a:lvl3pPr>
            <a:lvl4pPr>
              <a:lnSpc>
                <a:spcPct val="150000"/>
              </a:lnSpc>
              <a:buClr>
                <a:schemeClr val="accent2"/>
              </a:buClr>
              <a:defRPr/>
            </a:lvl4pPr>
            <a:lvl5pPr>
              <a:lnSpc>
                <a:spcPct val="150000"/>
              </a:lnSpc>
              <a:buClr>
                <a:schemeClr val="accent2"/>
              </a:buClr>
              <a:defRPr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51897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d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1578111"/>
            <a:ext cx="2312" cy="4278159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604154" y="3723355"/>
            <a:ext cx="7989634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579438" y="1590675"/>
            <a:ext cx="3822700" cy="197167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2"/>
              </a:buClr>
              <a:defRPr sz="1500"/>
            </a:lvl1pPr>
            <a:lvl2pPr>
              <a:lnSpc>
                <a:spcPct val="100000"/>
              </a:lnSpc>
              <a:buClr>
                <a:schemeClr val="accent2"/>
              </a:buClr>
              <a:defRPr sz="1500"/>
            </a:lvl2pPr>
            <a:lvl3pPr>
              <a:lnSpc>
                <a:spcPct val="100000"/>
              </a:lnSpc>
              <a:buClr>
                <a:schemeClr val="accent2"/>
              </a:buClr>
              <a:defRPr sz="1500"/>
            </a:lvl3pPr>
            <a:lvl4pPr>
              <a:lnSpc>
                <a:spcPct val="100000"/>
              </a:lnSpc>
              <a:buClr>
                <a:schemeClr val="accent2"/>
              </a:buClr>
              <a:defRPr sz="1500"/>
            </a:lvl4pPr>
            <a:lvl5pPr>
              <a:lnSpc>
                <a:spcPct val="100000"/>
              </a:lnSpc>
              <a:buClr>
                <a:schemeClr val="accent2"/>
              </a:buClr>
              <a:defRPr sz="15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746870" y="1590675"/>
            <a:ext cx="3822700" cy="197167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2"/>
              </a:buClr>
              <a:defRPr sz="1500"/>
            </a:lvl1pPr>
            <a:lvl2pPr>
              <a:lnSpc>
                <a:spcPct val="100000"/>
              </a:lnSpc>
              <a:buClr>
                <a:schemeClr val="accent2"/>
              </a:buClr>
              <a:defRPr sz="1500"/>
            </a:lvl2pPr>
            <a:lvl3pPr>
              <a:lnSpc>
                <a:spcPct val="100000"/>
              </a:lnSpc>
              <a:buClr>
                <a:schemeClr val="accent2"/>
              </a:buClr>
              <a:defRPr sz="1500"/>
            </a:lvl3pPr>
            <a:lvl4pPr>
              <a:lnSpc>
                <a:spcPct val="100000"/>
              </a:lnSpc>
              <a:buClr>
                <a:schemeClr val="accent2"/>
              </a:buClr>
              <a:defRPr sz="1500"/>
            </a:lvl4pPr>
            <a:lvl5pPr>
              <a:lnSpc>
                <a:spcPct val="100000"/>
              </a:lnSpc>
              <a:buClr>
                <a:schemeClr val="accent2"/>
              </a:buClr>
              <a:defRPr sz="15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9438" y="3881400"/>
            <a:ext cx="3822700" cy="1971675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2"/>
              </a:buClr>
              <a:defRPr sz="1500"/>
            </a:lvl1pPr>
            <a:lvl2pPr>
              <a:lnSpc>
                <a:spcPct val="100000"/>
              </a:lnSpc>
              <a:buClr>
                <a:schemeClr val="accent2"/>
              </a:buClr>
              <a:defRPr sz="1500"/>
            </a:lvl2pPr>
            <a:lvl3pPr>
              <a:lnSpc>
                <a:spcPct val="100000"/>
              </a:lnSpc>
              <a:buClr>
                <a:schemeClr val="accent2"/>
              </a:buClr>
              <a:defRPr sz="1500"/>
            </a:lvl3pPr>
            <a:lvl4pPr>
              <a:lnSpc>
                <a:spcPct val="100000"/>
              </a:lnSpc>
              <a:buClr>
                <a:schemeClr val="accent2"/>
              </a:buClr>
              <a:defRPr sz="1500"/>
            </a:lvl4pPr>
            <a:lvl5pPr>
              <a:lnSpc>
                <a:spcPct val="100000"/>
              </a:lnSpc>
              <a:buClr>
                <a:schemeClr val="accent2"/>
              </a:buClr>
              <a:defRPr sz="15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746870" y="3881400"/>
            <a:ext cx="3822700" cy="1971675"/>
          </a:xfrm>
          <a:prstGeom prst="rect">
            <a:avLst/>
          </a:prstGeom>
        </p:spPr>
        <p:txBody>
          <a:bodyPr lIns="91440">
            <a:noAutofit/>
          </a:bodyPr>
          <a:lstStyle>
            <a:lvl1pPr>
              <a:lnSpc>
                <a:spcPct val="100000"/>
              </a:lnSpc>
              <a:buClr>
                <a:schemeClr val="accent2"/>
              </a:buClr>
              <a:defRPr sz="1500" kern="1200"/>
            </a:lvl1pPr>
            <a:lvl2pPr>
              <a:lnSpc>
                <a:spcPct val="100000"/>
              </a:lnSpc>
              <a:buClr>
                <a:schemeClr val="accent2"/>
              </a:buClr>
              <a:defRPr sz="1500"/>
            </a:lvl2pPr>
            <a:lvl3pPr>
              <a:lnSpc>
                <a:spcPct val="100000"/>
              </a:lnSpc>
              <a:buClr>
                <a:schemeClr val="accent2"/>
              </a:buClr>
              <a:defRPr sz="1500" kern="1200"/>
            </a:lvl3pPr>
            <a:lvl4pPr>
              <a:lnSpc>
                <a:spcPct val="100000"/>
              </a:lnSpc>
              <a:buClr>
                <a:schemeClr val="accent2"/>
              </a:buClr>
              <a:defRPr sz="1500" kern="1200"/>
            </a:lvl4pPr>
            <a:lvl5pPr>
              <a:lnSpc>
                <a:spcPct val="100000"/>
              </a:lnSpc>
              <a:buClr>
                <a:schemeClr val="accent2"/>
              </a:buClr>
              <a:defRPr sz="1500" kern="12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53553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drant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1578111"/>
            <a:ext cx="2312" cy="4278159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604154" y="3723355"/>
            <a:ext cx="7989634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587496" y="1995840"/>
            <a:ext cx="3814641" cy="156651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2"/>
              </a:buClr>
              <a:defRPr sz="1300"/>
            </a:lvl1pPr>
            <a:lvl2pPr>
              <a:lnSpc>
                <a:spcPct val="100000"/>
              </a:lnSpc>
              <a:buClr>
                <a:schemeClr val="accent2"/>
              </a:buClr>
              <a:defRPr sz="1300"/>
            </a:lvl2pPr>
            <a:lvl3pPr>
              <a:lnSpc>
                <a:spcPct val="100000"/>
              </a:lnSpc>
              <a:buClr>
                <a:schemeClr val="accent2"/>
              </a:buClr>
              <a:defRPr sz="1300"/>
            </a:lvl3pPr>
            <a:lvl4pPr>
              <a:lnSpc>
                <a:spcPct val="100000"/>
              </a:lnSpc>
              <a:buClr>
                <a:schemeClr val="accent2"/>
              </a:buClr>
              <a:defRPr sz="1300"/>
            </a:lvl4pPr>
            <a:lvl5pPr>
              <a:lnSpc>
                <a:spcPct val="100000"/>
              </a:lnSpc>
              <a:buClr>
                <a:schemeClr val="accent2"/>
              </a:buClr>
              <a:defRPr sz="13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754928" y="1995840"/>
            <a:ext cx="3814641" cy="156651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2"/>
              </a:buClr>
              <a:defRPr sz="1300"/>
            </a:lvl1pPr>
            <a:lvl2pPr>
              <a:lnSpc>
                <a:spcPct val="100000"/>
              </a:lnSpc>
              <a:buClr>
                <a:schemeClr val="accent2"/>
              </a:buClr>
              <a:defRPr sz="1300"/>
            </a:lvl2pPr>
            <a:lvl3pPr>
              <a:lnSpc>
                <a:spcPct val="100000"/>
              </a:lnSpc>
              <a:buClr>
                <a:schemeClr val="accent2"/>
              </a:buClr>
              <a:defRPr sz="1300"/>
            </a:lvl3pPr>
            <a:lvl4pPr>
              <a:lnSpc>
                <a:spcPct val="100000"/>
              </a:lnSpc>
              <a:buClr>
                <a:schemeClr val="accent2"/>
              </a:buClr>
              <a:defRPr sz="1300"/>
            </a:lvl4pPr>
            <a:lvl5pPr>
              <a:lnSpc>
                <a:spcPct val="100000"/>
              </a:lnSpc>
              <a:buClr>
                <a:schemeClr val="accent2"/>
              </a:buClr>
              <a:defRPr sz="13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587496" y="4286565"/>
            <a:ext cx="3814641" cy="156651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chemeClr val="accent2"/>
              </a:buClr>
              <a:defRPr sz="1300"/>
            </a:lvl1pPr>
            <a:lvl2pPr>
              <a:lnSpc>
                <a:spcPct val="100000"/>
              </a:lnSpc>
              <a:buClr>
                <a:schemeClr val="accent2"/>
              </a:buClr>
              <a:defRPr sz="1300"/>
            </a:lvl2pPr>
            <a:lvl3pPr>
              <a:lnSpc>
                <a:spcPct val="100000"/>
              </a:lnSpc>
              <a:buClr>
                <a:schemeClr val="accent2"/>
              </a:buClr>
              <a:defRPr sz="1300"/>
            </a:lvl3pPr>
            <a:lvl4pPr>
              <a:lnSpc>
                <a:spcPct val="100000"/>
              </a:lnSpc>
              <a:buClr>
                <a:schemeClr val="accent2"/>
              </a:buClr>
              <a:defRPr sz="1300"/>
            </a:lvl4pPr>
            <a:lvl5pPr>
              <a:lnSpc>
                <a:spcPct val="100000"/>
              </a:lnSpc>
              <a:buClr>
                <a:schemeClr val="accent2"/>
              </a:buClr>
              <a:defRPr sz="13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754928" y="4286565"/>
            <a:ext cx="3814641" cy="1566510"/>
          </a:xfrm>
          <a:prstGeom prst="rect">
            <a:avLst/>
          </a:prstGeom>
        </p:spPr>
        <p:txBody>
          <a:bodyPr lIns="91440">
            <a:noAutofit/>
          </a:bodyPr>
          <a:lstStyle>
            <a:lvl1pPr>
              <a:lnSpc>
                <a:spcPct val="100000"/>
              </a:lnSpc>
              <a:buClr>
                <a:schemeClr val="accent2"/>
              </a:buClr>
              <a:defRPr sz="1300" kern="1200"/>
            </a:lvl1pPr>
            <a:lvl2pPr>
              <a:lnSpc>
                <a:spcPct val="100000"/>
              </a:lnSpc>
              <a:buClr>
                <a:schemeClr val="accent2"/>
              </a:buClr>
              <a:defRPr sz="1300"/>
            </a:lvl2pPr>
            <a:lvl3pPr>
              <a:lnSpc>
                <a:spcPct val="100000"/>
              </a:lnSpc>
              <a:buClr>
                <a:schemeClr val="accent2"/>
              </a:buClr>
              <a:defRPr sz="1300" kern="1200"/>
            </a:lvl3pPr>
            <a:lvl4pPr>
              <a:lnSpc>
                <a:spcPct val="100000"/>
              </a:lnSpc>
              <a:buClr>
                <a:schemeClr val="accent2"/>
              </a:buClr>
              <a:defRPr sz="1300" kern="1200"/>
            </a:lvl4pPr>
            <a:lvl5pPr>
              <a:lnSpc>
                <a:spcPct val="100000"/>
              </a:lnSpc>
              <a:buClr>
                <a:schemeClr val="accent2"/>
              </a:buClr>
              <a:defRPr sz="1300" kern="12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88125" y="1590590"/>
            <a:ext cx="3818102" cy="3465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500" b="1" i="0"/>
            </a:lvl1pPr>
          </a:lstStyle>
          <a:p>
            <a:pPr lvl="0"/>
            <a:r>
              <a:rPr lang="en-US"/>
              <a:t>Click to edit heading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4747516" y="1590590"/>
            <a:ext cx="3831666" cy="3465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500" b="1" i="0"/>
            </a:lvl1pPr>
          </a:lstStyle>
          <a:p>
            <a:pPr lvl="0"/>
            <a:r>
              <a:rPr lang="en-US"/>
              <a:t>Click to edit heading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588126" y="3878367"/>
            <a:ext cx="3818101" cy="3465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500" b="1" i="0"/>
            </a:lvl1pPr>
          </a:lstStyle>
          <a:p>
            <a:pPr lvl="0"/>
            <a:r>
              <a:rPr lang="en-US"/>
              <a:t>Click to edit heading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747516" y="3878367"/>
            <a:ext cx="3831666" cy="3465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1500" b="1" i="0"/>
            </a:lvl1pPr>
          </a:lstStyle>
          <a:p>
            <a:pPr lvl="0"/>
            <a:r>
              <a:rPr lang="en-US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934039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hoto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/>
          </a:p>
        </p:txBody>
      </p:sp>
      <p:sp>
        <p:nvSpPr>
          <p:cNvPr id="16" name="Picture Placeholder 4"/>
          <p:cNvSpPr>
            <a:spLocks noGrp="1"/>
          </p:cNvSpPr>
          <p:nvPr>
            <p:ph type="pic" sz="quarter" idx="14" hasCustomPrompt="1"/>
          </p:nvPr>
        </p:nvSpPr>
        <p:spPr>
          <a:xfrm>
            <a:off x="541214" y="2436481"/>
            <a:ext cx="3787256" cy="342144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/>
              <a:t>Photo Here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46018" y="1455430"/>
            <a:ext cx="3784756" cy="83417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000" b="1" i="0"/>
            </a:lvl1pPr>
          </a:lstStyle>
          <a:p>
            <a:pPr lvl="0"/>
            <a:r>
              <a:rPr lang="en-US"/>
              <a:t>Click to edit heading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4812564" y="1455430"/>
            <a:ext cx="3784756" cy="83417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>
              <a:buFontTx/>
              <a:buNone/>
              <a:defRPr sz="2000" b="1" i="0"/>
            </a:lvl1pPr>
          </a:lstStyle>
          <a:p>
            <a:pPr lvl="0"/>
            <a:r>
              <a:rPr lang="en-US"/>
              <a:t>Click to edit heading</a:t>
            </a:r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4809206" y="2436481"/>
            <a:ext cx="3787256" cy="342144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/>
              <a:t>Photo Here </a:t>
            </a:r>
          </a:p>
        </p:txBody>
      </p:sp>
    </p:spTree>
    <p:extLst>
      <p:ext uri="{BB962C8B-B14F-4D97-AF65-F5344CB8AC3E}">
        <p14:creationId xmlns:p14="http://schemas.microsoft.com/office/powerpoint/2010/main" val="16789855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tegorie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553152" y="1852640"/>
            <a:ext cx="2895600" cy="802640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>
              <a:buFontTx/>
              <a:buNone/>
              <a:defRPr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3830320" y="3258869"/>
            <a:ext cx="4775518" cy="1010961"/>
          </a:xfrm>
          <a:prstGeom prst="rect">
            <a:avLst/>
          </a:prstGeom>
        </p:spPr>
        <p:txBody>
          <a:bodyPr>
            <a:noAutofit/>
          </a:bodyPr>
          <a:lstStyle>
            <a:lvl1pPr>
              <a:buClr>
                <a:schemeClr val="accent2"/>
              </a:buClr>
              <a:defRPr sz="1400"/>
            </a:lvl1pPr>
          </a:lstStyle>
          <a:p>
            <a:pPr lvl="0"/>
            <a:r>
              <a:rPr lang="en-US" dirty="0" smtClean="0"/>
              <a:t>Add text here</a:t>
            </a:r>
          </a:p>
          <a:p>
            <a:pPr lvl="0"/>
            <a:endParaRPr lang="en-US"/>
          </a:p>
        </p:txBody>
      </p:sp>
      <p:sp>
        <p:nvSpPr>
          <p:cNvPr id="14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3830320" y="4660949"/>
            <a:ext cx="4775518" cy="1010961"/>
          </a:xfrm>
          <a:prstGeom prst="rect">
            <a:avLst/>
          </a:prstGeom>
        </p:spPr>
        <p:txBody>
          <a:bodyPr>
            <a:noAutofit/>
          </a:bodyPr>
          <a:lstStyle>
            <a:lvl1pPr>
              <a:buClr>
                <a:schemeClr val="accent2"/>
              </a:buClr>
              <a:defRPr sz="1400"/>
            </a:lvl1pPr>
          </a:lstStyle>
          <a:p>
            <a:pPr lvl="0"/>
            <a:r>
              <a:rPr lang="en-US" dirty="0" smtClean="0"/>
              <a:t>Add text here</a:t>
            </a:r>
          </a:p>
          <a:p>
            <a:pPr lvl="0"/>
            <a:endParaRPr lang="en-US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553152" y="3342640"/>
            <a:ext cx="2895600" cy="802640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>
              <a:buFontTx/>
              <a:buNone/>
              <a:defRPr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9" hasCustomPrompt="1"/>
          </p:nvPr>
        </p:nvSpPr>
        <p:spPr>
          <a:xfrm>
            <a:off x="553152" y="4744720"/>
            <a:ext cx="2895600" cy="802640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>
              <a:buFontTx/>
              <a:buNone/>
              <a:defRPr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21" hasCustomPrompt="1"/>
          </p:nvPr>
        </p:nvSpPr>
        <p:spPr>
          <a:xfrm>
            <a:off x="3830320" y="1746869"/>
            <a:ext cx="4775518" cy="1010961"/>
          </a:xfrm>
          <a:prstGeom prst="rect">
            <a:avLst/>
          </a:prstGeom>
        </p:spPr>
        <p:txBody>
          <a:bodyPr>
            <a:noAutofit/>
          </a:bodyPr>
          <a:lstStyle>
            <a:lvl1pPr>
              <a:buClr>
                <a:schemeClr val="accent2"/>
              </a:buClr>
              <a:defRPr sz="1400"/>
            </a:lvl1pPr>
          </a:lstStyle>
          <a:p>
            <a:pPr lvl="0"/>
            <a:r>
              <a:rPr lang="en-US" dirty="0" smtClean="0"/>
              <a:t>Add text here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1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50" y="384392"/>
            <a:ext cx="6877050" cy="93599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29600" y="6534150"/>
            <a:ext cx="91440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EBAED-E13B-436C-B4F0-43CDC285BE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514800" y="1602000"/>
            <a:ext cx="8172000" cy="457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640967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tegorie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544513" y="1567520"/>
            <a:ext cx="3827156" cy="802640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>
              <a:buFontTx/>
              <a:buNone/>
              <a:defRPr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541306" y="2471040"/>
            <a:ext cx="3839002" cy="191808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Clr>
                <a:schemeClr val="accent2"/>
              </a:buClr>
              <a:defRPr sz="1500"/>
            </a:lvl1pPr>
            <a:lvl2pPr>
              <a:lnSpc>
                <a:spcPts val="1800"/>
              </a:lnSpc>
              <a:buClr>
                <a:schemeClr val="accent2"/>
              </a:buClr>
              <a:defRPr sz="1500"/>
            </a:lvl2pPr>
            <a:lvl3pPr>
              <a:lnSpc>
                <a:spcPts val="1800"/>
              </a:lnSpc>
              <a:buClr>
                <a:schemeClr val="accent2"/>
              </a:buClr>
              <a:defRPr sz="1500"/>
            </a:lvl3pPr>
            <a:lvl4pPr>
              <a:lnSpc>
                <a:spcPts val="1800"/>
              </a:lnSpc>
              <a:buClr>
                <a:schemeClr val="accent2"/>
              </a:buClr>
              <a:defRPr sz="1500"/>
            </a:lvl4pPr>
            <a:lvl5pPr>
              <a:lnSpc>
                <a:spcPts val="1800"/>
              </a:lnSpc>
              <a:buClr>
                <a:schemeClr val="accent2"/>
              </a:buClr>
              <a:defRPr sz="15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544299" y="4523228"/>
            <a:ext cx="8060802" cy="14556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000" b="1" i="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text. Conclusion or summary based on the two boxes above may go here. The text in the box may be up to four lines in this space.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24" hasCustomPrompt="1"/>
          </p:nvPr>
        </p:nvSpPr>
        <p:spPr>
          <a:xfrm>
            <a:off x="4769306" y="1567520"/>
            <a:ext cx="3827156" cy="802640"/>
          </a:xfrm>
          <a:prstGeom prst="rect">
            <a:avLst/>
          </a:prstGeom>
          <a:solidFill>
            <a:schemeClr val="tx2"/>
          </a:solidFill>
        </p:spPr>
        <p:txBody>
          <a:bodyPr anchor="ctr" anchorCtr="1"/>
          <a:lstStyle>
            <a:lvl1pPr marL="0" indent="0" algn="ctr">
              <a:buFontTx/>
              <a:buNone/>
              <a:defRPr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text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25" hasCustomPrompt="1"/>
          </p:nvPr>
        </p:nvSpPr>
        <p:spPr>
          <a:xfrm>
            <a:off x="4766099" y="2471040"/>
            <a:ext cx="3839002" cy="1918080"/>
          </a:xfrm>
          <a:prstGeom prst="rect">
            <a:avLst/>
          </a:prstGeom>
        </p:spPr>
        <p:txBody>
          <a:bodyPr>
            <a:noAutofit/>
          </a:bodyPr>
          <a:lstStyle>
            <a:lvl1pPr>
              <a:buClr>
                <a:schemeClr val="accent2"/>
              </a:buClr>
              <a:defRPr sz="1500"/>
            </a:lvl1pPr>
            <a:lvl2pPr>
              <a:lnSpc>
                <a:spcPts val="1800"/>
              </a:lnSpc>
              <a:buClr>
                <a:schemeClr val="accent2"/>
              </a:buClr>
              <a:defRPr sz="1500"/>
            </a:lvl2pPr>
            <a:lvl3pPr>
              <a:lnSpc>
                <a:spcPts val="1800"/>
              </a:lnSpc>
              <a:buClr>
                <a:schemeClr val="accent2"/>
              </a:buClr>
              <a:defRPr sz="1500"/>
            </a:lvl3pPr>
            <a:lvl4pPr>
              <a:lnSpc>
                <a:spcPts val="1800"/>
              </a:lnSpc>
              <a:buClr>
                <a:schemeClr val="accent2"/>
              </a:buClr>
              <a:defRPr sz="1500"/>
            </a:lvl4pPr>
            <a:lvl5pPr>
              <a:lnSpc>
                <a:spcPts val="1800"/>
              </a:lnSpc>
              <a:buClr>
                <a:schemeClr val="accent2"/>
              </a:buClr>
              <a:defRPr sz="15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46854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low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/>
          </a:p>
        </p:txBody>
      </p:sp>
      <p:sp>
        <p:nvSpPr>
          <p:cNvPr id="26" name="Text Placeholder 12"/>
          <p:cNvSpPr>
            <a:spLocks noGrp="1"/>
          </p:cNvSpPr>
          <p:nvPr>
            <p:ph type="body" sz="quarter" idx="21" hasCustomPrompt="1"/>
          </p:nvPr>
        </p:nvSpPr>
        <p:spPr>
          <a:xfrm>
            <a:off x="6756214" y="2471040"/>
            <a:ext cx="1841536" cy="3490559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60">
              <a:lnSpc>
                <a:spcPct val="100000"/>
              </a:lnSpc>
              <a:buClr>
                <a:schemeClr val="accent4"/>
              </a:buClr>
              <a:defRPr sz="1100"/>
            </a:lvl1pPr>
            <a:lvl2pPr marL="270000" indent="-136800">
              <a:lnSpc>
                <a:spcPct val="100000"/>
              </a:lnSpc>
              <a:buClr>
                <a:schemeClr val="accent4"/>
              </a:buClr>
              <a:defRPr sz="1100"/>
            </a:lvl2pPr>
            <a:lvl3pPr marL="360000" indent="-136800" algn="l">
              <a:lnSpc>
                <a:spcPct val="100000"/>
              </a:lnSpc>
              <a:buClr>
                <a:schemeClr val="accent4"/>
              </a:buClr>
              <a:defRPr sz="1100"/>
            </a:lvl3pPr>
            <a:lvl4pPr marL="511200" indent="-136800">
              <a:lnSpc>
                <a:spcPct val="100000"/>
              </a:lnSpc>
              <a:buClr>
                <a:schemeClr val="accent4"/>
              </a:buClr>
              <a:defRPr sz="1100"/>
            </a:lvl4pPr>
            <a:lvl5pPr marL="655200" indent="-136800">
              <a:lnSpc>
                <a:spcPct val="100000"/>
              </a:lnSpc>
              <a:buClr>
                <a:schemeClr val="accent4"/>
              </a:buClr>
              <a:defRPr sz="11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23" hasCustomPrompt="1"/>
          </p:nvPr>
        </p:nvSpPr>
        <p:spPr>
          <a:xfrm>
            <a:off x="544513" y="1567520"/>
            <a:ext cx="1840033" cy="802640"/>
          </a:xfrm>
          <a:prstGeom prst="rect">
            <a:avLst/>
          </a:prstGeom>
          <a:solidFill>
            <a:schemeClr val="accent3"/>
          </a:solidFill>
        </p:spPr>
        <p:txBody>
          <a:bodyPr anchor="ctr" anchorCtr="1"/>
          <a:lstStyle>
            <a:lvl1pPr marL="0" indent="0" algn="ctr">
              <a:buFontTx/>
              <a:buNone/>
              <a:defRPr sz="13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edit title</a:t>
            </a:r>
          </a:p>
        </p:txBody>
      </p:sp>
      <p:sp>
        <p:nvSpPr>
          <p:cNvPr id="33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4685576" y="2471040"/>
            <a:ext cx="1841536" cy="3490559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60">
              <a:lnSpc>
                <a:spcPct val="100000"/>
              </a:lnSpc>
              <a:buClr>
                <a:schemeClr val="accent2"/>
              </a:buClr>
              <a:defRPr sz="1100"/>
            </a:lvl1pPr>
            <a:lvl2pPr marL="270000" indent="-136800">
              <a:lnSpc>
                <a:spcPct val="100000"/>
              </a:lnSpc>
              <a:buClr>
                <a:schemeClr val="accent2"/>
              </a:buClr>
              <a:defRPr sz="1100"/>
            </a:lvl2pPr>
            <a:lvl3pPr marL="360000" indent="-136800" algn="l">
              <a:lnSpc>
                <a:spcPct val="100000"/>
              </a:lnSpc>
              <a:buClr>
                <a:schemeClr val="accent2"/>
              </a:buClr>
              <a:defRPr sz="1100"/>
            </a:lvl3pPr>
            <a:lvl4pPr marL="511200" indent="-136800">
              <a:lnSpc>
                <a:spcPct val="100000"/>
              </a:lnSpc>
              <a:buClr>
                <a:schemeClr val="accent2"/>
              </a:buClr>
              <a:defRPr sz="1100"/>
            </a:lvl4pPr>
            <a:lvl5pPr marL="655200" indent="-136800">
              <a:lnSpc>
                <a:spcPct val="100000"/>
              </a:lnSpc>
              <a:buClr>
                <a:schemeClr val="accent2"/>
              </a:buClr>
              <a:defRPr sz="11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0"/>
            <a:endParaRPr lang="en-US" dirty="0" smtClean="0"/>
          </a:p>
        </p:txBody>
      </p:sp>
      <p:sp>
        <p:nvSpPr>
          <p:cNvPr id="34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2614937" y="2471040"/>
            <a:ext cx="1841536" cy="3490559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60">
              <a:lnSpc>
                <a:spcPct val="100000"/>
              </a:lnSpc>
              <a:buClr>
                <a:schemeClr val="accent5"/>
              </a:buClr>
              <a:defRPr sz="1100"/>
            </a:lvl1pPr>
            <a:lvl2pPr marL="270000" indent="-136800">
              <a:lnSpc>
                <a:spcPct val="100000"/>
              </a:lnSpc>
              <a:buClr>
                <a:schemeClr val="accent5"/>
              </a:buClr>
              <a:defRPr sz="1100"/>
            </a:lvl2pPr>
            <a:lvl3pPr marL="360000" indent="-136800" algn="l">
              <a:lnSpc>
                <a:spcPct val="100000"/>
              </a:lnSpc>
              <a:buClr>
                <a:schemeClr val="accent5"/>
              </a:buClr>
              <a:defRPr sz="1100"/>
            </a:lvl3pPr>
            <a:lvl4pPr marL="511200" indent="-136800">
              <a:lnSpc>
                <a:spcPct val="100000"/>
              </a:lnSpc>
              <a:buClr>
                <a:schemeClr val="accent5"/>
              </a:buClr>
              <a:defRPr sz="1100"/>
            </a:lvl4pPr>
            <a:lvl5pPr marL="655200" indent="-136800">
              <a:lnSpc>
                <a:spcPct val="100000"/>
              </a:lnSpc>
              <a:buClr>
                <a:schemeClr val="accent5"/>
              </a:buClr>
              <a:defRPr sz="11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0"/>
            <a:endParaRPr lang="en-US" dirty="0" smtClean="0"/>
          </a:p>
        </p:txBody>
      </p:sp>
      <p:sp>
        <p:nvSpPr>
          <p:cNvPr id="35" name="Text Placeholder 12"/>
          <p:cNvSpPr>
            <a:spLocks noGrp="1"/>
          </p:cNvSpPr>
          <p:nvPr>
            <p:ph type="body" sz="quarter" idx="30" hasCustomPrompt="1"/>
          </p:nvPr>
        </p:nvSpPr>
        <p:spPr>
          <a:xfrm>
            <a:off x="544298" y="2471040"/>
            <a:ext cx="1841536" cy="3490559"/>
          </a:xfrm>
          <a:prstGeom prst="rect">
            <a:avLst/>
          </a:prstGeom>
        </p:spPr>
        <p:txBody>
          <a:bodyPr>
            <a:noAutofit/>
          </a:bodyPr>
          <a:lstStyle>
            <a:lvl1pPr marL="0" indent="-137160">
              <a:lnSpc>
                <a:spcPct val="100000"/>
              </a:lnSpc>
              <a:buClr>
                <a:schemeClr val="accent3"/>
              </a:buClr>
              <a:defRPr sz="1100"/>
            </a:lvl1pPr>
            <a:lvl2pPr marL="270000" indent="-136800">
              <a:lnSpc>
                <a:spcPct val="100000"/>
              </a:lnSpc>
              <a:buClr>
                <a:schemeClr val="accent3"/>
              </a:buClr>
              <a:defRPr sz="1100"/>
            </a:lvl2pPr>
            <a:lvl3pPr marL="360000" indent="-136800" algn="l">
              <a:lnSpc>
                <a:spcPct val="100000"/>
              </a:lnSpc>
              <a:buClr>
                <a:schemeClr val="accent3"/>
              </a:buClr>
              <a:defRPr sz="1100"/>
            </a:lvl3pPr>
            <a:lvl4pPr marL="511200" indent="-136800">
              <a:lnSpc>
                <a:spcPct val="100000"/>
              </a:lnSpc>
              <a:buClr>
                <a:schemeClr val="accent3"/>
              </a:buClr>
              <a:defRPr sz="1100"/>
            </a:lvl4pPr>
            <a:lvl5pPr marL="655200" indent="-136800">
              <a:lnSpc>
                <a:spcPct val="100000"/>
              </a:lnSpc>
              <a:buClr>
                <a:schemeClr val="accent3"/>
              </a:buClr>
              <a:defRPr sz="1100"/>
            </a:lvl5pPr>
          </a:lstStyle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0"/>
            <a:endParaRPr lang="en-US" dirty="0" smtClean="0"/>
          </a:p>
        </p:txBody>
      </p:sp>
      <p:sp>
        <p:nvSpPr>
          <p:cNvPr id="36" name="Text Placeholder 15"/>
          <p:cNvSpPr>
            <a:spLocks noGrp="1"/>
          </p:cNvSpPr>
          <p:nvPr>
            <p:ph type="body" sz="quarter" idx="31" hasCustomPrompt="1"/>
          </p:nvPr>
        </p:nvSpPr>
        <p:spPr>
          <a:xfrm>
            <a:off x="2618031" y="1567520"/>
            <a:ext cx="1840033" cy="802640"/>
          </a:xfrm>
          <a:prstGeom prst="rect">
            <a:avLst/>
          </a:prstGeom>
          <a:solidFill>
            <a:schemeClr val="accent5"/>
          </a:solidFill>
        </p:spPr>
        <p:txBody>
          <a:bodyPr anchor="ctr" anchorCtr="1"/>
          <a:lstStyle>
            <a:lvl1pPr marL="0" indent="0" algn="ctr">
              <a:buFontTx/>
              <a:buNone/>
              <a:defRPr sz="13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edit title</a:t>
            </a:r>
          </a:p>
        </p:txBody>
      </p:sp>
      <p:sp>
        <p:nvSpPr>
          <p:cNvPr id="37" name="Text Placeholder 15"/>
          <p:cNvSpPr>
            <a:spLocks noGrp="1"/>
          </p:cNvSpPr>
          <p:nvPr>
            <p:ph type="body" sz="quarter" idx="32" hasCustomPrompt="1"/>
          </p:nvPr>
        </p:nvSpPr>
        <p:spPr>
          <a:xfrm>
            <a:off x="4682909" y="1567520"/>
            <a:ext cx="1840033" cy="802640"/>
          </a:xfrm>
          <a:prstGeom prst="rect">
            <a:avLst/>
          </a:prstGeom>
          <a:solidFill>
            <a:schemeClr val="accent2"/>
          </a:solidFill>
        </p:spPr>
        <p:txBody>
          <a:bodyPr anchor="ctr" anchorCtr="1"/>
          <a:lstStyle>
            <a:lvl1pPr marL="0" indent="0" algn="ctr">
              <a:buFontTx/>
              <a:buNone/>
              <a:defRPr sz="13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edit title</a:t>
            </a:r>
          </a:p>
        </p:txBody>
      </p:sp>
      <p:sp>
        <p:nvSpPr>
          <p:cNvPr id="38" name="Text Placeholder 15"/>
          <p:cNvSpPr>
            <a:spLocks noGrp="1"/>
          </p:cNvSpPr>
          <p:nvPr>
            <p:ph type="body" sz="quarter" idx="33" hasCustomPrompt="1"/>
          </p:nvPr>
        </p:nvSpPr>
        <p:spPr>
          <a:xfrm>
            <a:off x="6765067" y="1567520"/>
            <a:ext cx="1840033" cy="802640"/>
          </a:xfrm>
          <a:prstGeom prst="rect">
            <a:avLst/>
          </a:prstGeom>
          <a:solidFill>
            <a:schemeClr val="accent4"/>
          </a:solidFill>
        </p:spPr>
        <p:txBody>
          <a:bodyPr anchor="ctr" anchorCtr="1"/>
          <a:lstStyle>
            <a:lvl1pPr marL="0" indent="0" algn="ctr">
              <a:buFontTx/>
              <a:buNone/>
              <a:defRPr sz="13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</a:t>
            </a:r>
            <a:br>
              <a:rPr lang="en-US"/>
            </a:br>
            <a:r>
              <a:rPr lang="en-US"/>
              <a:t>edit title</a:t>
            </a:r>
          </a:p>
        </p:txBody>
      </p:sp>
    </p:spTree>
    <p:extLst>
      <p:ext uri="{BB962C8B-B14F-4D97-AF65-F5344CB8AC3E}">
        <p14:creationId xmlns:p14="http://schemas.microsoft.com/office/powerpoint/2010/main" val="1979355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dustry Colour Bloc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593821" y="2740025"/>
            <a:ext cx="7953375" cy="2743200"/>
          </a:xfrm>
          <a:prstGeom prst="rect">
            <a:avLst/>
          </a:prstGeom>
          <a:solidFill>
            <a:srgbClr val="00B6DE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602268" y="5919788"/>
            <a:ext cx="1949450" cy="576262"/>
          </a:xfrm>
          <a:prstGeom prst="rect">
            <a:avLst/>
          </a:prstGeom>
          <a:noFill/>
        </p:spPr>
        <p:txBody>
          <a:bodyPr anchor="t" anchorCtr="0">
            <a:normAutofit/>
          </a:bodyPr>
          <a:lstStyle>
            <a:lvl1pPr marL="0" indent="0" algn="l">
              <a:buNone/>
              <a:defRPr sz="1200" b="0" i="0" spc="0">
                <a:solidFill>
                  <a:srgbClr val="B1B3B3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Partner Logo Here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804207" y="4771595"/>
            <a:ext cx="7547005" cy="20505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300" b="0" cap="none" spc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dirty="0" smtClean="0"/>
              <a:t>Click to Add Presenter Name, Title, Company</a:t>
            </a:r>
          </a:p>
        </p:txBody>
      </p:sp>
      <p:sp>
        <p:nvSpPr>
          <p:cNvPr id="21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804207" y="5055119"/>
            <a:ext cx="7547005" cy="20505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300" b="0" cap="none" spc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dirty="0" smtClean="0"/>
              <a:t>Click to Add Date</a:t>
            </a:r>
          </a:p>
        </p:txBody>
      </p:sp>
      <p:sp>
        <p:nvSpPr>
          <p:cNvPr id="22" name="Title 2"/>
          <p:cNvSpPr>
            <a:spLocks noGrp="1"/>
          </p:cNvSpPr>
          <p:nvPr>
            <p:ph type="title" hasCustomPrompt="1"/>
          </p:nvPr>
        </p:nvSpPr>
        <p:spPr>
          <a:xfrm>
            <a:off x="804207" y="2883945"/>
            <a:ext cx="7546491" cy="89116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3000"/>
              </a:lnSpc>
              <a:defRPr sz="2400" b="0" i="0" cap="none" spc="9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Title of Presentation</a:t>
            </a:r>
            <a:br>
              <a:rPr lang="en-US" dirty="0" smtClean="0"/>
            </a:br>
            <a:r>
              <a:rPr lang="en-US" dirty="0" smtClean="0"/>
              <a:t>Second Line Title</a:t>
            </a:r>
            <a:endParaRPr lang="en-US" dirty="0"/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804208" y="3857509"/>
            <a:ext cx="7547004" cy="70469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550" b="0" i="0" cap="none" spc="9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793404" y="4657760"/>
            <a:ext cx="5518727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0525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dustry Block and 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93822" y="2740025"/>
            <a:ext cx="5932024" cy="2743200"/>
          </a:xfrm>
          <a:prstGeom prst="rect">
            <a:avLst/>
          </a:prstGeom>
          <a:solidFill>
            <a:srgbClr val="00B6DE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38819" y="6361758"/>
            <a:ext cx="1713826" cy="17260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602268" y="5919788"/>
            <a:ext cx="1949450" cy="576262"/>
          </a:xfrm>
          <a:prstGeom prst="rect">
            <a:avLst/>
          </a:prstGeom>
          <a:noFill/>
        </p:spPr>
        <p:txBody>
          <a:bodyPr anchor="t" anchorCtr="0">
            <a:normAutofit/>
          </a:bodyPr>
          <a:lstStyle>
            <a:lvl1pPr marL="0" indent="0" algn="l">
              <a:buNone/>
              <a:defRPr sz="1200" b="0" i="0" spc="0">
                <a:solidFill>
                  <a:srgbClr val="B1B3B3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Partner Logo Here</a:t>
            </a: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6627428" y="2743200"/>
            <a:ext cx="1938337" cy="274161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9" name="Picture Placeholder 6"/>
          <p:cNvSpPr>
            <a:spLocks noGrp="1"/>
          </p:cNvSpPr>
          <p:nvPr>
            <p:ph type="pic" sz="quarter" idx="17" hasCustomPrompt="1"/>
          </p:nvPr>
        </p:nvSpPr>
        <p:spPr>
          <a:xfrm>
            <a:off x="6935634" y="4841875"/>
            <a:ext cx="1297295" cy="1298575"/>
          </a:xfrm>
          <a:prstGeom prst="rect">
            <a:avLst/>
          </a:prstGeom>
        </p:spPr>
        <p:txBody>
          <a:bodyPr anchor="t" anchorCtr="1"/>
          <a:lstStyle>
            <a:lvl1pPr marL="0" indent="0" algn="l">
              <a:buFontTx/>
              <a:buNone/>
              <a:defRPr sz="1400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 Industry</a:t>
            </a:r>
            <a:br>
              <a:rPr lang="en-US" dirty="0"/>
            </a:br>
            <a:r>
              <a:rPr lang="en-US" dirty="0"/>
              <a:t>Icon Here</a:t>
            </a:r>
          </a:p>
        </p:txBody>
      </p:sp>
      <p:sp>
        <p:nvSpPr>
          <p:cNvPr id="17" name="Title 2"/>
          <p:cNvSpPr>
            <a:spLocks noGrp="1"/>
          </p:cNvSpPr>
          <p:nvPr>
            <p:ph type="title" hasCustomPrompt="1"/>
          </p:nvPr>
        </p:nvSpPr>
        <p:spPr>
          <a:xfrm>
            <a:off x="804208" y="2883945"/>
            <a:ext cx="5547916" cy="89116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lnSpc>
                <a:spcPts val="3000"/>
              </a:lnSpc>
              <a:defRPr sz="2400" b="0" i="0" cap="none" spc="9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Title of Presentation</a:t>
            </a:r>
            <a:br>
              <a:rPr lang="en-US" dirty="0" smtClean="0"/>
            </a:br>
            <a:r>
              <a:rPr lang="en-US" dirty="0" smtClean="0"/>
              <a:t>Second Line Title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804208" y="3857509"/>
            <a:ext cx="5548293" cy="70469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550" b="0" i="0" cap="none" spc="9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dirty="0" smtClean="0"/>
              <a:t>Click to Add Subtitle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793404" y="4657760"/>
            <a:ext cx="5518727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804208" y="4771595"/>
            <a:ext cx="5546046" cy="20505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300" b="0" cap="none" spc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dirty="0" smtClean="0"/>
              <a:t>Click to Add Presenter Name, Title, Company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804208" y="5055119"/>
            <a:ext cx="5546046" cy="20505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1300" b="0" cap="none" spc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n-US" dirty="0" smtClean="0"/>
              <a:t>Click to Add Date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34" y="4841875"/>
            <a:ext cx="1298575" cy="129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188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73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idx="11" hasCustomPrompt="1"/>
          </p:nvPr>
        </p:nvSpPr>
        <p:spPr bwMode="auto">
          <a:xfrm>
            <a:off x="552763" y="1455209"/>
            <a:ext cx="8043777" cy="454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Add text here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22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1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0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1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9.xml"/><Relationship Id="rId16" Type="http://schemas.openxmlformats.org/officeDocument/2006/relationships/slideLayout" Target="../slideLayouts/slideLayout23.xml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7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Layout" Target="../slideLayouts/slideLayout28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Relationship Id="rId9" Type="http://schemas.openxmlformats.org/officeDocument/2006/relationships/image" Target="../media/image8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19" Type="http://schemas.openxmlformats.org/officeDocument/2006/relationships/theme" Target="../theme/theme6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99" y="881788"/>
            <a:ext cx="2714396" cy="798173"/>
          </a:xfrm>
          <a:prstGeom prst="rect">
            <a:avLst/>
          </a:prstGeom>
        </p:spPr>
      </p:pic>
      <p:pic>
        <p:nvPicPr>
          <p:cNvPr id="8" name="Picture 7" descr="14GSGL0011_D08_PPT_Cover_Global-Language-of-Business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932" y="1285418"/>
            <a:ext cx="1911160" cy="10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01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751" r:id="rId2"/>
    <p:sldLayoutId id="2147483854" r:id="rId3"/>
    <p:sldLayoutId id="2147483855" r:id="rId4"/>
    <p:sldLayoutId id="2147483856" r:id="rId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99" y="881788"/>
            <a:ext cx="2714396" cy="798173"/>
          </a:xfrm>
          <a:prstGeom prst="rect">
            <a:avLst/>
          </a:prstGeom>
        </p:spPr>
      </p:pic>
      <p:pic>
        <p:nvPicPr>
          <p:cNvPr id="9" name="Picture 8" descr="14GSGL0011_D08_PPT_Cover_Global-Language-of-Business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932" y="1285418"/>
            <a:ext cx="1911160" cy="10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10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50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6099" y="230189"/>
            <a:ext cx="8058151" cy="90619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Text Placeholder 19"/>
          <p:cNvSpPr txBox="1">
            <a:spLocks/>
          </p:cNvSpPr>
          <p:nvPr/>
        </p:nvSpPr>
        <p:spPr>
          <a:xfrm>
            <a:off x="5555890" y="6414712"/>
            <a:ext cx="2300813" cy="13472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r" defTabSz="45715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600" b="0" kern="1200" cap="none" spc="0" baseline="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1pPr>
            <a:lvl2pPr marL="0" indent="-228578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2pPr>
            <a:lvl3pPr marL="557784" indent="-285750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Lucida Grande"/>
              <a:buChar char="­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3pPr>
            <a:lvl4pPr marL="822960" indent="-228578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4pPr>
            <a:lvl5pPr marL="1051560" indent="-228578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Lucida Grande"/>
              <a:buChar char="­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5pPr>
            <a:lvl6pPr marL="2514354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09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65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21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454545"/>
                </a:solidFill>
              </a:rPr>
              <a:t>© GS1</a:t>
            </a:r>
            <a:r>
              <a:rPr lang="en-US" baseline="0" dirty="0" smtClean="0">
                <a:solidFill>
                  <a:srgbClr val="454545"/>
                </a:solidFill>
              </a:rPr>
              <a:t> </a:t>
            </a:r>
            <a:r>
              <a:rPr lang="en-US" dirty="0" smtClean="0">
                <a:solidFill>
                  <a:srgbClr val="454545"/>
                </a:solidFill>
              </a:rPr>
              <a:t>2015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43" y="6243041"/>
            <a:ext cx="1511999" cy="444606"/>
          </a:xfrm>
          <a:prstGeom prst="rect">
            <a:avLst/>
          </a:prstGeom>
        </p:spPr>
      </p:pic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356551" y="6350405"/>
            <a:ext cx="247535" cy="20026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 smtClean="0">
                <a:solidFill>
                  <a:srgbClr val="454545"/>
                </a:solidFill>
                <a:latin typeface="Verdana"/>
                <a:cs typeface="Verdana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64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4" r:id="rId13"/>
    <p:sldLayoutId id="2147483829" r:id="rId14"/>
    <p:sldLayoutId id="2147483823" r:id="rId15"/>
    <p:sldLayoutId id="2147483826" r:id="rId16"/>
    <p:sldLayoutId id="2147483827" r:id="rId17"/>
    <p:sldLayoutId id="2147483828" r:id="rId1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155" rtl="0" eaLnBrk="1" fontAlgn="base" hangingPunct="1">
        <a:spcBef>
          <a:spcPct val="0"/>
        </a:spcBef>
        <a:spcAft>
          <a:spcPct val="0"/>
        </a:spcAft>
        <a:defRPr sz="2800" kern="1200" cap="none" spc="0">
          <a:solidFill>
            <a:schemeClr val="tx2"/>
          </a:solidFill>
          <a:latin typeface="Verdana"/>
          <a:ea typeface="ＭＳ Ｐゴシック" charset="0"/>
          <a:cs typeface="Verdana"/>
        </a:defRPr>
      </a:lvl1pPr>
      <a:lvl2pPr algn="l" defTabSz="457155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155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155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155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155" algn="l" defTabSz="457155" rtl="0" eaLnBrk="1" fontAlgn="base" hangingPunct="1">
        <a:spcBef>
          <a:spcPct val="0"/>
        </a:spcBef>
        <a:spcAft>
          <a:spcPct val="0"/>
        </a:spcAft>
        <a:defRPr sz="2600">
          <a:solidFill>
            <a:srgbClr val="002C6C"/>
          </a:solidFill>
          <a:latin typeface="Arial" charset="0"/>
          <a:ea typeface="ＭＳ Ｐゴシック" charset="0"/>
          <a:cs typeface="ＭＳ Ｐゴシック" charset="0"/>
        </a:defRPr>
      </a:lvl6pPr>
      <a:lvl7pPr marL="914310" algn="l" defTabSz="457155" rtl="0" eaLnBrk="1" fontAlgn="base" hangingPunct="1">
        <a:spcBef>
          <a:spcPct val="0"/>
        </a:spcBef>
        <a:spcAft>
          <a:spcPct val="0"/>
        </a:spcAft>
        <a:defRPr sz="2600">
          <a:solidFill>
            <a:srgbClr val="002C6C"/>
          </a:solidFill>
          <a:latin typeface="Arial" charset="0"/>
          <a:ea typeface="ＭＳ Ｐゴシック" charset="0"/>
          <a:cs typeface="ＭＳ Ｐゴシック" charset="0"/>
        </a:defRPr>
      </a:lvl7pPr>
      <a:lvl8pPr marL="1371466" algn="l" defTabSz="457155" rtl="0" eaLnBrk="1" fontAlgn="base" hangingPunct="1">
        <a:spcBef>
          <a:spcPct val="0"/>
        </a:spcBef>
        <a:spcAft>
          <a:spcPct val="0"/>
        </a:spcAft>
        <a:defRPr sz="2600">
          <a:solidFill>
            <a:srgbClr val="002C6C"/>
          </a:solidFill>
          <a:latin typeface="Arial" charset="0"/>
          <a:ea typeface="ＭＳ Ｐゴシック" charset="0"/>
          <a:cs typeface="ＭＳ Ｐゴシック" charset="0"/>
        </a:defRPr>
      </a:lvl8pPr>
      <a:lvl9pPr marL="1828622" algn="l" defTabSz="457155" rtl="0" eaLnBrk="1" fontAlgn="base" hangingPunct="1">
        <a:spcBef>
          <a:spcPct val="0"/>
        </a:spcBef>
        <a:spcAft>
          <a:spcPct val="0"/>
        </a:spcAft>
        <a:defRPr sz="2600">
          <a:solidFill>
            <a:srgbClr val="002C6C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60000" marR="0" indent="-285750" algn="l" defTabSz="457155" rtl="0" eaLnBrk="1" fontAlgn="base" latinLnBrk="0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SzTx/>
        <a:buFont typeface="Arial"/>
        <a:buChar char="•"/>
        <a:tabLst/>
        <a:defRPr sz="1700" b="0" i="0" kern="1200" baseline="0">
          <a:solidFill>
            <a:schemeClr val="tx2"/>
          </a:solidFill>
          <a:latin typeface="Verdana"/>
          <a:ea typeface="ＭＳ Ｐゴシック" charset="0"/>
          <a:cs typeface="Verdana"/>
        </a:defRPr>
      </a:lvl1pPr>
      <a:lvl2pPr marL="558000" marR="0" indent="-285750" algn="l" defTabSz="457155" rtl="0" eaLnBrk="1" fontAlgn="base" latinLnBrk="0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SzTx/>
        <a:buFont typeface="Lucida Grande"/>
        <a:buChar char="­"/>
        <a:tabLst/>
        <a:defRPr sz="1700" b="0" i="0" kern="1200">
          <a:solidFill>
            <a:schemeClr val="tx2"/>
          </a:solidFill>
          <a:latin typeface="Verdana"/>
          <a:ea typeface="ＭＳ Ｐゴシック" charset="0"/>
          <a:cs typeface="Verdana"/>
        </a:defRPr>
      </a:lvl2pPr>
      <a:lvl3pPr marL="824400" indent="-285750" algn="l" defTabSz="457155" rtl="0" eaLnBrk="1" fontAlgn="base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Font typeface="Arial"/>
        <a:buChar char="•"/>
        <a:defRPr sz="1700" b="0" i="0" kern="1200">
          <a:solidFill>
            <a:schemeClr val="tx2"/>
          </a:solidFill>
          <a:latin typeface="Verdana"/>
          <a:ea typeface="ＭＳ Ｐゴシック" charset="0"/>
          <a:cs typeface="Verdana"/>
        </a:defRPr>
      </a:lvl3pPr>
      <a:lvl4pPr marL="1051200" indent="-228578" algn="l" defTabSz="457155" rtl="0" eaLnBrk="1" fontAlgn="base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Font typeface="Lucida Grande"/>
        <a:buChar char="­"/>
        <a:defRPr sz="1700" b="0" i="0" kern="1200">
          <a:solidFill>
            <a:schemeClr val="tx2"/>
          </a:solidFill>
          <a:latin typeface="Verdana"/>
          <a:ea typeface="ＭＳ Ｐゴシック" charset="0"/>
          <a:cs typeface="Verdana"/>
        </a:defRPr>
      </a:lvl4pPr>
      <a:lvl5pPr marL="1267200" indent="-228578" algn="l" defTabSz="457155" rtl="0" eaLnBrk="1" fontAlgn="base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SzPct val="100000"/>
        <a:buFont typeface="Arial"/>
        <a:buChar char="•"/>
        <a:defRPr sz="1700" b="0" i="0" kern="1200">
          <a:solidFill>
            <a:schemeClr val="tx2"/>
          </a:solidFill>
          <a:latin typeface="Verdana"/>
          <a:ea typeface="ＭＳ Ｐゴシック" charset="0"/>
          <a:cs typeface="Verdana"/>
        </a:defRPr>
      </a:lvl5pPr>
      <a:lvl6pPr marL="2514354" indent="-228578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9" indent="-228578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65" indent="-228578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21" indent="-228578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0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6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2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7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2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7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3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8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43" y="6243041"/>
            <a:ext cx="1511999" cy="444606"/>
          </a:xfrm>
          <a:prstGeom prst="rect">
            <a:avLst/>
          </a:prstGeom>
        </p:spPr>
      </p:pic>
      <p:sp>
        <p:nvSpPr>
          <p:cNvPr id="15" name="Text Placeholder 19"/>
          <p:cNvSpPr txBox="1">
            <a:spLocks/>
          </p:cNvSpPr>
          <p:nvPr/>
        </p:nvSpPr>
        <p:spPr>
          <a:xfrm>
            <a:off x="5555890" y="6414712"/>
            <a:ext cx="2300813" cy="13472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r" defTabSz="45715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600" b="0" kern="1200" cap="none" spc="0" baseline="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1pPr>
            <a:lvl2pPr marL="0" indent="-228578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2pPr>
            <a:lvl3pPr marL="557784" indent="-285750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Lucida Grande"/>
              <a:buChar char="­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3pPr>
            <a:lvl4pPr marL="822960" indent="-228578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4pPr>
            <a:lvl5pPr marL="1051560" indent="-228578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Lucida Grande"/>
              <a:buChar char="­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5pPr>
            <a:lvl6pPr marL="2514354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09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65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21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454545"/>
                </a:solidFill>
              </a:rPr>
              <a:t>© GS1</a:t>
            </a:r>
            <a:r>
              <a:rPr lang="en-US" baseline="0" dirty="0" smtClean="0">
                <a:solidFill>
                  <a:srgbClr val="454545"/>
                </a:solidFill>
              </a:rPr>
              <a:t> </a:t>
            </a:r>
            <a:r>
              <a:rPr lang="en-US" dirty="0" smtClean="0">
                <a:solidFill>
                  <a:srgbClr val="454545"/>
                </a:solidFill>
              </a:rPr>
              <a:t>2015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356551" y="6350405"/>
            <a:ext cx="247535" cy="20026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 smtClean="0">
                <a:solidFill>
                  <a:srgbClr val="454545"/>
                </a:solidFill>
                <a:latin typeface="Verdana"/>
                <a:cs typeface="Verdana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02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7" r:id="rId2"/>
    <p:sldLayoutId id="2147483793" r:id="rId3"/>
    <p:sldLayoutId id="2147483796" r:id="rId4"/>
    <p:sldLayoutId id="2147483794" r:id="rId5"/>
    <p:sldLayoutId id="2147483797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9"/>
          <p:cNvSpPr txBox="1">
            <a:spLocks/>
          </p:cNvSpPr>
          <p:nvPr/>
        </p:nvSpPr>
        <p:spPr>
          <a:xfrm>
            <a:off x="5555890" y="6414712"/>
            <a:ext cx="2300813" cy="13472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r" defTabSz="45715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600" b="0" kern="1200" cap="none" spc="0" baseline="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1pPr>
            <a:lvl2pPr marL="0" indent="-228578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2pPr>
            <a:lvl3pPr marL="557784" indent="-285750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Lucida Grande"/>
              <a:buChar char="­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3pPr>
            <a:lvl4pPr marL="822960" indent="-228578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4pPr>
            <a:lvl5pPr marL="1051560" indent="-228578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Lucida Grande"/>
              <a:buChar char="­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5pPr>
            <a:lvl6pPr marL="2514354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09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65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21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454545"/>
                </a:solidFill>
              </a:rPr>
              <a:t>© GS1</a:t>
            </a:r>
            <a:r>
              <a:rPr lang="en-US" baseline="0" dirty="0" smtClean="0">
                <a:solidFill>
                  <a:srgbClr val="454545"/>
                </a:solidFill>
              </a:rPr>
              <a:t> </a:t>
            </a:r>
            <a:r>
              <a:rPr lang="en-US" dirty="0" smtClean="0">
                <a:solidFill>
                  <a:srgbClr val="454545"/>
                </a:solidFill>
              </a:rPr>
              <a:t>2015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43" y="6243041"/>
            <a:ext cx="1511999" cy="444606"/>
          </a:xfrm>
          <a:prstGeom prst="rect">
            <a:avLst/>
          </a:prstGeom>
        </p:spPr>
      </p:pic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356551" y="6350405"/>
            <a:ext cx="247535" cy="20026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 smtClean="0">
                <a:solidFill>
                  <a:srgbClr val="454545"/>
                </a:solidFill>
                <a:latin typeface="Verdana"/>
                <a:cs typeface="Verdana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24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77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6099" y="230189"/>
            <a:ext cx="8058151" cy="90619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5" name="Text Placeholder 19"/>
          <p:cNvSpPr txBox="1">
            <a:spLocks/>
          </p:cNvSpPr>
          <p:nvPr/>
        </p:nvSpPr>
        <p:spPr>
          <a:xfrm>
            <a:off x="5555890" y="6414712"/>
            <a:ext cx="2300813" cy="13472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r" defTabSz="45715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/>
              <a:buNone/>
              <a:tabLst/>
              <a:defRPr sz="600" b="0" kern="1200" cap="none" spc="0" baseline="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1pPr>
            <a:lvl2pPr marL="0" indent="-228578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2pPr>
            <a:lvl3pPr marL="557784" indent="-285750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Lucida Grande"/>
              <a:buChar char="­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3pPr>
            <a:lvl4pPr marL="822960" indent="-228578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Font typeface="Arial"/>
              <a:buChar char="•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4pPr>
            <a:lvl5pPr marL="1051560" indent="-228578" algn="l" defTabSz="457155" rtl="0" eaLnBrk="1" fontAlgn="base" hangingPunct="1">
              <a:lnSpc>
                <a:spcPts val="2500"/>
              </a:lnSpc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Lucida Grande"/>
              <a:buChar char="­"/>
              <a:defRPr sz="1700" kern="1200">
                <a:solidFill>
                  <a:srgbClr val="002C6C"/>
                </a:solidFill>
                <a:latin typeface="Verdana"/>
                <a:ea typeface="ＭＳ Ｐゴシック" charset="0"/>
                <a:cs typeface="Verdana"/>
              </a:defRPr>
            </a:lvl5pPr>
            <a:lvl6pPr marL="2514354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09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665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21" indent="-228578" algn="l" defTabSz="457155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454545"/>
                </a:solidFill>
              </a:rPr>
              <a:t>© GS1</a:t>
            </a:r>
            <a:r>
              <a:rPr lang="en-US" baseline="0" dirty="0" smtClean="0">
                <a:solidFill>
                  <a:srgbClr val="454545"/>
                </a:solidFill>
              </a:rPr>
              <a:t> </a:t>
            </a:r>
            <a:r>
              <a:rPr lang="en-US" dirty="0" smtClean="0">
                <a:solidFill>
                  <a:srgbClr val="454545"/>
                </a:solidFill>
              </a:rPr>
              <a:t>2015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43" y="6243041"/>
            <a:ext cx="1511999" cy="444606"/>
          </a:xfrm>
          <a:prstGeom prst="rect">
            <a:avLst/>
          </a:prstGeom>
        </p:spPr>
      </p:pic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356551" y="6350405"/>
            <a:ext cx="247535" cy="20026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 smtClean="0">
                <a:solidFill>
                  <a:srgbClr val="454545"/>
                </a:solidFill>
                <a:latin typeface="Verdana"/>
                <a:cs typeface="Verdana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9628" y="1251598"/>
            <a:ext cx="8068760" cy="64706"/>
          </a:xfrm>
          <a:prstGeom prst="rect">
            <a:avLst/>
          </a:prstGeom>
          <a:solidFill>
            <a:srgbClr val="00B6DE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1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3" r:id="rId12"/>
    <p:sldLayoutId id="2147483844" r:id="rId13"/>
    <p:sldLayoutId id="2147483845" r:id="rId14"/>
    <p:sldLayoutId id="2147483842" r:id="rId15"/>
    <p:sldLayoutId id="2147483846" r:id="rId16"/>
    <p:sldLayoutId id="2147483847" r:id="rId17"/>
    <p:sldLayoutId id="2147483848" r:id="rId1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155" rtl="0" eaLnBrk="1" fontAlgn="base" hangingPunct="1">
        <a:spcBef>
          <a:spcPct val="0"/>
        </a:spcBef>
        <a:spcAft>
          <a:spcPct val="0"/>
        </a:spcAft>
        <a:defRPr sz="2800" kern="1200" cap="none" spc="0">
          <a:solidFill>
            <a:schemeClr val="tx2"/>
          </a:solidFill>
          <a:latin typeface="Verdana"/>
          <a:ea typeface="ＭＳ Ｐゴシック" charset="0"/>
          <a:cs typeface="Verdana"/>
        </a:defRPr>
      </a:lvl1pPr>
      <a:lvl2pPr algn="l" defTabSz="457155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155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155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155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155" algn="l" defTabSz="457155" rtl="0" eaLnBrk="1" fontAlgn="base" hangingPunct="1">
        <a:spcBef>
          <a:spcPct val="0"/>
        </a:spcBef>
        <a:spcAft>
          <a:spcPct val="0"/>
        </a:spcAft>
        <a:defRPr sz="2600">
          <a:solidFill>
            <a:srgbClr val="002C6C"/>
          </a:solidFill>
          <a:latin typeface="Arial" charset="0"/>
          <a:ea typeface="ＭＳ Ｐゴシック" charset="0"/>
          <a:cs typeface="ＭＳ Ｐゴシック" charset="0"/>
        </a:defRPr>
      </a:lvl6pPr>
      <a:lvl7pPr marL="914310" algn="l" defTabSz="457155" rtl="0" eaLnBrk="1" fontAlgn="base" hangingPunct="1">
        <a:spcBef>
          <a:spcPct val="0"/>
        </a:spcBef>
        <a:spcAft>
          <a:spcPct val="0"/>
        </a:spcAft>
        <a:defRPr sz="2600">
          <a:solidFill>
            <a:srgbClr val="002C6C"/>
          </a:solidFill>
          <a:latin typeface="Arial" charset="0"/>
          <a:ea typeface="ＭＳ Ｐゴシック" charset="0"/>
          <a:cs typeface="ＭＳ Ｐゴシック" charset="0"/>
        </a:defRPr>
      </a:lvl7pPr>
      <a:lvl8pPr marL="1371466" algn="l" defTabSz="457155" rtl="0" eaLnBrk="1" fontAlgn="base" hangingPunct="1">
        <a:spcBef>
          <a:spcPct val="0"/>
        </a:spcBef>
        <a:spcAft>
          <a:spcPct val="0"/>
        </a:spcAft>
        <a:defRPr sz="2600">
          <a:solidFill>
            <a:srgbClr val="002C6C"/>
          </a:solidFill>
          <a:latin typeface="Arial" charset="0"/>
          <a:ea typeface="ＭＳ Ｐゴシック" charset="0"/>
          <a:cs typeface="ＭＳ Ｐゴシック" charset="0"/>
        </a:defRPr>
      </a:lvl8pPr>
      <a:lvl9pPr marL="1828622" algn="l" defTabSz="457155" rtl="0" eaLnBrk="1" fontAlgn="base" hangingPunct="1">
        <a:spcBef>
          <a:spcPct val="0"/>
        </a:spcBef>
        <a:spcAft>
          <a:spcPct val="0"/>
        </a:spcAft>
        <a:defRPr sz="2600">
          <a:solidFill>
            <a:srgbClr val="002C6C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60000" marR="0" indent="-285750" algn="l" defTabSz="457155" rtl="0" eaLnBrk="1" fontAlgn="base" latinLnBrk="0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SzTx/>
        <a:buFont typeface="Arial"/>
        <a:buChar char="•"/>
        <a:tabLst/>
        <a:defRPr sz="1700" b="0" i="0" kern="1200" baseline="0">
          <a:solidFill>
            <a:schemeClr val="tx2"/>
          </a:solidFill>
          <a:latin typeface="Verdana"/>
          <a:ea typeface="ＭＳ Ｐゴシック" charset="0"/>
          <a:cs typeface="Verdana"/>
        </a:defRPr>
      </a:lvl1pPr>
      <a:lvl2pPr marL="558000" marR="0" indent="-285750" algn="l" defTabSz="457155" rtl="0" eaLnBrk="1" fontAlgn="base" latinLnBrk="0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SzTx/>
        <a:buFont typeface="Lucida Grande"/>
        <a:buChar char="­"/>
        <a:tabLst/>
        <a:defRPr sz="1700" b="0" i="0" kern="1200">
          <a:solidFill>
            <a:schemeClr val="tx2"/>
          </a:solidFill>
          <a:latin typeface="Verdana"/>
          <a:ea typeface="ＭＳ Ｐゴシック" charset="0"/>
          <a:cs typeface="Verdana"/>
        </a:defRPr>
      </a:lvl2pPr>
      <a:lvl3pPr marL="824400" indent="-285750" algn="l" defTabSz="457155" rtl="0" eaLnBrk="1" fontAlgn="base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Font typeface="Arial"/>
        <a:buChar char="•"/>
        <a:defRPr sz="1700" b="0" i="0" kern="1200">
          <a:solidFill>
            <a:schemeClr val="tx2"/>
          </a:solidFill>
          <a:latin typeface="Verdana"/>
          <a:ea typeface="ＭＳ Ｐゴシック" charset="0"/>
          <a:cs typeface="Verdana"/>
        </a:defRPr>
      </a:lvl3pPr>
      <a:lvl4pPr marL="1051200" indent="-228578" algn="l" defTabSz="457155" rtl="0" eaLnBrk="1" fontAlgn="base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Font typeface="Lucida Grande"/>
        <a:buChar char="­"/>
        <a:defRPr sz="1700" b="0" i="0" kern="1200">
          <a:solidFill>
            <a:schemeClr val="tx2"/>
          </a:solidFill>
          <a:latin typeface="Verdana"/>
          <a:ea typeface="ＭＳ Ｐゴシック" charset="0"/>
          <a:cs typeface="Verdana"/>
        </a:defRPr>
      </a:lvl4pPr>
      <a:lvl5pPr marL="1267200" indent="-228578" algn="l" defTabSz="457155" rtl="0" eaLnBrk="1" fontAlgn="base" hangingPunct="1">
        <a:lnSpc>
          <a:spcPct val="110000"/>
        </a:lnSpc>
        <a:spcBef>
          <a:spcPts val="400"/>
        </a:spcBef>
        <a:spcAft>
          <a:spcPct val="0"/>
        </a:spcAft>
        <a:buClr>
          <a:schemeClr val="accent1"/>
        </a:buClr>
        <a:buSzPct val="100000"/>
        <a:buFont typeface="Arial"/>
        <a:buChar char="•"/>
        <a:defRPr sz="1700" b="0" i="0" kern="1200">
          <a:solidFill>
            <a:schemeClr val="tx2"/>
          </a:solidFill>
          <a:latin typeface="Verdana"/>
          <a:ea typeface="ＭＳ Ｐゴシック" charset="0"/>
          <a:cs typeface="Verdana"/>
        </a:defRPr>
      </a:lvl5pPr>
      <a:lvl6pPr marL="2514354" indent="-228578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9" indent="-228578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65" indent="-228578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21" indent="-228578" algn="l" defTabSz="45715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0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6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2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7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2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7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3" algn="l" defTabSz="4571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GS1 Healthcare Roadmap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January 2015</a:t>
            </a:r>
          </a:p>
          <a:p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427114" y="5056033"/>
            <a:ext cx="923584" cy="923584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56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41"/>
          <p:cNvSpPr>
            <a:spLocks noChangeArrowheads="1"/>
          </p:cNvSpPr>
          <p:nvPr/>
        </p:nvSpPr>
        <p:spPr bwMode="auto">
          <a:xfrm>
            <a:off x="287944" y="3782839"/>
            <a:ext cx="8712200" cy="2323327"/>
          </a:xfrm>
          <a:prstGeom prst="rect">
            <a:avLst/>
          </a:prstGeom>
          <a:solidFill>
            <a:srgbClr val="EBF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solidFill>
                <a:srgbClr val="454545"/>
              </a:solidFill>
            </a:endParaRPr>
          </a:p>
        </p:txBody>
      </p:sp>
      <p:sp>
        <p:nvSpPr>
          <p:cNvPr id="118787" name="Rectangle 41"/>
          <p:cNvSpPr>
            <a:spLocks noChangeArrowheads="1"/>
          </p:cNvSpPr>
          <p:nvPr/>
        </p:nvSpPr>
        <p:spPr bwMode="auto">
          <a:xfrm>
            <a:off x="287944" y="1575622"/>
            <a:ext cx="8712200" cy="805965"/>
          </a:xfrm>
          <a:prstGeom prst="rect">
            <a:avLst/>
          </a:prstGeom>
          <a:solidFill>
            <a:srgbClr val="EBF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800">
              <a:solidFill>
                <a:srgbClr val="454545"/>
              </a:solidFill>
              <a:latin typeface="+mj-lt"/>
            </a:endParaRPr>
          </a:p>
        </p:txBody>
      </p:sp>
      <p:sp>
        <p:nvSpPr>
          <p:cNvPr id="118788" name="Title 40"/>
          <p:cNvSpPr>
            <a:spLocks noGrp="1"/>
          </p:cNvSpPr>
          <p:nvPr>
            <p:ph type="title"/>
          </p:nvPr>
        </p:nvSpPr>
        <p:spPr>
          <a:xfrm>
            <a:off x="546099" y="12075"/>
            <a:ext cx="8058151" cy="906196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+mn-lt"/>
                <a:ea typeface="ＭＳ Ｐゴシック" pitchFamily="34" charset="-128"/>
              </a:rPr>
              <a:t>Roadmap to Global Standards</a:t>
            </a:r>
          </a:p>
        </p:txBody>
      </p:sp>
      <p:sp>
        <p:nvSpPr>
          <p:cNvPr id="118805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48162" y="6543352"/>
            <a:ext cx="247535" cy="2002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17A292B-E29E-4224-9A35-8EDEB2A1C0F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18813" name="Text Box 2"/>
          <p:cNvSpPr txBox="1">
            <a:spLocks noChangeArrowheads="1"/>
          </p:cNvSpPr>
          <p:nvPr/>
        </p:nvSpPr>
        <p:spPr bwMode="auto">
          <a:xfrm>
            <a:off x="3562857" y="6501569"/>
            <a:ext cx="1760418" cy="24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000" dirty="0">
                <a:latin typeface="Verdana"/>
              </a:rPr>
              <a:t>Version –  </a:t>
            </a:r>
            <a:r>
              <a:rPr lang="en-GB" altLang="en-US" sz="1000" dirty="0" smtClean="0">
                <a:latin typeface="Verdana"/>
              </a:rPr>
              <a:t>January 2015</a:t>
            </a:r>
            <a:endParaRPr lang="en-GB" altLang="en-US" sz="1000" dirty="0">
              <a:latin typeface="Verdana"/>
            </a:endParaRPr>
          </a:p>
        </p:txBody>
      </p:sp>
      <p:sp>
        <p:nvSpPr>
          <p:cNvPr id="118815" name="Text Box 13"/>
          <p:cNvSpPr txBox="1">
            <a:spLocks noChangeArrowheads="1"/>
          </p:cNvSpPr>
          <p:nvPr/>
        </p:nvSpPr>
        <p:spPr bwMode="auto">
          <a:xfrm>
            <a:off x="6155610" y="1278353"/>
            <a:ext cx="639919" cy="30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 dirty="0">
                <a:latin typeface="Verdana"/>
              </a:rPr>
              <a:t>2015</a:t>
            </a:r>
          </a:p>
        </p:txBody>
      </p:sp>
      <p:sp>
        <p:nvSpPr>
          <p:cNvPr id="118816" name="Text Box 14"/>
          <p:cNvSpPr txBox="1">
            <a:spLocks noChangeArrowheads="1"/>
          </p:cNvSpPr>
          <p:nvPr/>
        </p:nvSpPr>
        <p:spPr bwMode="auto">
          <a:xfrm>
            <a:off x="3616824" y="1278638"/>
            <a:ext cx="639919" cy="30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 dirty="0">
                <a:latin typeface="Verdana"/>
              </a:rPr>
              <a:t>2014</a:t>
            </a:r>
          </a:p>
        </p:txBody>
      </p:sp>
      <p:sp>
        <p:nvSpPr>
          <p:cNvPr id="118817" name="Text Box 15"/>
          <p:cNvSpPr txBox="1">
            <a:spLocks noChangeArrowheads="1"/>
          </p:cNvSpPr>
          <p:nvPr/>
        </p:nvSpPr>
        <p:spPr bwMode="auto">
          <a:xfrm>
            <a:off x="1067586" y="1278068"/>
            <a:ext cx="639919" cy="30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>
                <a:latin typeface="Verdana"/>
              </a:rPr>
              <a:t>2013</a:t>
            </a:r>
          </a:p>
        </p:txBody>
      </p:sp>
      <p:sp>
        <p:nvSpPr>
          <p:cNvPr id="118818" name="Rectangle 11"/>
          <p:cNvSpPr>
            <a:spLocks noChangeArrowheads="1"/>
          </p:cNvSpPr>
          <p:nvPr/>
        </p:nvSpPr>
        <p:spPr bwMode="auto">
          <a:xfrm>
            <a:off x="258573" y="3471697"/>
            <a:ext cx="86868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tabLst>
                <a:tab pos="6464300" algn="r"/>
              </a:tabLst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tabLst>
                <a:tab pos="6464300" algn="r"/>
              </a:tabLst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tabLst>
                <a:tab pos="6464300" algn="r"/>
              </a:tabLst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6464300" algn="r"/>
              </a:tabLst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6464300" algn="r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464300" algn="r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464300" algn="r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464300" algn="r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464300" algn="r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800">
              <a:latin typeface="+mj-lt"/>
            </a:endParaRPr>
          </a:p>
        </p:txBody>
      </p:sp>
      <p:sp>
        <p:nvSpPr>
          <p:cNvPr id="118819" name="Text Box 16"/>
          <p:cNvSpPr txBox="1">
            <a:spLocks noChangeArrowheads="1"/>
          </p:cNvSpPr>
          <p:nvPr/>
        </p:nvSpPr>
        <p:spPr bwMode="auto">
          <a:xfrm>
            <a:off x="546099" y="781574"/>
            <a:ext cx="8597900" cy="461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tabLst>
                <a:tab pos="6464300" algn="r"/>
              </a:tabLst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tabLst>
                <a:tab pos="6464300" algn="r"/>
              </a:tabLst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tabLst>
                <a:tab pos="6464300" algn="r"/>
              </a:tabLst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6464300" algn="r"/>
              </a:tabLst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6464300" algn="r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464300" algn="r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464300" algn="r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464300" algn="r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464300" algn="r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rgbClr val="00B6DE"/>
                </a:solidFill>
                <a:latin typeface="Verdana"/>
              </a:rPr>
              <a:t>GS1 </a:t>
            </a:r>
            <a:r>
              <a:rPr lang="en-US" altLang="en-US" dirty="0" err="1">
                <a:solidFill>
                  <a:srgbClr val="00B6DE"/>
                </a:solidFill>
                <a:latin typeface="Verdana"/>
              </a:rPr>
              <a:t>eCom</a:t>
            </a:r>
            <a:r>
              <a:rPr lang="en-US" altLang="en-US" dirty="0">
                <a:solidFill>
                  <a:srgbClr val="00B6DE"/>
                </a:solidFill>
                <a:latin typeface="Verdana"/>
              </a:rPr>
              <a:t> in Healthcare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387546" y="1565824"/>
            <a:ext cx="9454" cy="4480560"/>
          </a:xfrm>
          <a:prstGeom prst="line">
            <a:avLst/>
          </a:prstGeom>
          <a:ln w="31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658866" y="1565824"/>
            <a:ext cx="9454" cy="4480560"/>
          </a:xfrm>
          <a:prstGeom prst="line">
            <a:avLst/>
          </a:prstGeom>
          <a:ln w="31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930186" y="1565824"/>
            <a:ext cx="9454" cy="4480560"/>
          </a:xfrm>
          <a:prstGeom prst="line">
            <a:avLst/>
          </a:prstGeom>
          <a:ln w="31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201506" y="1565824"/>
            <a:ext cx="9454" cy="4480560"/>
          </a:xfrm>
          <a:prstGeom prst="line">
            <a:avLst/>
          </a:prstGeom>
          <a:ln w="31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472826" y="1565824"/>
            <a:ext cx="9454" cy="4480560"/>
          </a:xfrm>
          <a:prstGeom prst="line">
            <a:avLst/>
          </a:prstGeom>
          <a:ln w="31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744146" y="1565824"/>
            <a:ext cx="9454" cy="4480560"/>
          </a:xfrm>
          <a:prstGeom prst="line">
            <a:avLst/>
          </a:prstGeom>
          <a:ln w="31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8593368" y="1265051"/>
            <a:ext cx="639919" cy="30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 dirty="0" smtClean="0">
                <a:latin typeface="Verdana"/>
              </a:rPr>
              <a:t>2016</a:t>
            </a:r>
            <a:endParaRPr lang="en-GB" altLang="en-US" sz="1400" dirty="0">
              <a:latin typeface="Verdana"/>
            </a:endParaRPr>
          </a:p>
        </p:txBody>
      </p:sp>
      <p:sp>
        <p:nvSpPr>
          <p:cNvPr id="47" name="Text Box 39"/>
          <p:cNvSpPr txBox="1">
            <a:spLocks noChangeArrowheads="1"/>
          </p:cNvSpPr>
          <p:nvPr/>
        </p:nvSpPr>
        <p:spPr bwMode="auto">
          <a:xfrm>
            <a:off x="3938206" y="5833376"/>
            <a:ext cx="2526629" cy="261610"/>
          </a:xfrm>
          <a:prstGeom prst="rect">
            <a:avLst/>
          </a:prstGeom>
          <a:gradFill rotWithShape="0">
            <a:gsLst>
              <a:gs pos="0">
                <a:srgbClr val="92D9F6"/>
              </a:gs>
              <a:gs pos="50000">
                <a:srgbClr val="FFFFFF"/>
              </a:gs>
              <a:gs pos="100000">
                <a:srgbClr val="92D9F6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050" dirty="0">
                <a:latin typeface="Verdana"/>
              </a:rPr>
              <a:t>Work near closure</a:t>
            </a:r>
          </a:p>
        </p:txBody>
      </p:sp>
      <p:sp>
        <p:nvSpPr>
          <p:cNvPr id="46" name="Text Box 38"/>
          <p:cNvSpPr txBox="1">
            <a:spLocks noChangeArrowheads="1"/>
          </p:cNvSpPr>
          <p:nvPr/>
        </p:nvSpPr>
        <p:spPr bwMode="auto">
          <a:xfrm>
            <a:off x="6482280" y="5833376"/>
            <a:ext cx="2517864" cy="261610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050" dirty="0">
                <a:solidFill>
                  <a:srgbClr val="454545"/>
                </a:solidFill>
                <a:ea typeface="ＭＳ Ｐゴシック" charset="-128"/>
                <a:cs typeface="Arial" charset="0"/>
              </a:rPr>
              <a:t>Work in progress or planned </a:t>
            </a:r>
          </a:p>
        </p:txBody>
      </p: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1397000" y="5841070"/>
            <a:ext cx="2533186" cy="253916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bg1"/>
              </a:gs>
              <a:gs pos="100000">
                <a:srgbClr val="92D05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6464300" algn="r"/>
              </a:tabLst>
              <a:defRPr/>
            </a:pPr>
            <a:r>
              <a:rPr lang="en-GB" sz="1050" dirty="0">
                <a:solidFill>
                  <a:srgbClr val="454545"/>
                </a:solidFill>
                <a:ea typeface="ＭＳ Ｐゴシック" charset="-128"/>
                <a:cs typeface="Arial" charset="0"/>
              </a:rPr>
              <a:t>Ratified standard or work finalised</a:t>
            </a:r>
          </a:p>
        </p:txBody>
      </p:sp>
      <p:sp>
        <p:nvSpPr>
          <p:cNvPr id="78" name="Text Box 23"/>
          <p:cNvSpPr txBox="1">
            <a:spLocks noChangeArrowheads="1"/>
          </p:cNvSpPr>
          <p:nvPr/>
        </p:nvSpPr>
        <p:spPr bwMode="auto">
          <a:xfrm>
            <a:off x="1446965" y="1917119"/>
            <a:ext cx="1128712" cy="215444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bg1"/>
              </a:gs>
              <a:gs pos="100000">
                <a:srgbClr val="92D05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tabLst>
                <a:tab pos="6464300" algn="r"/>
              </a:tabLst>
              <a:defRPr sz="1000">
                <a:solidFill>
                  <a:srgbClr val="454545"/>
                </a:solidFill>
                <a:ea typeface="ＭＳ Ｐゴシック" charset="-128"/>
              </a:defRPr>
            </a:lvl1pPr>
          </a:lstStyle>
          <a:p>
            <a:r>
              <a:rPr lang="en-GB" sz="800" dirty="0">
                <a:latin typeface="+mj-lt"/>
              </a:rPr>
              <a:t>Team Formation</a:t>
            </a:r>
          </a:p>
        </p:txBody>
      </p:sp>
      <p:sp>
        <p:nvSpPr>
          <p:cNvPr id="79" name="Text Box 23"/>
          <p:cNvSpPr txBox="1">
            <a:spLocks noChangeArrowheads="1"/>
          </p:cNvSpPr>
          <p:nvPr/>
        </p:nvSpPr>
        <p:spPr bwMode="auto">
          <a:xfrm>
            <a:off x="1446965" y="1620135"/>
            <a:ext cx="1128712" cy="215444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bg1"/>
              </a:gs>
              <a:gs pos="100000">
                <a:srgbClr val="92D05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tabLst>
                <a:tab pos="6464300" algn="r"/>
              </a:tabLst>
              <a:defRPr sz="1000">
                <a:solidFill>
                  <a:srgbClr val="454545"/>
                </a:solidFill>
                <a:ea typeface="ＭＳ Ｐゴシック" charset="-128"/>
              </a:defRPr>
            </a:lvl1pPr>
          </a:lstStyle>
          <a:p>
            <a:r>
              <a:rPr lang="en-GB" sz="800" dirty="0">
                <a:latin typeface="+mj-lt"/>
              </a:rPr>
              <a:t>Project Initiation</a:t>
            </a:r>
          </a:p>
        </p:txBody>
      </p:sp>
      <p:sp>
        <p:nvSpPr>
          <p:cNvPr id="80" name="Text Box 23"/>
          <p:cNvSpPr txBox="1">
            <a:spLocks noChangeArrowheads="1"/>
          </p:cNvSpPr>
          <p:nvPr/>
        </p:nvSpPr>
        <p:spPr bwMode="auto">
          <a:xfrm>
            <a:off x="2757870" y="1917119"/>
            <a:ext cx="1312885" cy="215444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bg1"/>
              </a:gs>
              <a:gs pos="100000">
                <a:srgbClr val="92D05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800" dirty="0">
                <a:latin typeface="+mj-lt"/>
              </a:rPr>
              <a:t>As-is Gap Analysis</a:t>
            </a:r>
          </a:p>
        </p:txBody>
      </p:sp>
      <p:sp>
        <p:nvSpPr>
          <p:cNvPr id="81" name="Text Box 23"/>
          <p:cNvSpPr txBox="1">
            <a:spLocks noChangeArrowheads="1"/>
          </p:cNvSpPr>
          <p:nvPr/>
        </p:nvSpPr>
        <p:spPr bwMode="auto">
          <a:xfrm>
            <a:off x="3934913" y="2383562"/>
            <a:ext cx="3801362" cy="246221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GB"/>
            </a:defPPr>
            <a:lvl1pPr algn="ctr">
              <a:defRPr sz="1200" b="1">
                <a:ea typeface="ＭＳ Ｐゴシック" charset="-128"/>
              </a:defRPr>
            </a:lvl1pPr>
          </a:lstStyle>
          <a:p>
            <a:r>
              <a:rPr lang="en-GB" sz="1000" dirty="0" smtClean="0">
                <a:latin typeface="+mj-lt"/>
              </a:rPr>
              <a:t>HIM Development</a:t>
            </a:r>
            <a:endParaRPr lang="en-GB" sz="1000" dirty="0">
              <a:latin typeface="+mj-lt"/>
            </a:endParaRPr>
          </a:p>
        </p:txBody>
      </p:sp>
      <p:sp>
        <p:nvSpPr>
          <p:cNvPr id="82" name="Text Box 38"/>
          <p:cNvSpPr txBox="1">
            <a:spLocks noChangeArrowheads="1"/>
          </p:cNvSpPr>
          <p:nvPr/>
        </p:nvSpPr>
        <p:spPr bwMode="auto">
          <a:xfrm>
            <a:off x="6471896" y="3274921"/>
            <a:ext cx="853581" cy="215444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800" dirty="0" smtClean="0">
                <a:latin typeface="+mj-lt"/>
              </a:rPr>
              <a:t>Master Data</a:t>
            </a:r>
            <a:endParaRPr lang="en-GB" sz="800" dirty="0">
              <a:latin typeface="+mj-lt"/>
            </a:endParaRPr>
          </a:p>
        </p:txBody>
      </p:sp>
      <p:sp>
        <p:nvSpPr>
          <p:cNvPr id="83" name="Text Box 38"/>
          <p:cNvSpPr txBox="1">
            <a:spLocks noChangeArrowheads="1"/>
          </p:cNvSpPr>
          <p:nvPr/>
        </p:nvSpPr>
        <p:spPr bwMode="auto">
          <a:xfrm>
            <a:off x="6974666" y="3529118"/>
            <a:ext cx="736353" cy="215444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800" dirty="0" smtClean="0">
                <a:latin typeface="+mj-lt"/>
              </a:rPr>
              <a:t>Invoice</a:t>
            </a:r>
            <a:endParaRPr lang="en-GB" sz="800" dirty="0">
              <a:latin typeface="+mj-lt"/>
            </a:endParaRPr>
          </a:p>
        </p:txBody>
      </p:sp>
      <p:sp>
        <p:nvSpPr>
          <p:cNvPr id="84" name="Text Box 38"/>
          <p:cNvSpPr txBox="1">
            <a:spLocks noChangeArrowheads="1"/>
          </p:cNvSpPr>
          <p:nvPr/>
        </p:nvSpPr>
        <p:spPr bwMode="auto">
          <a:xfrm>
            <a:off x="7763320" y="3035602"/>
            <a:ext cx="1244968" cy="215444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800" dirty="0" smtClean="0">
                <a:latin typeface="+mj-lt"/>
              </a:rPr>
              <a:t>GSMP</a:t>
            </a:r>
            <a:endParaRPr lang="en-GB" sz="800" dirty="0">
              <a:latin typeface="+mj-lt"/>
            </a:endParaRPr>
          </a:p>
        </p:txBody>
      </p:sp>
      <p:sp>
        <p:nvSpPr>
          <p:cNvPr id="87" name="Text Box 23"/>
          <p:cNvSpPr txBox="1">
            <a:spLocks noChangeArrowheads="1"/>
          </p:cNvSpPr>
          <p:nvPr/>
        </p:nvSpPr>
        <p:spPr bwMode="auto">
          <a:xfrm>
            <a:off x="3929282" y="3790539"/>
            <a:ext cx="3800481" cy="246221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GB"/>
            </a:defPPr>
            <a:lvl1pPr algn="ctr">
              <a:defRPr sz="1200" b="1">
                <a:ea typeface="ＭＳ Ｐゴシック" charset="-128"/>
              </a:defRPr>
            </a:lvl1pPr>
          </a:lstStyle>
          <a:p>
            <a:r>
              <a:rPr lang="en-GB" sz="1000" dirty="0" smtClean="0">
                <a:latin typeface="+mj-lt"/>
              </a:rPr>
              <a:t>HER Development</a:t>
            </a:r>
            <a:endParaRPr lang="en-GB" sz="1000" dirty="0">
              <a:latin typeface="+mj-lt"/>
            </a:endParaRPr>
          </a:p>
        </p:txBody>
      </p:sp>
      <p:sp>
        <p:nvSpPr>
          <p:cNvPr id="88" name="Text Box 23"/>
          <p:cNvSpPr txBox="1">
            <a:spLocks noChangeArrowheads="1"/>
          </p:cNvSpPr>
          <p:nvPr/>
        </p:nvSpPr>
        <p:spPr bwMode="auto">
          <a:xfrm>
            <a:off x="3944025" y="2702942"/>
            <a:ext cx="1221879" cy="215444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bg1"/>
              </a:gs>
              <a:gs pos="100000">
                <a:srgbClr val="92D05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800" dirty="0">
                <a:latin typeface="+mj-lt"/>
              </a:rPr>
              <a:t>Order to Cash</a:t>
            </a:r>
          </a:p>
        </p:txBody>
      </p:sp>
      <p:sp>
        <p:nvSpPr>
          <p:cNvPr id="89" name="Text Box 23"/>
          <p:cNvSpPr txBox="1">
            <a:spLocks noChangeArrowheads="1"/>
          </p:cNvSpPr>
          <p:nvPr/>
        </p:nvSpPr>
        <p:spPr bwMode="auto">
          <a:xfrm>
            <a:off x="5232370" y="2709571"/>
            <a:ext cx="1249910" cy="215444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bg1"/>
              </a:gs>
              <a:gs pos="100000">
                <a:srgbClr val="92D05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800" dirty="0">
                <a:latin typeface="+mj-lt"/>
              </a:rPr>
              <a:t>GSMP</a:t>
            </a:r>
          </a:p>
        </p:txBody>
      </p:sp>
      <p:sp>
        <p:nvSpPr>
          <p:cNvPr id="90" name="Text Box 39"/>
          <p:cNvSpPr txBox="1">
            <a:spLocks noChangeArrowheads="1"/>
          </p:cNvSpPr>
          <p:nvPr/>
        </p:nvSpPr>
        <p:spPr bwMode="auto">
          <a:xfrm>
            <a:off x="5233713" y="3035602"/>
            <a:ext cx="1239113" cy="215444"/>
          </a:xfrm>
          <a:prstGeom prst="rect">
            <a:avLst/>
          </a:prstGeom>
          <a:gradFill rotWithShape="0">
            <a:gsLst>
              <a:gs pos="0">
                <a:srgbClr val="92D9F6"/>
              </a:gs>
              <a:gs pos="50000">
                <a:srgbClr val="FFFFFF"/>
              </a:gs>
              <a:gs pos="100000">
                <a:srgbClr val="92D9F6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800" dirty="0">
                <a:latin typeface="+mj-lt"/>
              </a:rPr>
              <a:t>Consignment</a:t>
            </a:r>
          </a:p>
        </p:txBody>
      </p:sp>
      <p:sp>
        <p:nvSpPr>
          <p:cNvPr id="91" name="Text Box 38"/>
          <p:cNvSpPr txBox="1">
            <a:spLocks noChangeArrowheads="1"/>
          </p:cNvSpPr>
          <p:nvPr/>
        </p:nvSpPr>
        <p:spPr bwMode="auto">
          <a:xfrm>
            <a:off x="6582046" y="5050521"/>
            <a:ext cx="1063590" cy="338554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800" dirty="0" smtClean="0">
                <a:latin typeface="+mj-lt"/>
              </a:rPr>
              <a:t>Master Data (eCom &amp; GDSN)</a:t>
            </a:r>
            <a:endParaRPr lang="en-GB" sz="800" dirty="0">
              <a:latin typeface="+mj-lt"/>
            </a:endParaRPr>
          </a:p>
        </p:txBody>
      </p:sp>
      <p:sp>
        <p:nvSpPr>
          <p:cNvPr id="92" name="Text Box 38"/>
          <p:cNvSpPr txBox="1">
            <a:spLocks noChangeArrowheads="1"/>
          </p:cNvSpPr>
          <p:nvPr/>
        </p:nvSpPr>
        <p:spPr bwMode="auto">
          <a:xfrm>
            <a:off x="6900949" y="5469836"/>
            <a:ext cx="806944" cy="338554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800" dirty="0" smtClean="0"/>
              <a:t>Invoice, Remittance</a:t>
            </a:r>
            <a:endParaRPr lang="en-GB" sz="800" dirty="0"/>
          </a:p>
        </p:txBody>
      </p:sp>
      <p:sp>
        <p:nvSpPr>
          <p:cNvPr id="96" name="Text Box 23"/>
          <p:cNvSpPr txBox="1">
            <a:spLocks noChangeArrowheads="1"/>
          </p:cNvSpPr>
          <p:nvPr/>
        </p:nvSpPr>
        <p:spPr bwMode="auto">
          <a:xfrm>
            <a:off x="3944025" y="4205084"/>
            <a:ext cx="1221879" cy="338554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bg1"/>
              </a:gs>
              <a:gs pos="100000">
                <a:srgbClr val="92D05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800" dirty="0">
                <a:latin typeface="+mj-lt"/>
              </a:rPr>
              <a:t>Order, Order </a:t>
            </a:r>
            <a:r>
              <a:rPr lang="en-GB" sz="800" dirty="0" err="1">
                <a:latin typeface="+mj-lt"/>
              </a:rPr>
              <a:t>Rsp</a:t>
            </a:r>
            <a:r>
              <a:rPr lang="en-GB" sz="800" dirty="0">
                <a:latin typeface="+mj-lt"/>
              </a:rPr>
              <a:t>,  Despatch Advice</a:t>
            </a:r>
          </a:p>
        </p:txBody>
      </p:sp>
      <p:sp>
        <p:nvSpPr>
          <p:cNvPr id="97" name="Text Box 23"/>
          <p:cNvSpPr txBox="1">
            <a:spLocks noChangeArrowheads="1"/>
          </p:cNvSpPr>
          <p:nvPr/>
        </p:nvSpPr>
        <p:spPr bwMode="auto">
          <a:xfrm>
            <a:off x="5222976" y="4291857"/>
            <a:ext cx="1249910" cy="215444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bg1"/>
              </a:gs>
              <a:gs pos="100000">
                <a:srgbClr val="92D05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800" dirty="0">
                <a:latin typeface="+mj-lt"/>
              </a:rPr>
              <a:t>GSMP</a:t>
            </a:r>
          </a:p>
        </p:txBody>
      </p:sp>
      <p:sp>
        <p:nvSpPr>
          <p:cNvPr id="98" name="Text Box 39"/>
          <p:cNvSpPr txBox="1">
            <a:spLocks noChangeArrowheads="1"/>
          </p:cNvSpPr>
          <p:nvPr/>
        </p:nvSpPr>
        <p:spPr bwMode="auto">
          <a:xfrm>
            <a:off x="5350972" y="4571962"/>
            <a:ext cx="1286860" cy="338554"/>
          </a:xfrm>
          <a:prstGeom prst="rect">
            <a:avLst/>
          </a:prstGeom>
          <a:gradFill rotWithShape="0">
            <a:gsLst>
              <a:gs pos="0">
                <a:srgbClr val="92D9F6"/>
              </a:gs>
              <a:gs pos="50000">
                <a:srgbClr val="FFFFFF"/>
              </a:gs>
              <a:gs pos="100000">
                <a:srgbClr val="92D9F6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GB" sz="800" dirty="0">
                <a:latin typeface="+mj-lt"/>
              </a:rPr>
              <a:t>Receiving Advice, Inventory, Sales</a:t>
            </a:r>
          </a:p>
        </p:txBody>
      </p:sp>
      <p:sp>
        <p:nvSpPr>
          <p:cNvPr id="99" name="Text Box 38"/>
          <p:cNvSpPr txBox="1">
            <a:spLocks noChangeArrowheads="1"/>
          </p:cNvSpPr>
          <p:nvPr/>
        </p:nvSpPr>
        <p:spPr bwMode="auto">
          <a:xfrm>
            <a:off x="7763320" y="3274921"/>
            <a:ext cx="1244968" cy="215444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800" dirty="0" smtClean="0">
                <a:latin typeface="+mj-lt"/>
              </a:rPr>
              <a:t>GSMP</a:t>
            </a:r>
            <a:endParaRPr lang="en-GB" sz="800" dirty="0">
              <a:latin typeface="+mj-lt"/>
            </a:endParaRPr>
          </a:p>
        </p:txBody>
      </p:sp>
      <p:sp>
        <p:nvSpPr>
          <p:cNvPr id="100" name="Text Box 38"/>
          <p:cNvSpPr txBox="1">
            <a:spLocks noChangeArrowheads="1"/>
          </p:cNvSpPr>
          <p:nvPr/>
        </p:nvSpPr>
        <p:spPr bwMode="auto">
          <a:xfrm>
            <a:off x="7763320" y="3529118"/>
            <a:ext cx="1244968" cy="215444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800" dirty="0" smtClean="0">
                <a:latin typeface="+mj-lt"/>
              </a:rPr>
              <a:t>GSMP</a:t>
            </a:r>
            <a:endParaRPr lang="en-GB" sz="800" dirty="0">
              <a:latin typeface="+mj-lt"/>
            </a:endParaRPr>
          </a:p>
        </p:txBody>
      </p:sp>
      <p:sp>
        <p:nvSpPr>
          <p:cNvPr id="101" name="Text Box 38"/>
          <p:cNvSpPr txBox="1">
            <a:spLocks noChangeArrowheads="1"/>
          </p:cNvSpPr>
          <p:nvPr/>
        </p:nvSpPr>
        <p:spPr bwMode="auto">
          <a:xfrm>
            <a:off x="7763320" y="4633517"/>
            <a:ext cx="1244968" cy="215444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800" dirty="0" smtClean="0">
                <a:latin typeface="+mj-lt"/>
              </a:rPr>
              <a:t>GSMP</a:t>
            </a:r>
            <a:endParaRPr lang="en-GB" sz="800" dirty="0">
              <a:latin typeface="+mj-lt"/>
            </a:endParaRPr>
          </a:p>
        </p:txBody>
      </p:sp>
      <p:sp>
        <p:nvSpPr>
          <p:cNvPr id="102" name="Text Box 38"/>
          <p:cNvSpPr txBox="1">
            <a:spLocks noChangeArrowheads="1"/>
          </p:cNvSpPr>
          <p:nvPr/>
        </p:nvSpPr>
        <p:spPr bwMode="auto">
          <a:xfrm>
            <a:off x="7763320" y="5112076"/>
            <a:ext cx="1244968" cy="215444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800" dirty="0" smtClean="0">
                <a:latin typeface="+mj-lt"/>
              </a:rPr>
              <a:t>GSMP</a:t>
            </a:r>
            <a:endParaRPr lang="en-GB" sz="800" dirty="0">
              <a:latin typeface="+mj-lt"/>
            </a:endParaRPr>
          </a:p>
        </p:txBody>
      </p:sp>
      <p:sp>
        <p:nvSpPr>
          <p:cNvPr id="103" name="Text Box 38"/>
          <p:cNvSpPr txBox="1">
            <a:spLocks noChangeArrowheads="1"/>
          </p:cNvSpPr>
          <p:nvPr/>
        </p:nvSpPr>
        <p:spPr bwMode="auto">
          <a:xfrm>
            <a:off x="7763320" y="5531391"/>
            <a:ext cx="1244968" cy="215444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800" dirty="0" smtClean="0">
                <a:latin typeface="+mj-lt"/>
              </a:rPr>
              <a:t>GSMP</a:t>
            </a:r>
            <a:endParaRPr lang="en-GB" sz="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133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AIDC Application Standards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2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546098" y="2349500"/>
            <a:ext cx="7513639" cy="6365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4250" indent="0">
              <a:buNone/>
            </a:pPr>
            <a:r>
              <a:rPr lang="en-US" sz="1400" dirty="0"/>
              <a:t>Scope: Healthcare products - from finished goods at manufacture to the end of treatment at the Healthcare provider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4885267" y="2878138"/>
            <a:ext cx="4258733" cy="3319462"/>
          </a:xfrm>
          <a:prstGeom prst="rect">
            <a:avLst/>
          </a:prstGeom>
        </p:spPr>
        <p:txBody>
          <a:bodyPr/>
          <a:lstStyle/>
          <a:p>
            <a:pPr marL="74250" indent="0">
              <a:buNone/>
            </a:pPr>
            <a:r>
              <a:rPr lang="en-GB" sz="1100" b="1" u="sng" dirty="0" smtClean="0"/>
              <a:t>Completed (continued):</a:t>
            </a:r>
            <a:endParaRPr lang="en-GB" sz="1100" b="1" u="sng" dirty="0"/>
          </a:p>
          <a:p>
            <a:r>
              <a:rPr lang="en-GB" sz="1100" dirty="0" smtClean="0"/>
              <a:t>Patient </a:t>
            </a:r>
            <a:r>
              <a:rPr lang="en-GB" sz="1100" dirty="0"/>
              <a:t>and Caregiver ID in </a:t>
            </a:r>
            <a:r>
              <a:rPr lang="en-GB" sz="1100" dirty="0" smtClean="0"/>
              <a:t>ISO</a:t>
            </a:r>
            <a:endParaRPr lang="en-GB" sz="1100" dirty="0"/>
          </a:p>
          <a:p>
            <a:r>
              <a:rPr lang="en-GB" sz="1100" dirty="0"/>
              <a:t>GTIN </a:t>
            </a:r>
            <a:r>
              <a:rPr lang="en-GB" sz="1100" dirty="0" smtClean="0"/>
              <a:t>Non-reuse</a:t>
            </a:r>
          </a:p>
          <a:p>
            <a:r>
              <a:rPr lang="en-GB" sz="1100" dirty="0" smtClean="0"/>
              <a:t>HC </a:t>
            </a:r>
            <a:r>
              <a:rPr lang="en-GB" sz="1100" dirty="0"/>
              <a:t>AIDC </a:t>
            </a:r>
            <a:r>
              <a:rPr lang="en-GB" sz="1100" dirty="0" smtClean="0"/>
              <a:t>Updates</a:t>
            </a:r>
          </a:p>
          <a:p>
            <a:pPr lvl="1"/>
            <a:r>
              <a:rPr lang="en-GB" sz="1100" dirty="0" smtClean="0"/>
              <a:t>Custom</a:t>
            </a:r>
            <a:r>
              <a:rPr lang="en-GB" sz="1100" dirty="0"/>
              <a:t>, Configurable </a:t>
            </a:r>
            <a:r>
              <a:rPr lang="en-GB" sz="1100" dirty="0" smtClean="0"/>
              <a:t>Trade Items</a:t>
            </a:r>
          </a:p>
          <a:p>
            <a:pPr lvl="1"/>
            <a:r>
              <a:rPr lang="en-GB" sz="1100" dirty="0" smtClean="0"/>
              <a:t>Clarifications on HRI</a:t>
            </a:r>
            <a:r>
              <a:rPr lang="en-GB" sz="1100" dirty="0"/>
              <a:t>, DPM </a:t>
            </a:r>
            <a:r>
              <a:rPr lang="en-GB" sz="1100" dirty="0" smtClean="0"/>
              <a:t>application</a:t>
            </a:r>
            <a:endParaRPr lang="en-GB" sz="1100" dirty="0"/>
          </a:p>
          <a:p>
            <a:pPr lvl="1"/>
            <a:r>
              <a:rPr lang="en-GB" sz="1100" dirty="0" smtClean="0"/>
              <a:t>HC </a:t>
            </a:r>
            <a:r>
              <a:rPr lang="en-GB" sz="1100" dirty="0"/>
              <a:t>Kit </a:t>
            </a:r>
            <a:r>
              <a:rPr lang="en-GB" sz="1100" dirty="0" smtClean="0"/>
              <a:t>ID</a:t>
            </a:r>
            <a:endParaRPr lang="en-GB" sz="1100" dirty="0"/>
          </a:p>
          <a:p>
            <a:pPr lvl="1"/>
            <a:r>
              <a:rPr lang="en-GB" sz="1100" dirty="0"/>
              <a:t>HC Software </a:t>
            </a:r>
            <a:r>
              <a:rPr lang="en-GB" sz="1100" dirty="0" smtClean="0"/>
              <a:t>ID</a:t>
            </a:r>
            <a:endParaRPr lang="en-GB" sz="1100" dirty="0"/>
          </a:p>
          <a:p>
            <a:pPr marL="74250" indent="0">
              <a:buNone/>
            </a:pPr>
            <a:r>
              <a:rPr lang="en-GB" sz="1100" b="1" u="sng" dirty="0" smtClean="0"/>
              <a:t>Next </a:t>
            </a:r>
            <a:r>
              <a:rPr lang="en-GB" sz="1100" b="1" u="sng" dirty="0"/>
              <a:t>steps:</a:t>
            </a:r>
          </a:p>
          <a:p>
            <a:r>
              <a:rPr lang="en-GB" sz="1100" dirty="0" smtClean="0"/>
              <a:t>AIDC-GDSN </a:t>
            </a:r>
            <a:r>
              <a:rPr lang="en-GB" sz="1100" dirty="0"/>
              <a:t>Terminology Alignment </a:t>
            </a:r>
            <a:r>
              <a:rPr lang="en-GB" sz="1100" dirty="0" smtClean="0"/>
              <a:t>(moved to GO project)</a:t>
            </a:r>
            <a:endParaRPr lang="en-GB" sz="1100" dirty="0"/>
          </a:p>
          <a:p>
            <a:endParaRPr lang="en-GB" sz="1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546098" y="1356926"/>
            <a:ext cx="8057988" cy="985258"/>
          </a:xfrm>
          <a:prstGeom prst="rect">
            <a:avLst/>
          </a:prstGeom>
          <a:solidFill>
            <a:srgbClr val="00B6DE"/>
          </a:solidFill>
        </p:spPr>
        <p:txBody>
          <a:bodyPr/>
          <a:lstStyle/>
          <a:p>
            <a:pPr marL="74250" indent="0"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Objective: develop global standards for the automatic identification and data capture for Healthcare products at all packaging levels.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546099" y="2886076"/>
            <a:ext cx="4144434" cy="3194050"/>
          </a:xfrm>
          <a:prstGeom prst="rect">
            <a:avLst/>
          </a:prstGeom>
        </p:spPr>
        <p:txBody>
          <a:bodyPr/>
          <a:lstStyle/>
          <a:p>
            <a:pPr marL="74250" indent="0">
              <a:buNone/>
            </a:pPr>
            <a:r>
              <a:rPr lang="en-US" sz="1100" b="1" u="sng" dirty="0" smtClean="0">
                <a:solidFill>
                  <a:srgbClr val="002C6C"/>
                </a:solidFill>
              </a:rPr>
              <a:t>Completed</a:t>
            </a:r>
            <a:r>
              <a:rPr lang="en-US" sz="1100" dirty="0">
                <a:solidFill>
                  <a:srgbClr val="002C6C"/>
                </a:solidFill>
              </a:rPr>
              <a:t>:</a:t>
            </a:r>
          </a:p>
          <a:p>
            <a:r>
              <a:rPr lang="en-US" sz="1100" dirty="0">
                <a:solidFill>
                  <a:srgbClr val="002C6C"/>
                </a:solidFill>
              </a:rPr>
              <a:t> Rules for HC GTIN Allocation</a:t>
            </a:r>
          </a:p>
          <a:p>
            <a:r>
              <a:rPr lang="en-US" sz="1100" dirty="0">
                <a:solidFill>
                  <a:srgbClr val="002C6C"/>
                </a:solidFill>
              </a:rPr>
              <a:t> AIDC Application Standard Phase 1 (covering 90% of healthcare products)</a:t>
            </a:r>
          </a:p>
          <a:p>
            <a:r>
              <a:rPr lang="en-US" sz="1100" dirty="0">
                <a:solidFill>
                  <a:srgbClr val="002C6C"/>
                </a:solidFill>
              </a:rPr>
              <a:t> HC AIDC Small Instrument Marking</a:t>
            </a:r>
          </a:p>
          <a:p>
            <a:r>
              <a:rPr lang="en-US" sz="1100" dirty="0">
                <a:solidFill>
                  <a:srgbClr val="002C6C"/>
                </a:solidFill>
              </a:rPr>
              <a:t> HC GLN Implementation Guide &amp; Registry Strategy Recommendations</a:t>
            </a:r>
          </a:p>
          <a:p>
            <a:r>
              <a:rPr lang="en-US" sz="1100" dirty="0">
                <a:solidFill>
                  <a:srgbClr val="002C6C"/>
                </a:solidFill>
              </a:rPr>
              <a:t> HC AIDC Implementation Guideline</a:t>
            </a:r>
          </a:p>
          <a:p>
            <a:r>
              <a:rPr lang="en-US" sz="1100" dirty="0">
                <a:solidFill>
                  <a:srgbClr val="002C6C"/>
                </a:solidFill>
              </a:rPr>
              <a:t> AIDC for Blood Derivatives Guideline</a:t>
            </a:r>
          </a:p>
          <a:p>
            <a:r>
              <a:rPr lang="en-US" sz="1100" dirty="0">
                <a:solidFill>
                  <a:srgbClr val="002C6C"/>
                </a:solidFill>
              </a:rPr>
              <a:t> National Healthcare Reimbursement Number Application Identifier</a:t>
            </a:r>
          </a:p>
          <a:p>
            <a:r>
              <a:rPr lang="en-US" sz="1100" dirty="0">
                <a:solidFill>
                  <a:srgbClr val="002C6C"/>
                </a:solidFill>
              </a:rPr>
              <a:t> Patient &amp; Caregiver ID Solution</a:t>
            </a:r>
          </a:p>
          <a:p>
            <a:r>
              <a:rPr lang="en-US" sz="1100" dirty="0">
                <a:solidFill>
                  <a:srgbClr val="002C6C"/>
                </a:solidFill>
              </a:rPr>
              <a:t> Multiple Bar Codes (initial work complete)</a:t>
            </a:r>
          </a:p>
          <a:p>
            <a:r>
              <a:rPr lang="en-US" sz="1100" dirty="0">
                <a:solidFill>
                  <a:srgbClr val="002C6C"/>
                </a:solidFill>
              </a:rPr>
              <a:t> Level below the Each</a:t>
            </a:r>
          </a:p>
          <a:p>
            <a:pPr marL="74250" indent="0">
              <a:buNone/>
            </a:pPr>
            <a:endParaRPr lang="en-US" sz="1100" dirty="0">
              <a:solidFill>
                <a:srgbClr val="002C6C"/>
              </a:solidFill>
            </a:endParaRPr>
          </a:p>
          <a:p>
            <a:pPr marL="74250" indent="0">
              <a:buNone/>
            </a:pPr>
            <a:endParaRPr lang="en-US" sz="1100" dirty="0" smtClean="0">
              <a:solidFill>
                <a:srgbClr val="F26334"/>
              </a:solidFill>
            </a:endParaRPr>
          </a:p>
          <a:p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87596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41"/>
          <p:cNvSpPr>
            <a:spLocks noChangeArrowheads="1"/>
          </p:cNvSpPr>
          <p:nvPr/>
        </p:nvSpPr>
        <p:spPr bwMode="auto">
          <a:xfrm>
            <a:off x="287944" y="4597405"/>
            <a:ext cx="8712200" cy="1508760"/>
          </a:xfrm>
          <a:prstGeom prst="rect">
            <a:avLst/>
          </a:prstGeom>
          <a:solidFill>
            <a:srgbClr val="EBF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solidFill>
                <a:srgbClr val="454545"/>
              </a:solidFill>
            </a:endParaRPr>
          </a:p>
        </p:txBody>
      </p:sp>
      <p:sp>
        <p:nvSpPr>
          <p:cNvPr id="118787" name="Rectangle 41"/>
          <p:cNvSpPr>
            <a:spLocks noChangeArrowheads="1"/>
          </p:cNvSpPr>
          <p:nvPr/>
        </p:nvSpPr>
        <p:spPr bwMode="auto">
          <a:xfrm>
            <a:off x="287944" y="1575622"/>
            <a:ext cx="8712200" cy="1508760"/>
          </a:xfrm>
          <a:prstGeom prst="rect">
            <a:avLst/>
          </a:prstGeom>
          <a:solidFill>
            <a:srgbClr val="EBF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solidFill>
                <a:srgbClr val="454545"/>
              </a:solidFill>
            </a:endParaRPr>
          </a:p>
        </p:txBody>
      </p:sp>
      <p:sp>
        <p:nvSpPr>
          <p:cNvPr id="118788" name="Title 40"/>
          <p:cNvSpPr>
            <a:spLocks noGrp="1"/>
          </p:cNvSpPr>
          <p:nvPr>
            <p:ph type="title"/>
          </p:nvPr>
        </p:nvSpPr>
        <p:spPr>
          <a:xfrm>
            <a:off x="546099" y="12075"/>
            <a:ext cx="8058151" cy="906196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+mn-lt"/>
                <a:ea typeface="ＭＳ Ｐゴシック" pitchFamily="34" charset="-128"/>
              </a:rPr>
              <a:t>Roadmap to Global Standards</a:t>
            </a:r>
          </a:p>
        </p:txBody>
      </p:sp>
      <p:sp>
        <p:nvSpPr>
          <p:cNvPr id="118805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48162" y="6543352"/>
            <a:ext cx="247535" cy="2002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17A292B-E29E-4224-9A35-8EDEB2A1C0FB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118813" name="Text Box 2"/>
          <p:cNvSpPr txBox="1">
            <a:spLocks noChangeArrowheads="1"/>
          </p:cNvSpPr>
          <p:nvPr/>
        </p:nvSpPr>
        <p:spPr bwMode="auto">
          <a:xfrm>
            <a:off x="3562857" y="6501569"/>
            <a:ext cx="1760418" cy="24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000" dirty="0">
                <a:latin typeface="Verdana"/>
              </a:rPr>
              <a:t>Version –  </a:t>
            </a:r>
            <a:r>
              <a:rPr lang="en-GB" altLang="en-US" sz="1000" dirty="0" smtClean="0">
                <a:latin typeface="Verdana"/>
              </a:rPr>
              <a:t>January 2015</a:t>
            </a:r>
            <a:endParaRPr lang="en-GB" altLang="en-US" sz="1000" dirty="0">
              <a:latin typeface="Verdana"/>
            </a:endParaRPr>
          </a:p>
        </p:txBody>
      </p:sp>
      <p:sp>
        <p:nvSpPr>
          <p:cNvPr id="118815" name="Text Box 13"/>
          <p:cNvSpPr txBox="1">
            <a:spLocks noChangeArrowheads="1"/>
          </p:cNvSpPr>
          <p:nvPr/>
        </p:nvSpPr>
        <p:spPr bwMode="auto">
          <a:xfrm>
            <a:off x="6155610" y="1278353"/>
            <a:ext cx="639919" cy="30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 dirty="0">
                <a:latin typeface="Verdana"/>
              </a:rPr>
              <a:t>2015</a:t>
            </a:r>
          </a:p>
        </p:txBody>
      </p:sp>
      <p:sp>
        <p:nvSpPr>
          <p:cNvPr id="118816" name="Text Box 14"/>
          <p:cNvSpPr txBox="1">
            <a:spLocks noChangeArrowheads="1"/>
          </p:cNvSpPr>
          <p:nvPr/>
        </p:nvSpPr>
        <p:spPr bwMode="auto">
          <a:xfrm>
            <a:off x="3616824" y="1278638"/>
            <a:ext cx="639919" cy="30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 dirty="0">
                <a:latin typeface="Verdana"/>
              </a:rPr>
              <a:t>2014</a:t>
            </a:r>
          </a:p>
        </p:txBody>
      </p:sp>
      <p:sp>
        <p:nvSpPr>
          <p:cNvPr id="118817" name="Text Box 15"/>
          <p:cNvSpPr txBox="1">
            <a:spLocks noChangeArrowheads="1"/>
          </p:cNvSpPr>
          <p:nvPr/>
        </p:nvSpPr>
        <p:spPr bwMode="auto">
          <a:xfrm>
            <a:off x="1067586" y="1278068"/>
            <a:ext cx="639919" cy="30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 dirty="0">
                <a:latin typeface="Verdana"/>
              </a:rPr>
              <a:t>2013</a:t>
            </a:r>
          </a:p>
        </p:txBody>
      </p:sp>
      <p:sp>
        <p:nvSpPr>
          <p:cNvPr id="118818" name="Rectangle 11"/>
          <p:cNvSpPr>
            <a:spLocks noChangeArrowheads="1"/>
          </p:cNvSpPr>
          <p:nvPr/>
        </p:nvSpPr>
        <p:spPr bwMode="auto">
          <a:xfrm>
            <a:off x="258573" y="3471697"/>
            <a:ext cx="86868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tabLst>
                <a:tab pos="6464300" algn="r"/>
              </a:tabLst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tabLst>
                <a:tab pos="6464300" algn="r"/>
              </a:tabLst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tabLst>
                <a:tab pos="6464300" algn="r"/>
              </a:tabLst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6464300" algn="r"/>
              </a:tabLst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6464300" algn="r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464300" algn="r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464300" algn="r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464300" algn="r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464300" algn="r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800" dirty="0">
              <a:latin typeface="+mj-lt"/>
            </a:endParaRPr>
          </a:p>
        </p:txBody>
      </p:sp>
      <p:sp>
        <p:nvSpPr>
          <p:cNvPr id="118819" name="Text Box 16"/>
          <p:cNvSpPr txBox="1">
            <a:spLocks noChangeArrowheads="1"/>
          </p:cNvSpPr>
          <p:nvPr/>
        </p:nvSpPr>
        <p:spPr bwMode="auto">
          <a:xfrm>
            <a:off x="546099" y="781574"/>
            <a:ext cx="8597900" cy="461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tabLst>
                <a:tab pos="6464300" algn="r"/>
              </a:tabLst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tabLst>
                <a:tab pos="6464300" algn="r"/>
              </a:tabLst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tabLst>
                <a:tab pos="6464300" algn="r"/>
              </a:tabLst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6464300" algn="r"/>
              </a:tabLst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6464300" algn="r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464300" algn="r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464300" algn="r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464300" algn="r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464300" algn="r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dirty="0">
                <a:solidFill>
                  <a:srgbClr val="00B6DE"/>
                </a:solidFill>
                <a:latin typeface="Verdana"/>
              </a:rPr>
              <a:t>AIDC Application Standards for Healthcare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387546" y="1565824"/>
            <a:ext cx="9454" cy="4480560"/>
          </a:xfrm>
          <a:prstGeom prst="line">
            <a:avLst/>
          </a:prstGeom>
          <a:ln w="31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658866" y="1565824"/>
            <a:ext cx="9454" cy="4480560"/>
          </a:xfrm>
          <a:prstGeom prst="line">
            <a:avLst/>
          </a:prstGeom>
          <a:ln w="31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930186" y="1565824"/>
            <a:ext cx="9454" cy="4480560"/>
          </a:xfrm>
          <a:prstGeom prst="line">
            <a:avLst/>
          </a:prstGeom>
          <a:ln w="31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201506" y="1565824"/>
            <a:ext cx="9454" cy="4480560"/>
          </a:xfrm>
          <a:prstGeom prst="line">
            <a:avLst/>
          </a:prstGeom>
          <a:ln w="31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472826" y="1565824"/>
            <a:ext cx="9454" cy="4480560"/>
          </a:xfrm>
          <a:prstGeom prst="line">
            <a:avLst/>
          </a:prstGeom>
          <a:ln w="31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744146" y="1565824"/>
            <a:ext cx="9454" cy="4480560"/>
          </a:xfrm>
          <a:prstGeom prst="line">
            <a:avLst/>
          </a:prstGeom>
          <a:ln w="31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8593368" y="1265051"/>
            <a:ext cx="639919" cy="30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 dirty="0" smtClean="0">
                <a:latin typeface="Verdana"/>
              </a:rPr>
              <a:t>2016</a:t>
            </a:r>
            <a:endParaRPr lang="en-GB" altLang="en-US" sz="1400" dirty="0">
              <a:latin typeface="Verdana"/>
            </a:endParaRPr>
          </a:p>
        </p:txBody>
      </p:sp>
      <p:sp>
        <p:nvSpPr>
          <p:cNvPr id="47" name="Text Box 39"/>
          <p:cNvSpPr txBox="1">
            <a:spLocks noChangeArrowheads="1"/>
          </p:cNvSpPr>
          <p:nvPr/>
        </p:nvSpPr>
        <p:spPr bwMode="auto">
          <a:xfrm>
            <a:off x="3937729" y="5824136"/>
            <a:ext cx="2526629" cy="261610"/>
          </a:xfrm>
          <a:prstGeom prst="rect">
            <a:avLst/>
          </a:prstGeom>
          <a:gradFill rotWithShape="0">
            <a:gsLst>
              <a:gs pos="0">
                <a:srgbClr val="92D9F6"/>
              </a:gs>
              <a:gs pos="50000">
                <a:srgbClr val="FFFFFF"/>
              </a:gs>
              <a:gs pos="100000">
                <a:srgbClr val="92D9F6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050" dirty="0">
                <a:latin typeface="Verdana"/>
              </a:rPr>
              <a:t>Work near closure</a:t>
            </a:r>
          </a:p>
        </p:txBody>
      </p:sp>
      <p:sp>
        <p:nvSpPr>
          <p:cNvPr id="46" name="Text Box 38"/>
          <p:cNvSpPr txBox="1">
            <a:spLocks noChangeArrowheads="1"/>
          </p:cNvSpPr>
          <p:nvPr/>
        </p:nvSpPr>
        <p:spPr bwMode="auto">
          <a:xfrm>
            <a:off x="6482280" y="5824136"/>
            <a:ext cx="2517864" cy="261610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050" dirty="0">
                <a:solidFill>
                  <a:srgbClr val="454545"/>
                </a:solidFill>
                <a:ea typeface="ＭＳ Ｐゴシック" charset="-128"/>
                <a:cs typeface="Arial" charset="0"/>
              </a:rPr>
              <a:t>Work in progress or planned </a:t>
            </a:r>
          </a:p>
        </p:txBody>
      </p: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1397000" y="5831830"/>
            <a:ext cx="2533186" cy="253916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bg1"/>
              </a:gs>
              <a:gs pos="100000">
                <a:srgbClr val="92D05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6464300" algn="r"/>
              </a:tabLst>
              <a:defRPr/>
            </a:pPr>
            <a:r>
              <a:rPr lang="en-GB" sz="1050" dirty="0">
                <a:solidFill>
                  <a:srgbClr val="454545"/>
                </a:solidFill>
                <a:ea typeface="ＭＳ Ｐゴシック" charset="-128"/>
                <a:cs typeface="Arial" charset="0"/>
              </a:rPr>
              <a:t>Ratified standard or work finalised</a:t>
            </a:r>
          </a:p>
        </p:txBody>
      </p:sp>
      <p:sp>
        <p:nvSpPr>
          <p:cNvPr id="66" name="Text Box 23"/>
          <p:cNvSpPr txBox="1">
            <a:spLocks noChangeArrowheads="1"/>
          </p:cNvSpPr>
          <p:nvPr/>
        </p:nvSpPr>
        <p:spPr bwMode="auto">
          <a:xfrm>
            <a:off x="146050" y="3390842"/>
            <a:ext cx="3122083" cy="215444"/>
          </a:xfrm>
          <a:prstGeom prst="rect">
            <a:avLst/>
          </a:prstGeom>
          <a:gradFill rotWithShape="0">
            <a:gsLst>
              <a:gs pos="100000">
                <a:srgbClr val="92D050"/>
              </a:gs>
              <a:gs pos="0">
                <a:srgbClr val="92D050"/>
              </a:gs>
              <a:gs pos="50000">
                <a:schemeClr val="bg1"/>
              </a:gs>
              <a:gs pos="100000">
                <a:srgbClr val="92D05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6464300" algn="r"/>
              </a:tabLst>
              <a:defRPr/>
            </a:pPr>
            <a:r>
              <a:rPr lang="en-US" sz="800" dirty="0">
                <a:solidFill>
                  <a:srgbClr val="454545"/>
                </a:solidFill>
                <a:latin typeface="+mj-lt"/>
                <a:ea typeface="ＭＳ Ｐゴシック" charset="-128"/>
              </a:rPr>
              <a:t>Level  Below The Each/Unit Dose </a:t>
            </a:r>
          </a:p>
        </p:txBody>
      </p:sp>
      <p:sp>
        <p:nvSpPr>
          <p:cNvPr id="67" name="Text Box 23"/>
          <p:cNvSpPr txBox="1">
            <a:spLocks noChangeArrowheads="1"/>
          </p:cNvSpPr>
          <p:nvPr/>
        </p:nvSpPr>
        <p:spPr bwMode="auto">
          <a:xfrm>
            <a:off x="685800" y="4494594"/>
            <a:ext cx="6473190" cy="215444"/>
          </a:xfrm>
          <a:prstGeom prst="rect">
            <a:avLst/>
          </a:prstGeom>
          <a:gradFill rotWithShape="0">
            <a:gsLst>
              <a:gs pos="100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6464300" algn="r"/>
              </a:tabLst>
              <a:defRPr/>
            </a:pPr>
            <a:r>
              <a:rPr lang="fr-BE" sz="800" dirty="0">
                <a:solidFill>
                  <a:srgbClr val="454545"/>
                </a:solidFill>
                <a:latin typeface="+mj-lt"/>
                <a:ea typeface="ＭＳ Ｐゴシック" charset="-128"/>
              </a:rPr>
              <a:t>AIDC HC Updates &amp; Clarifications</a:t>
            </a:r>
            <a:endParaRPr lang="en-GB" sz="800" dirty="0">
              <a:solidFill>
                <a:srgbClr val="454545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68" name="Text Box 39"/>
          <p:cNvSpPr txBox="1">
            <a:spLocks noChangeArrowheads="1"/>
          </p:cNvSpPr>
          <p:nvPr/>
        </p:nvSpPr>
        <p:spPr bwMode="auto">
          <a:xfrm>
            <a:off x="284460" y="2166962"/>
            <a:ext cx="3663648" cy="215444"/>
          </a:xfrm>
          <a:prstGeom prst="rect">
            <a:avLst/>
          </a:prstGeom>
          <a:gradFill rotWithShape="0">
            <a:gsLst>
              <a:gs pos="83000">
                <a:srgbClr val="C0E499"/>
              </a:gs>
              <a:gs pos="33006">
                <a:srgbClr val="DAEFC4"/>
              </a:gs>
              <a:gs pos="21000">
                <a:srgbClr val="C0E49A"/>
              </a:gs>
              <a:gs pos="68000">
                <a:srgbClr val="D8EEC0"/>
              </a:gs>
              <a:gs pos="0">
                <a:srgbClr val="92D050"/>
              </a:gs>
              <a:gs pos="50000">
                <a:srgbClr val="FFFFFF"/>
              </a:gs>
              <a:gs pos="100000">
                <a:srgbClr val="92D05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002C6C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rgbClr val="002C6C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rgbClr val="002C6C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rgbClr val="002C6C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rgbClr val="002C6C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800" dirty="0" smtClean="0">
                <a:latin typeface="+mj-lt"/>
              </a:rPr>
              <a:t>Patient &amp; Caregiver ID in ISO</a:t>
            </a:r>
            <a:endParaRPr lang="en-GB" sz="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441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Global Traceability Standards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74568" y="6350405"/>
            <a:ext cx="229518" cy="200260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4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546098" y="1376362"/>
            <a:ext cx="8057987" cy="888069"/>
          </a:xfrm>
          <a:prstGeom prst="rect">
            <a:avLst/>
          </a:prstGeom>
          <a:solidFill>
            <a:srgbClr val="00B6DE"/>
          </a:solidFill>
        </p:spPr>
        <p:txBody>
          <a:bodyPr/>
          <a:lstStyle/>
          <a:p>
            <a:pPr marL="74250" indent="0"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Objective: develop a suite of global standards (process and technical standards) that enable GS1’s Vision for Traceability in Healthcare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474141" y="2945874"/>
            <a:ext cx="4485037" cy="3194050"/>
          </a:xfrm>
          <a:prstGeom prst="rect">
            <a:avLst/>
          </a:prstGeom>
        </p:spPr>
        <p:txBody>
          <a:bodyPr/>
          <a:lstStyle/>
          <a:p>
            <a:pPr marL="74250" indent="0">
              <a:buNone/>
            </a:pPr>
            <a:r>
              <a:rPr lang="en-US" sz="1200" b="1" u="sng" dirty="0" smtClean="0">
                <a:solidFill>
                  <a:srgbClr val="002C6C"/>
                </a:solidFill>
              </a:rPr>
              <a:t>Completed</a:t>
            </a:r>
            <a:r>
              <a:rPr lang="en-US" sz="1200" dirty="0">
                <a:solidFill>
                  <a:srgbClr val="002C6C"/>
                </a:solidFill>
              </a:rPr>
              <a:t>:</a:t>
            </a:r>
          </a:p>
          <a:p>
            <a:r>
              <a:rPr lang="en-US" sz="1200" dirty="0" smtClean="0">
                <a:solidFill>
                  <a:srgbClr val="002C6C"/>
                </a:solidFill>
              </a:rPr>
              <a:t>Global </a:t>
            </a:r>
            <a:r>
              <a:rPr lang="en-US" sz="1200" dirty="0">
                <a:solidFill>
                  <a:srgbClr val="002C6C"/>
                </a:solidFill>
              </a:rPr>
              <a:t>Traceability Standard for Healthcare (GTSH)</a:t>
            </a:r>
          </a:p>
          <a:p>
            <a:r>
              <a:rPr lang="en-US" sz="1200" dirty="0" smtClean="0">
                <a:solidFill>
                  <a:srgbClr val="002C6C"/>
                </a:solidFill>
              </a:rPr>
              <a:t>GTSH </a:t>
            </a:r>
            <a:r>
              <a:rPr lang="en-US" sz="1200" dirty="0">
                <a:solidFill>
                  <a:srgbClr val="002C6C"/>
                </a:solidFill>
              </a:rPr>
              <a:t>Implementation </a:t>
            </a:r>
            <a:r>
              <a:rPr lang="en-US" sz="1200" dirty="0" smtClean="0">
                <a:solidFill>
                  <a:srgbClr val="002C6C"/>
                </a:solidFill>
              </a:rPr>
              <a:t>Guide (GTSH IG)</a:t>
            </a:r>
            <a:endParaRPr lang="en-US" sz="1200" dirty="0">
              <a:solidFill>
                <a:srgbClr val="002C6C"/>
              </a:solidFill>
            </a:endParaRPr>
          </a:p>
          <a:p>
            <a:r>
              <a:rPr lang="en-US" sz="1200" dirty="0" smtClean="0">
                <a:solidFill>
                  <a:srgbClr val="002C6C"/>
                </a:solidFill>
              </a:rPr>
              <a:t>Training </a:t>
            </a:r>
            <a:r>
              <a:rPr lang="en-US" sz="1200" dirty="0">
                <a:solidFill>
                  <a:srgbClr val="002C6C"/>
                </a:solidFill>
              </a:rPr>
              <a:t>for Member </a:t>
            </a:r>
            <a:r>
              <a:rPr lang="en-US" sz="1200" dirty="0" err="1">
                <a:solidFill>
                  <a:srgbClr val="002C6C"/>
                </a:solidFill>
              </a:rPr>
              <a:t>Organisations</a:t>
            </a:r>
            <a:endParaRPr lang="en-US" sz="1200" dirty="0">
              <a:solidFill>
                <a:srgbClr val="002C6C"/>
              </a:solidFill>
            </a:endParaRPr>
          </a:p>
          <a:p>
            <a:r>
              <a:rPr lang="en-US" sz="1200" dirty="0" smtClean="0">
                <a:solidFill>
                  <a:srgbClr val="002C6C"/>
                </a:solidFill>
              </a:rPr>
              <a:t>Pilot </a:t>
            </a:r>
            <a:r>
              <a:rPr lang="en-US" sz="1200" dirty="0">
                <a:solidFill>
                  <a:srgbClr val="002C6C"/>
                </a:solidFill>
              </a:rPr>
              <a:t>Global Traceability Conformance (GTC) Audit in </a:t>
            </a:r>
            <a:r>
              <a:rPr lang="en-US" sz="1200" dirty="0" smtClean="0">
                <a:solidFill>
                  <a:srgbClr val="002C6C"/>
                </a:solidFill>
              </a:rPr>
              <a:t>two hospitals</a:t>
            </a:r>
            <a:endParaRPr lang="en-US" sz="1200" dirty="0">
              <a:solidFill>
                <a:srgbClr val="002C6C"/>
              </a:solidFill>
            </a:endParaRPr>
          </a:p>
          <a:p>
            <a:r>
              <a:rPr lang="en-US" sz="1200" dirty="0" smtClean="0">
                <a:solidFill>
                  <a:srgbClr val="002C6C"/>
                </a:solidFill>
              </a:rPr>
              <a:t>Gap </a:t>
            </a:r>
            <a:r>
              <a:rPr lang="en-US" sz="1200" dirty="0">
                <a:solidFill>
                  <a:srgbClr val="002C6C"/>
                </a:solidFill>
              </a:rPr>
              <a:t>analysis against GS1 System of Standards: Visibility Standards and </a:t>
            </a:r>
            <a:r>
              <a:rPr lang="en-US" sz="1200" dirty="0" err="1">
                <a:solidFill>
                  <a:srgbClr val="002C6C"/>
                </a:solidFill>
              </a:rPr>
              <a:t>eCom</a:t>
            </a:r>
            <a:r>
              <a:rPr lang="en-US" sz="1200" dirty="0">
                <a:solidFill>
                  <a:srgbClr val="002C6C"/>
                </a:solidFill>
              </a:rPr>
              <a:t> Standards </a:t>
            </a:r>
          </a:p>
          <a:p>
            <a:r>
              <a:rPr lang="en-US" sz="1200" dirty="0" smtClean="0">
                <a:solidFill>
                  <a:srgbClr val="002C6C"/>
                </a:solidFill>
              </a:rPr>
              <a:t>Work </a:t>
            </a:r>
            <a:r>
              <a:rPr lang="en-US" sz="1200" dirty="0">
                <a:solidFill>
                  <a:srgbClr val="002C6C"/>
                </a:solidFill>
              </a:rPr>
              <a:t>Requests (</a:t>
            </a:r>
            <a:r>
              <a:rPr lang="en-US" sz="1200" dirty="0" smtClean="0">
                <a:solidFill>
                  <a:srgbClr val="002C6C"/>
                </a:solidFill>
              </a:rPr>
              <a:t>2:</a:t>
            </a:r>
            <a:r>
              <a:rPr lang="en-US" sz="1200" dirty="0" smtClean="0"/>
              <a:t>WR </a:t>
            </a:r>
            <a:r>
              <a:rPr lang="en-US" sz="1200" dirty="0"/>
              <a:t>12-126 12-127</a:t>
            </a:r>
            <a:r>
              <a:rPr lang="en-US" sz="1200" dirty="0" smtClean="0">
                <a:solidFill>
                  <a:srgbClr val="002C6C"/>
                </a:solidFill>
              </a:rPr>
              <a:t>) for Event Based Traceability Standards Approved </a:t>
            </a:r>
            <a:r>
              <a:rPr lang="en-US" sz="1200" dirty="0">
                <a:solidFill>
                  <a:srgbClr val="002C6C"/>
                </a:solidFill>
              </a:rPr>
              <a:t>&amp; in GSMP</a:t>
            </a:r>
          </a:p>
          <a:p>
            <a:pPr marL="74250" indent="0">
              <a:buNone/>
            </a:pPr>
            <a:endParaRPr lang="en-US" sz="1200" dirty="0">
              <a:solidFill>
                <a:srgbClr val="002C6C"/>
              </a:solidFill>
            </a:endParaRPr>
          </a:p>
          <a:p>
            <a:pPr marL="74250" indent="0">
              <a:buNone/>
            </a:pPr>
            <a:endParaRPr lang="en-US" sz="1200" dirty="0" smtClean="0">
              <a:solidFill>
                <a:srgbClr val="F26334"/>
              </a:solidFill>
            </a:endParaRPr>
          </a:p>
          <a:p>
            <a:endParaRPr lang="en-GB" sz="1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474141" y="2349500"/>
            <a:ext cx="8129944" cy="6365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4250" indent="0">
              <a:buNone/>
            </a:pPr>
            <a:r>
              <a:rPr lang="en-US" sz="1400" dirty="0"/>
              <a:t>Scope: Pharmaceuticals and medical </a:t>
            </a:r>
            <a:r>
              <a:rPr lang="en-US" sz="1400" dirty="0" smtClean="0"/>
              <a:t>devices - from </a:t>
            </a:r>
            <a:r>
              <a:rPr lang="en-US" sz="1400" dirty="0"/>
              <a:t>point of production to point of use</a:t>
            </a:r>
          </a:p>
          <a:p>
            <a:endParaRPr lang="en-US" sz="1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4885275" y="2945874"/>
            <a:ext cx="4258726" cy="3319462"/>
          </a:xfrm>
          <a:prstGeom prst="rect">
            <a:avLst/>
          </a:prstGeom>
        </p:spPr>
        <p:txBody>
          <a:bodyPr/>
          <a:lstStyle/>
          <a:p>
            <a:pPr marL="74250" indent="0">
              <a:buNone/>
            </a:pPr>
            <a:r>
              <a:rPr lang="en-GB" sz="1200" b="1" u="sng" dirty="0"/>
              <a:t>Next steps:</a:t>
            </a:r>
          </a:p>
          <a:p>
            <a:r>
              <a:rPr lang="en-US" sz="1200" dirty="0"/>
              <a:t>Progress </a:t>
            </a:r>
            <a:r>
              <a:rPr lang="en-US" sz="1200" dirty="0" smtClean="0"/>
              <a:t>Event Based Traceability work through </a:t>
            </a:r>
            <a:r>
              <a:rPr lang="en-US" sz="1200" dirty="0"/>
              <a:t>GSMP to enhance </a:t>
            </a:r>
            <a:r>
              <a:rPr lang="en-US" sz="1200" dirty="0" smtClean="0"/>
              <a:t>EPCIS/Visibility standards to </a:t>
            </a:r>
            <a:r>
              <a:rPr lang="en-US" sz="1200" dirty="0"/>
              <a:t>enable Chain of Custody/Chain of Ownership (</a:t>
            </a:r>
            <a:r>
              <a:rPr lang="en-US" sz="1200" dirty="0" err="1"/>
              <a:t>CoC</a:t>
            </a:r>
            <a:r>
              <a:rPr lang="en-US" sz="1200" dirty="0"/>
              <a:t>/</a:t>
            </a:r>
            <a:r>
              <a:rPr lang="en-US" sz="1200" dirty="0" err="1"/>
              <a:t>CoO</a:t>
            </a:r>
            <a:r>
              <a:rPr lang="en-US" sz="1200" dirty="0"/>
              <a:t> (aka Pedigree)) and Product Identifier Authentication (PIA) Use Cases</a:t>
            </a:r>
          </a:p>
          <a:p>
            <a:r>
              <a:rPr lang="en-US" sz="1200" dirty="0" smtClean="0"/>
              <a:t>GTC </a:t>
            </a:r>
            <a:r>
              <a:rPr lang="en-US" sz="1200" dirty="0"/>
              <a:t>for Healthcare (2015/16)  </a:t>
            </a:r>
          </a:p>
          <a:p>
            <a:r>
              <a:rPr lang="en-US" sz="1200" dirty="0"/>
              <a:t>GTSH  &amp; GTSH IG V2 (</a:t>
            </a:r>
            <a:r>
              <a:rPr lang="en-US" sz="1200" dirty="0" smtClean="0"/>
              <a:t>2016)</a:t>
            </a:r>
            <a:endParaRPr lang="en-US" sz="1200" dirty="0"/>
          </a:p>
          <a:p>
            <a:r>
              <a:rPr lang="en-US" sz="1200" dirty="0" smtClean="0"/>
              <a:t>Training </a:t>
            </a:r>
            <a:r>
              <a:rPr lang="en-US" sz="1200" dirty="0"/>
              <a:t>for Member </a:t>
            </a:r>
            <a:r>
              <a:rPr lang="en-US" sz="1200" dirty="0" err="1"/>
              <a:t>Organisations</a:t>
            </a:r>
            <a:r>
              <a:rPr lang="en-US" sz="1200" dirty="0"/>
              <a:t> (ongoing</a:t>
            </a:r>
            <a:r>
              <a:rPr lang="en-US" sz="1200" dirty="0" smtClean="0"/>
              <a:t>)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59551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41"/>
          <p:cNvSpPr>
            <a:spLocks noChangeArrowheads="1"/>
          </p:cNvSpPr>
          <p:nvPr/>
        </p:nvSpPr>
        <p:spPr bwMode="auto">
          <a:xfrm>
            <a:off x="287944" y="4597405"/>
            <a:ext cx="8712200" cy="1508760"/>
          </a:xfrm>
          <a:prstGeom prst="rect">
            <a:avLst/>
          </a:prstGeom>
          <a:solidFill>
            <a:srgbClr val="EBF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solidFill>
                <a:srgbClr val="454545"/>
              </a:solidFill>
            </a:endParaRPr>
          </a:p>
        </p:txBody>
      </p:sp>
      <p:sp>
        <p:nvSpPr>
          <p:cNvPr id="118787" name="Rectangle 41"/>
          <p:cNvSpPr>
            <a:spLocks noChangeArrowheads="1"/>
          </p:cNvSpPr>
          <p:nvPr/>
        </p:nvSpPr>
        <p:spPr bwMode="auto">
          <a:xfrm>
            <a:off x="287944" y="1575622"/>
            <a:ext cx="8712200" cy="1508760"/>
          </a:xfrm>
          <a:prstGeom prst="rect">
            <a:avLst/>
          </a:prstGeom>
          <a:solidFill>
            <a:srgbClr val="EBF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800">
              <a:solidFill>
                <a:srgbClr val="454545"/>
              </a:solidFill>
            </a:endParaRPr>
          </a:p>
        </p:txBody>
      </p:sp>
      <p:sp>
        <p:nvSpPr>
          <p:cNvPr id="118788" name="Title 40"/>
          <p:cNvSpPr>
            <a:spLocks noGrp="1"/>
          </p:cNvSpPr>
          <p:nvPr>
            <p:ph type="title"/>
          </p:nvPr>
        </p:nvSpPr>
        <p:spPr>
          <a:xfrm>
            <a:off x="535217" y="61595"/>
            <a:ext cx="8058151" cy="906196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+mn-lt"/>
                <a:ea typeface="ＭＳ Ｐゴシック" pitchFamily="34" charset="-128"/>
              </a:rPr>
              <a:t>Roadmap to Global Standards</a:t>
            </a:r>
          </a:p>
        </p:txBody>
      </p:sp>
      <p:sp>
        <p:nvSpPr>
          <p:cNvPr id="11880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17A292B-E29E-4224-9A35-8EDEB2A1C0F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8813" name="Text Box 2"/>
          <p:cNvSpPr txBox="1">
            <a:spLocks noChangeArrowheads="1"/>
          </p:cNvSpPr>
          <p:nvPr/>
        </p:nvSpPr>
        <p:spPr bwMode="auto">
          <a:xfrm>
            <a:off x="3577814" y="6501569"/>
            <a:ext cx="1755526" cy="24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000" dirty="0">
                <a:latin typeface="Verdana"/>
              </a:rPr>
              <a:t>Version –  </a:t>
            </a:r>
            <a:r>
              <a:rPr lang="en-GB" altLang="en-US" sz="1000" dirty="0" smtClean="0">
                <a:latin typeface="Verdana"/>
              </a:rPr>
              <a:t>January 2015</a:t>
            </a:r>
            <a:endParaRPr lang="en-GB" altLang="en-US" sz="1000" dirty="0">
              <a:latin typeface="Verdana"/>
            </a:endParaRPr>
          </a:p>
        </p:txBody>
      </p:sp>
      <p:sp>
        <p:nvSpPr>
          <p:cNvPr id="118815" name="Text Box 13"/>
          <p:cNvSpPr txBox="1">
            <a:spLocks noChangeArrowheads="1"/>
          </p:cNvSpPr>
          <p:nvPr/>
        </p:nvSpPr>
        <p:spPr bwMode="auto">
          <a:xfrm>
            <a:off x="6163362" y="1278353"/>
            <a:ext cx="638141" cy="30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 dirty="0">
                <a:latin typeface="Verdana"/>
              </a:rPr>
              <a:t>2015</a:t>
            </a:r>
          </a:p>
        </p:txBody>
      </p:sp>
      <p:sp>
        <p:nvSpPr>
          <p:cNvPr id="118816" name="Text Box 14"/>
          <p:cNvSpPr txBox="1">
            <a:spLocks noChangeArrowheads="1"/>
          </p:cNvSpPr>
          <p:nvPr/>
        </p:nvSpPr>
        <p:spPr bwMode="auto">
          <a:xfrm>
            <a:off x="3631631" y="1278638"/>
            <a:ext cx="638141" cy="30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 dirty="0">
                <a:latin typeface="Verdana"/>
              </a:rPr>
              <a:t>2014</a:t>
            </a:r>
          </a:p>
        </p:txBody>
      </p:sp>
      <p:sp>
        <p:nvSpPr>
          <p:cNvPr id="118817" name="Text Box 15"/>
          <p:cNvSpPr txBox="1">
            <a:spLocks noChangeArrowheads="1"/>
          </p:cNvSpPr>
          <p:nvPr/>
        </p:nvSpPr>
        <p:spPr bwMode="auto">
          <a:xfrm>
            <a:off x="1089477" y="1278068"/>
            <a:ext cx="638141" cy="30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 dirty="0">
                <a:latin typeface="Verdana"/>
              </a:rPr>
              <a:t>2013</a:t>
            </a:r>
          </a:p>
        </p:txBody>
      </p:sp>
      <p:sp>
        <p:nvSpPr>
          <p:cNvPr id="118818" name="Rectangle 11"/>
          <p:cNvSpPr>
            <a:spLocks noChangeArrowheads="1"/>
          </p:cNvSpPr>
          <p:nvPr/>
        </p:nvSpPr>
        <p:spPr bwMode="auto">
          <a:xfrm>
            <a:off x="282712" y="3471697"/>
            <a:ext cx="866266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tabLst>
                <a:tab pos="6464300" algn="r"/>
              </a:tabLst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tabLst>
                <a:tab pos="6464300" algn="r"/>
              </a:tabLst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tabLst>
                <a:tab pos="6464300" algn="r"/>
              </a:tabLst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6464300" algn="r"/>
              </a:tabLst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6464300" algn="r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464300" algn="r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464300" algn="r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464300" algn="r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464300" algn="r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800">
              <a:latin typeface="Verdana"/>
            </a:endParaRPr>
          </a:p>
        </p:txBody>
      </p:sp>
      <p:sp>
        <p:nvSpPr>
          <p:cNvPr id="118819" name="Text Box 16"/>
          <p:cNvSpPr txBox="1">
            <a:spLocks noChangeArrowheads="1"/>
          </p:cNvSpPr>
          <p:nvPr/>
        </p:nvSpPr>
        <p:spPr bwMode="auto">
          <a:xfrm>
            <a:off x="535217" y="789343"/>
            <a:ext cx="9144001" cy="5232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45716" rIns="91431" bIns="45716" numCol="1" anchor="ctr" anchorCtr="0" compatLnSpc="1">
            <a:prstTxWarp prst="textNoShape">
              <a:avLst/>
            </a:prstTxWarp>
          </a:bodyPr>
          <a:lstStyle>
            <a:lvl1pPr defTabSz="457155" fontAlgn="base">
              <a:spcBef>
                <a:spcPct val="0"/>
              </a:spcBef>
              <a:spcAft>
                <a:spcPct val="0"/>
              </a:spcAft>
              <a:defRPr sz="2800" cap="none" spc="0">
                <a:solidFill>
                  <a:schemeClr val="tx2"/>
                </a:solidFill>
                <a:ea typeface="ＭＳ Ｐゴシック" pitchFamily="34" charset="-128"/>
                <a:cs typeface="Verdana"/>
              </a:defRPr>
            </a:lvl1pPr>
            <a:lvl2pPr defTabSz="45715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defTabSz="45715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defTabSz="45715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defTabSz="45715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155" defTabSz="457155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002C6C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310" defTabSz="457155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002C6C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466" defTabSz="457155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002C6C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622" defTabSz="457155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002C6C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400" dirty="0">
                <a:solidFill>
                  <a:srgbClr val="002C6C"/>
                </a:solidFill>
              </a:rPr>
              <a:t>Global Traceability Standards for Healthcare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387546" y="1565824"/>
            <a:ext cx="9454" cy="4480560"/>
          </a:xfrm>
          <a:prstGeom prst="line">
            <a:avLst/>
          </a:prstGeom>
          <a:ln w="31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658866" y="1565824"/>
            <a:ext cx="9454" cy="4480560"/>
          </a:xfrm>
          <a:prstGeom prst="line">
            <a:avLst/>
          </a:prstGeom>
          <a:ln w="31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930186" y="1565824"/>
            <a:ext cx="9454" cy="4480560"/>
          </a:xfrm>
          <a:prstGeom prst="line">
            <a:avLst/>
          </a:prstGeom>
          <a:ln w="31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201506" y="1565824"/>
            <a:ext cx="9454" cy="4480560"/>
          </a:xfrm>
          <a:prstGeom prst="line">
            <a:avLst/>
          </a:prstGeom>
          <a:ln w="31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472826" y="1565824"/>
            <a:ext cx="9454" cy="4480560"/>
          </a:xfrm>
          <a:prstGeom prst="line">
            <a:avLst/>
          </a:prstGeom>
          <a:ln w="31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744146" y="1565824"/>
            <a:ext cx="9454" cy="4480560"/>
          </a:xfrm>
          <a:prstGeom prst="line">
            <a:avLst/>
          </a:prstGeom>
          <a:ln w="31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8593368" y="1265051"/>
            <a:ext cx="639919" cy="30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 dirty="0" smtClean="0">
                <a:latin typeface="Verdana"/>
              </a:rPr>
              <a:t>2016</a:t>
            </a:r>
            <a:endParaRPr lang="en-GB" altLang="en-US" sz="1400" dirty="0">
              <a:latin typeface="Verdana"/>
            </a:endParaRPr>
          </a:p>
        </p:txBody>
      </p:sp>
      <p:sp>
        <p:nvSpPr>
          <p:cNvPr id="47" name="Text Box 39"/>
          <p:cNvSpPr txBox="1">
            <a:spLocks noChangeArrowheads="1"/>
          </p:cNvSpPr>
          <p:nvPr/>
        </p:nvSpPr>
        <p:spPr bwMode="auto">
          <a:xfrm>
            <a:off x="3930187" y="5829166"/>
            <a:ext cx="2552094" cy="246221"/>
          </a:xfrm>
          <a:prstGeom prst="rect">
            <a:avLst/>
          </a:prstGeom>
          <a:gradFill rotWithShape="0">
            <a:gsLst>
              <a:gs pos="0">
                <a:srgbClr val="92D9F6"/>
              </a:gs>
              <a:gs pos="50000">
                <a:srgbClr val="FFFFFF"/>
              </a:gs>
              <a:gs pos="100000">
                <a:srgbClr val="92D9F6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000" dirty="0">
                <a:latin typeface="Verdana"/>
              </a:rPr>
              <a:t>Work near closure</a:t>
            </a:r>
          </a:p>
        </p:txBody>
      </p:sp>
      <p:sp>
        <p:nvSpPr>
          <p:cNvPr id="46" name="Text Box 38"/>
          <p:cNvSpPr txBox="1">
            <a:spLocks noChangeArrowheads="1"/>
          </p:cNvSpPr>
          <p:nvPr/>
        </p:nvSpPr>
        <p:spPr bwMode="auto">
          <a:xfrm>
            <a:off x="6482280" y="5829166"/>
            <a:ext cx="2526331" cy="246221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000" dirty="0">
                <a:solidFill>
                  <a:srgbClr val="454545"/>
                </a:solidFill>
                <a:ea typeface="ＭＳ Ｐゴシック" charset="-128"/>
                <a:cs typeface="Arial" charset="0"/>
              </a:rPr>
              <a:t>Work in progress or planned </a:t>
            </a:r>
          </a:p>
        </p:txBody>
      </p: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1397000" y="5836860"/>
            <a:ext cx="2542640" cy="253916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bg1"/>
              </a:gs>
              <a:gs pos="100000">
                <a:srgbClr val="92D05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6464300" algn="r"/>
              </a:tabLst>
              <a:defRPr/>
            </a:pPr>
            <a:r>
              <a:rPr lang="en-GB" sz="1000" dirty="0">
                <a:solidFill>
                  <a:srgbClr val="454545"/>
                </a:solidFill>
                <a:ea typeface="ＭＳ Ｐゴシック" charset="-128"/>
                <a:cs typeface="Arial" charset="0"/>
              </a:rPr>
              <a:t>Ratified standard or work finalised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8048368" y="3107632"/>
            <a:ext cx="1096784" cy="363176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tabLst>
                <a:tab pos="6464300" algn="r"/>
              </a:tabLst>
              <a:defRPr/>
            </a:pPr>
            <a:r>
              <a:rPr lang="en-GB" sz="800" dirty="0" smtClean="0">
                <a:solidFill>
                  <a:srgbClr val="454545"/>
                </a:solidFill>
                <a:ea typeface="ＭＳ Ｐゴシック" charset="-128"/>
              </a:rPr>
              <a:t>2014/15 GTSH </a:t>
            </a:r>
            <a:r>
              <a:rPr lang="en-GB" sz="800" dirty="0">
                <a:solidFill>
                  <a:srgbClr val="454545"/>
                </a:solidFill>
                <a:ea typeface="ＭＳ Ｐゴシック" charset="-128"/>
              </a:rPr>
              <a:t>&amp; </a:t>
            </a:r>
          </a:p>
          <a:p>
            <a:pPr algn="ctr">
              <a:spcBef>
                <a:spcPct val="20000"/>
              </a:spcBef>
              <a:tabLst>
                <a:tab pos="6464300" algn="r"/>
              </a:tabLst>
              <a:defRPr/>
            </a:pPr>
            <a:r>
              <a:rPr lang="en-GB" sz="800" dirty="0" smtClean="0">
                <a:solidFill>
                  <a:srgbClr val="454545"/>
                </a:solidFill>
                <a:ea typeface="ＭＳ Ｐゴシック" charset="-128"/>
              </a:rPr>
              <a:t>GTSH </a:t>
            </a:r>
            <a:r>
              <a:rPr lang="en-GB" sz="800" dirty="0">
                <a:solidFill>
                  <a:srgbClr val="454545"/>
                </a:solidFill>
                <a:ea typeface="ＭＳ Ｐゴシック" charset="-128"/>
              </a:rPr>
              <a:t>IG </a:t>
            </a:r>
            <a:r>
              <a:rPr lang="en-GB" sz="800" dirty="0" smtClean="0">
                <a:solidFill>
                  <a:srgbClr val="454545"/>
                </a:solidFill>
                <a:ea typeface="ＭＳ Ｐゴシック" charset="-128"/>
              </a:rPr>
              <a:t>V2</a:t>
            </a:r>
            <a:endParaRPr lang="en-GB" sz="800" dirty="0">
              <a:solidFill>
                <a:srgbClr val="454545"/>
              </a:solidFill>
              <a:ea typeface="ＭＳ Ｐゴシック" charset="-128"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419731" y="1981538"/>
            <a:ext cx="8580413" cy="215444"/>
          </a:xfrm>
          <a:prstGeom prst="rect">
            <a:avLst/>
          </a:prstGeom>
          <a:gradFill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GB"/>
            </a:defPPr>
            <a:lvl1pPr algn="ctr">
              <a:tabLst>
                <a:tab pos="6464300" algn="r"/>
              </a:tabLst>
              <a:defRPr sz="1050" b="1">
                <a:ea typeface="ＭＳ Ｐゴシック" charset="-128"/>
              </a:defRPr>
            </a:lvl1pPr>
          </a:lstStyle>
          <a:p>
            <a:r>
              <a:rPr lang="en-GB" sz="800" b="0" dirty="0" smtClean="0">
                <a:solidFill>
                  <a:srgbClr val="454545"/>
                </a:solidFill>
              </a:rPr>
              <a:t>MSWG Event Based Traceability (EBT): Security Standard, Conformance Tests &amp; Prototype</a:t>
            </a:r>
            <a:endParaRPr lang="en-GB" sz="800" b="0" dirty="0">
              <a:solidFill>
                <a:srgbClr val="454545"/>
              </a:solidFill>
            </a:endParaRP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7005871" y="3509665"/>
            <a:ext cx="1488487" cy="461665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tabLst>
                <a:tab pos="6464300" algn="r"/>
              </a:tabLst>
              <a:defRPr/>
            </a:pPr>
            <a:r>
              <a:rPr lang="en-GB" sz="800" dirty="0" smtClean="0">
                <a:solidFill>
                  <a:srgbClr val="454545"/>
                </a:solidFill>
                <a:ea typeface="ＭＳ Ｐゴシック" charset="-128"/>
              </a:rPr>
              <a:t>2015/2016 Global Traceability Conformance Checklist</a:t>
            </a:r>
            <a:endParaRPr lang="en-GB" sz="800" dirty="0">
              <a:solidFill>
                <a:srgbClr val="454545"/>
              </a:solidFill>
              <a:ea typeface="ＭＳ Ｐゴシック" charset="-128"/>
            </a:endParaRP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2785160" y="2560467"/>
            <a:ext cx="6214984" cy="215444"/>
          </a:xfrm>
          <a:prstGeom prst="rect">
            <a:avLst/>
          </a:prstGeom>
          <a:gradFill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GB"/>
            </a:defPPr>
            <a:lvl1pPr algn="ctr">
              <a:tabLst>
                <a:tab pos="6464300" algn="r"/>
              </a:tabLst>
              <a:defRPr sz="1050" b="1">
                <a:ea typeface="ＭＳ Ｐゴシック" charset="-128"/>
              </a:defRPr>
            </a:lvl1pPr>
          </a:lstStyle>
          <a:p>
            <a:pPr algn="l"/>
            <a:r>
              <a:rPr lang="en-GB" sz="800" b="0" dirty="0" smtClean="0">
                <a:solidFill>
                  <a:srgbClr val="454545"/>
                </a:solidFill>
              </a:rPr>
              <a:t>MSWG </a:t>
            </a:r>
            <a:r>
              <a:rPr lang="en-GB" sz="800" b="0" dirty="0">
                <a:solidFill>
                  <a:srgbClr val="454545"/>
                </a:solidFill>
              </a:rPr>
              <a:t>(EBT</a:t>
            </a:r>
            <a:r>
              <a:rPr lang="en-GB" sz="800" b="0" dirty="0" smtClean="0">
                <a:solidFill>
                  <a:srgbClr val="454545"/>
                </a:solidFill>
              </a:rPr>
              <a:t>): System Choreograph Standard</a:t>
            </a:r>
            <a:endParaRPr lang="en-GB" sz="800" b="0" dirty="0">
              <a:solidFill>
                <a:srgbClr val="454545"/>
              </a:solidFill>
            </a:endParaRP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2785160" y="2829902"/>
            <a:ext cx="6214984" cy="215444"/>
          </a:xfrm>
          <a:prstGeom prst="rect">
            <a:avLst/>
          </a:prstGeom>
          <a:gradFill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GB"/>
            </a:defPPr>
            <a:lvl1pPr algn="ctr">
              <a:tabLst>
                <a:tab pos="6464300" algn="r"/>
              </a:tabLst>
              <a:defRPr sz="1050" b="1">
                <a:ea typeface="ＭＳ Ｐゴシック" charset="-128"/>
              </a:defRPr>
            </a:lvl1pPr>
          </a:lstStyle>
          <a:p>
            <a:pPr algn="l"/>
            <a:r>
              <a:rPr lang="en-GB" sz="800" b="0" dirty="0" smtClean="0">
                <a:solidFill>
                  <a:srgbClr val="454545"/>
                </a:solidFill>
              </a:rPr>
              <a:t>MSWG </a:t>
            </a:r>
            <a:r>
              <a:rPr lang="en-GB" sz="800" b="0" dirty="0">
                <a:solidFill>
                  <a:srgbClr val="454545"/>
                </a:solidFill>
              </a:rPr>
              <a:t>(EBT</a:t>
            </a:r>
            <a:r>
              <a:rPr lang="en-GB" sz="800" b="0" dirty="0" smtClean="0">
                <a:solidFill>
                  <a:srgbClr val="454545"/>
                </a:solidFill>
              </a:rPr>
              <a:t>): Checking Services Standard</a:t>
            </a:r>
            <a:endParaRPr lang="en-GB" sz="800" b="0" dirty="0">
              <a:solidFill>
                <a:srgbClr val="454545"/>
              </a:solidFill>
            </a:endParaRP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2220574" y="2275120"/>
            <a:ext cx="6779570" cy="215444"/>
          </a:xfrm>
          <a:prstGeom prst="rect">
            <a:avLst/>
          </a:prstGeom>
          <a:gradFill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GB"/>
            </a:defPPr>
            <a:lvl1pPr algn="ctr">
              <a:tabLst>
                <a:tab pos="6464300" algn="r"/>
              </a:tabLst>
              <a:defRPr sz="1050" b="1">
                <a:ea typeface="ＭＳ Ｐゴシック" charset="-128"/>
              </a:defRPr>
            </a:lvl1pPr>
          </a:lstStyle>
          <a:p>
            <a:pPr algn="l"/>
            <a:r>
              <a:rPr lang="en-GB" sz="800" b="0" dirty="0" smtClean="0">
                <a:solidFill>
                  <a:srgbClr val="454545"/>
                </a:solidFill>
              </a:rPr>
              <a:t>MSWG </a:t>
            </a:r>
            <a:r>
              <a:rPr lang="en-GB" sz="800" b="0" dirty="0">
                <a:solidFill>
                  <a:srgbClr val="454545"/>
                </a:solidFill>
              </a:rPr>
              <a:t>(</a:t>
            </a:r>
            <a:r>
              <a:rPr lang="en-GB" sz="800" b="0" dirty="0" smtClean="0">
                <a:solidFill>
                  <a:srgbClr val="454545"/>
                </a:solidFill>
              </a:rPr>
              <a:t>EBT): BRs for Checking Services Tests</a:t>
            </a:r>
            <a:endParaRPr lang="en-GB" sz="800" b="0" dirty="0">
              <a:solidFill>
                <a:srgbClr val="4545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29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Global Data Synchronisation &amp;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Product </a:t>
            </a:r>
            <a:r>
              <a:rPr lang="en-GB" dirty="0"/>
              <a:t>Classification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74568" y="6350405"/>
            <a:ext cx="229518" cy="200260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6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546100" y="1381125"/>
            <a:ext cx="8057986" cy="973138"/>
          </a:xfrm>
          <a:prstGeom prst="rect">
            <a:avLst/>
          </a:prstGeom>
          <a:solidFill>
            <a:srgbClr val="00B6DE"/>
          </a:solidFill>
        </p:spPr>
        <p:txBody>
          <a:bodyPr/>
          <a:lstStyle/>
          <a:p>
            <a:pPr marL="74250" indent="0">
              <a:buClr>
                <a:schemeClr val="bg1"/>
              </a:buClr>
              <a:buNone/>
            </a:pPr>
            <a:r>
              <a:rPr lang="en-GB" dirty="0" smtClean="0">
                <a:solidFill>
                  <a:schemeClr val="bg1"/>
                </a:solidFill>
              </a:rPr>
              <a:t>Objective: Develop a global adoption and implementation program to leverage the GDSN and data quality to provide accurate product data across the global healthcare value chain.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474141" y="2564984"/>
            <a:ext cx="4233333" cy="3501219"/>
          </a:xfrm>
          <a:prstGeom prst="rect">
            <a:avLst/>
          </a:prstGeom>
        </p:spPr>
        <p:txBody>
          <a:bodyPr/>
          <a:lstStyle/>
          <a:p>
            <a:pPr marL="74250" indent="0">
              <a:buNone/>
            </a:pPr>
            <a:r>
              <a:rPr lang="en-GB" sz="1200" b="1" u="sng" dirty="0" smtClean="0">
                <a:solidFill>
                  <a:srgbClr val="002C6C"/>
                </a:solidFill>
              </a:rPr>
              <a:t>Completed</a:t>
            </a:r>
            <a:r>
              <a:rPr lang="en-GB" sz="1200" dirty="0" smtClean="0">
                <a:solidFill>
                  <a:srgbClr val="002C6C"/>
                </a:solidFill>
              </a:rPr>
              <a:t>:</a:t>
            </a:r>
          </a:p>
          <a:p>
            <a:r>
              <a:rPr lang="en-GB" sz="1200" dirty="0" smtClean="0">
                <a:solidFill>
                  <a:srgbClr val="002C6C"/>
                </a:solidFill>
              </a:rPr>
              <a:t>GDSN Implementation guide for Healthcare </a:t>
            </a:r>
          </a:p>
          <a:p>
            <a:r>
              <a:rPr lang="en-GB" sz="1200" dirty="0" smtClean="0">
                <a:solidFill>
                  <a:srgbClr val="002C6C"/>
                </a:solidFill>
              </a:rPr>
              <a:t>UDI database gap analysis completed. Work Request entered to add missing attributes</a:t>
            </a:r>
          </a:p>
          <a:p>
            <a:r>
              <a:rPr lang="en-GB" sz="1200" dirty="0" smtClean="0">
                <a:solidFill>
                  <a:srgbClr val="002C6C"/>
                </a:solidFill>
              </a:rPr>
              <a:t>Latex attributes </a:t>
            </a:r>
          </a:p>
          <a:p>
            <a:r>
              <a:rPr lang="en-GB" sz="1200" dirty="0" smtClean="0">
                <a:solidFill>
                  <a:srgbClr val="002C6C"/>
                </a:solidFill>
              </a:rPr>
              <a:t>Use Case document Release 1 completed</a:t>
            </a:r>
          </a:p>
          <a:p>
            <a:r>
              <a:rPr lang="en-GB" sz="1200" dirty="0" smtClean="0">
                <a:solidFill>
                  <a:srgbClr val="002C6C"/>
                </a:solidFill>
              </a:rPr>
              <a:t>New GDSN attributes added to support the FDA GUDID</a:t>
            </a:r>
          </a:p>
          <a:p>
            <a:r>
              <a:rPr lang="en-GB" sz="1200" dirty="0" smtClean="0">
                <a:solidFill>
                  <a:srgbClr val="002C6C"/>
                </a:solidFill>
              </a:rPr>
              <a:t>Medicine Dispensing Use Case</a:t>
            </a:r>
          </a:p>
          <a:p>
            <a:r>
              <a:rPr lang="en-GB" sz="1200" dirty="0" smtClean="0"/>
              <a:t>GDSN guide for UDI database</a:t>
            </a:r>
          </a:p>
          <a:p>
            <a:r>
              <a:rPr lang="en-GB" sz="1200" dirty="0" smtClean="0"/>
              <a:t>GDSN Global Implementation work group for Medical Devices</a:t>
            </a:r>
          </a:p>
          <a:p>
            <a:r>
              <a:rPr lang="en-GB" sz="1200" dirty="0" smtClean="0"/>
              <a:t>GDSN Use Cases with the Medical Device implementation requirements for multiple countries</a:t>
            </a:r>
          </a:p>
          <a:p>
            <a:endParaRPr lang="en-GB" sz="1200" dirty="0" smtClean="0">
              <a:solidFill>
                <a:srgbClr val="002C6C"/>
              </a:solidFill>
            </a:endParaRPr>
          </a:p>
          <a:p>
            <a:pPr marL="74250" indent="0">
              <a:buNone/>
            </a:pPr>
            <a:endParaRPr lang="en-GB" sz="1200" dirty="0" smtClean="0">
              <a:solidFill>
                <a:srgbClr val="002C6C"/>
              </a:solidFill>
            </a:endParaRPr>
          </a:p>
          <a:p>
            <a:pPr marL="74250" indent="0">
              <a:buNone/>
            </a:pPr>
            <a:endParaRPr lang="en-GB" sz="1200" dirty="0" smtClean="0">
              <a:solidFill>
                <a:srgbClr val="F26334"/>
              </a:solidFill>
            </a:endParaRPr>
          </a:p>
          <a:p>
            <a:endParaRPr lang="en-GB" sz="1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4893741" y="2594016"/>
            <a:ext cx="4326467" cy="3501218"/>
          </a:xfrm>
          <a:prstGeom prst="rect">
            <a:avLst/>
          </a:prstGeom>
        </p:spPr>
        <p:txBody>
          <a:bodyPr/>
          <a:lstStyle/>
          <a:p>
            <a:pPr marL="74250" indent="0">
              <a:buNone/>
            </a:pPr>
            <a:r>
              <a:rPr lang="en-GB" sz="1200" b="1" u="sng" dirty="0" smtClean="0"/>
              <a:t>Next steps:</a:t>
            </a:r>
          </a:p>
          <a:p>
            <a:r>
              <a:rPr lang="en-GB" sz="1200" dirty="0" smtClean="0"/>
              <a:t>Launch GDSN Pharma and Pharmacy implementation work group</a:t>
            </a:r>
          </a:p>
          <a:p>
            <a:r>
              <a:rPr lang="en-GB" sz="1200" dirty="0" smtClean="0"/>
              <a:t>Complete GDSN Use Cases for Pharma and Pharmacy</a:t>
            </a:r>
          </a:p>
          <a:p>
            <a:r>
              <a:rPr lang="en-GB" sz="1200" dirty="0" smtClean="0"/>
              <a:t>Develop a training program  for MOs and Data Pools based on the GDSN Use Cases</a:t>
            </a:r>
          </a:p>
          <a:p>
            <a:r>
              <a:rPr lang="en-GB" sz="1200" dirty="0" smtClean="0"/>
              <a:t>Develop a guidance paper for Classification in healthcare</a:t>
            </a:r>
          </a:p>
        </p:txBody>
      </p:sp>
    </p:spTree>
    <p:extLst>
      <p:ext uri="{BB962C8B-B14F-4D97-AF65-F5344CB8AC3E}">
        <p14:creationId xmlns:p14="http://schemas.microsoft.com/office/powerpoint/2010/main" val="247544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41"/>
          <p:cNvSpPr>
            <a:spLocks noChangeArrowheads="1"/>
          </p:cNvSpPr>
          <p:nvPr/>
        </p:nvSpPr>
        <p:spPr bwMode="auto">
          <a:xfrm>
            <a:off x="287944" y="4597405"/>
            <a:ext cx="8712200" cy="1508760"/>
          </a:xfrm>
          <a:prstGeom prst="rect">
            <a:avLst/>
          </a:prstGeom>
          <a:solidFill>
            <a:srgbClr val="EBF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800">
              <a:solidFill>
                <a:srgbClr val="454545"/>
              </a:solidFill>
            </a:endParaRPr>
          </a:p>
        </p:txBody>
      </p:sp>
      <p:sp>
        <p:nvSpPr>
          <p:cNvPr id="118787" name="Rectangle 41"/>
          <p:cNvSpPr>
            <a:spLocks noChangeArrowheads="1"/>
          </p:cNvSpPr>
          <p:nvPr/>
        </p:nvSpPr>
        <p:spPr bwMode="auto">
          <a:xfrm>
            <a:off x="287944" y="1575622"/>
            <a:ext cx="8712200" cy="1508760"/>
          </a:xfrm>
          <a:prstGeom prst="rect">
            <a:avLst/>
          </a:prstGeom>
          <a:solidFill>
            <a:srgbClr val="EBF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800">
              <a:solidFill>
                <a:srgbClr val="454545"/>
              </a:solidFill>
            </a:endParaRPr>
          </a:p>
        </p:txBody>
      </p:sp>
      <p:sp>
        <p:nvSpPr>
          <p:cNvPr id="118788" name="Title 40"/>
          <p:cNvSpPr>
            <a:spLocks noGrp="1"/>
          </p:cNvSpPr>
          <p:nvPr>
            <p:ph type="title"/>
          </p:nvPr>
        </p:nvSpPr>
        <p:spPr>
          <a:xfrm>
            <a:off x="535217" y="61595"/>
            <a:ext cx="8058151" cy="906196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+mn-lt"/>
                <a:ea typeface="ＭＳ Ｐゴシック" pitchFamily="34" charset="-128"/>
              </a:rPr>
              <a:t>Roadmap to Global Standards</a:t>
            </a:r>
          </a:p>
        </p:txBody>
      </p:sp>
      <p:sp>
        <p:nvSpPr>
          <p:cNvPr id="11880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17A292B-E29E-4224-9A35-8EDEB2A1C0F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18813" name="Text Box 2"/>
          <p:cNvSpPr txBox="1">
            <a:spLocks noChangeArrowheads="1"/>
          </p:cNvSpPr>
          <p:nvPr/>
        </p:nvSpPr>
        <p:spPr bwMode="auto">
          <a:xfrm>
            <a:off x="3577814" y="6501569"/>
            <a:ext cx="1755526" cy="24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000" dirty="0">
                <a:latin typeface="Verdana"/>
              </a:rPr>
              <a:t>Version –  </a:t>
            </a:r>
            <a:r>
              <a:rPr lang="en-GB" altLang="en-US" sz="1000" dirty="0" smtClean="0">
                <a:latin typeface="Verdana"/>
              </a:rPr>
              <a:t>January 2015</a:t>
            </a:r>
            <a:endParaRPr lang="en-GB" altLang="en-US" sz="1000" dirty="0">
              <a:latin typeface="Verdana"/>
            </a:endParaRPr>
          </a:p>
        </p:txBody>
      </p:sp>
      <p:sp>
        <p:nvSpPr>
          <p:cNvPr id="118815" name="Text Box 13"/>
          <p:cNvSpPr txBox="1">
            <a:spLocks noChangeArrowheads="1"/>
          </p:cNvSpPr>
          <p:nvPr/>
        </p:nvSpPr>
        <p:spPr bwMode="auto">
          <a:xfrm>
            <a:off x="6163362" y="1278353"/>
            <a:ext cx="638141" cy="30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 dirty="0">
                <a:latin typeface="Verdana"/>
              </a:rPr>
              <a:t>2015</a:t>
            </a:r>
          </a:p>
        </p:txBody>
      </p:sp>
      <p:sp>
        <p:nvSpPr>
          <p:cNvPr id="118816" name="Text Box 14"/>
          <p:cNvSpPr txBox="1">
            <a:spLocks noChangeArrowheads="1"/>
          </p:cNvSpPr>
          <p:nvPr/>
        </p:nvSpPr>
        <p:spPr bwMode="auto">
          <a:xfrm>
            <a:off x="3631631" y="1278638"/>
            <a:ext cx="638141" cy="30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 dirty="0">
                <a:latin typeface="Verdana"/>
              </a:rPr>
              <a:t>2014</a:t>
            </a:r>
          </a:p>
        </p:txBody>
      </p:sp>
      <p:sp>
        <p:nvSpPr>
          <p:cNvPr id="118817" name="Text Box 15"/>
          <p:cNvSpPr txBox="1">
            <a:spLocks noChangeArrowheads="1"/>
          </p:cNvSpPr>
          <p:nvPr/>
        </p:nvSpPr>
        <p:spPr bwMode="auto">
          <a:xfrm>
            <a:off x="1089477" y="1278068"/>
            <a:ext cx="638141" cy="30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 dirty="0">
                <a:latin typeface="Verdana"/>
              </a:rPr>
              <a:t>2013</a:t>
            </a:r>
          </a:p>
        </p:txBody>
      </p:sp>
      <p:sp>
        <p:nvSpPr>
          <p:cNvPr id="118818" name="Rectangle 11"/>
          <p:cNvSpPr>
            <a:spLocks noChangeArrowheads="1"/>
          </p:cNvSpPr>
          <p:nvPr/>
        </p:nvSpPr>
        <p:spPr bwMode="auto">
          <a:xfrm>
            <a:off x="282712" y="3471697"/>
            <a:ext cx="866266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tabLst>
                <a:tab pos="6464300" algn="r"/>
              </a:tabLst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tabLst>
                <a:tab pos="6464300" algn="r"/>
              </a:tabLst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tabLst>
                <a:tab pos="6464300" algn="r"/>
              </a:tabLst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6464300" algn="r"/>
              </a:tabLst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6464300" algn="r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464300" algn="r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464300" algn="r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464300" algn="r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464300" algn="r"/>
              </a:tabLs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800">
              <a:latin typeface="Verdana"/>
            </a:endParaRPr>
          </a:p>
        </p:txBody>
      </p:sp>
      <p:sp>
        <p:nvSpPr>
          <p:cNvPr id="118819" name="Text Box 16"/>
          <p:cNvSpPr txBox="1">
            <a:spLocks noChangeArrowheads="1"/>
          </p:cNvSpPr>
          <p:nvPr/>
        </p:nvSpPr>
        <p:spPr bwMode="auto">
          <a:xfrm>
            <a:off x="535295" y="713076"/>
            <a:ext cx="6860417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0" tIns="45716" rIns="91431" bIns="45716" numCol="1" anchor="ctr" anchorCtr="0" compatLnSpc="1">
            <a:prstTxWarp prst="textNoShape">
              <a:avLst/>
            </a:prstTxWarp>
          </a:bodyPr>
          <a:lstStyle>
            <a:lvl1pPr defTabSz="457155" fontAlgn="base">
              <a:spcBef>
                <a:spcPct val="0"/>
              </a:spcBef>
              <a:spcAft>
                <a:spcPct val="0"/>
              </a:spcAft>
              <a:defRPr sz="2800" cap="none" spc="0">
                <a:solidFill>
                  <a:schemeClr val="tx2"/>
                </a:solidFill>
                <a:ea typeface="ＭＳ Ｐゴシック" pitchFamily="34" charset="-128"/>
                <a:cs typeface="Verdana"/>
              </a:defRPr>
            </a:lvl1pPr>
            <a:lvl2pPr defTabSz="45715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defTabSz="45715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defTabSz="45715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defTabSz="45715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155" defTabSz="457155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002C6C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310" defTabSz="457155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002C6C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466" defTabSz="457155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002C6C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622" defTabSz="457155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002C6C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fr-FR" altLang="en-US" sz="2400" dirty="0" smtClean="0">
                <a:solidFill>
                  <a:srgbClr val="002C6C"/>
                </a:solidFill>
              </a:rPr>
              <a:t>GDSN, Classification &amp; GLN </a:t>
            </a:r>
            <a:r>
              <a:rPr lang="fr-FR" altLang="en-US" sz="2400" dirty="0" smtClean="0">
                <a:solidFill>
                  <a:srgbClr val="002C6C"/>
                </a:solidFill>
              </a:rPr>
              <a:t>Service</a:t>
            </a:r>
            <a:endParaRPr lang="fr-FR" altLang="en-US" sz="2400" dirty="0">
              <a:solidFill>
                <a:srgbClr val="002C6C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387546" y="1565824"/>
            <a:ext cx="9454" cy="4480560"/>
          </a:xfrm>
          <a:prstGeom prst="line">
            <a:avLst/>
          </a:prstGeom>
          <a:ln w="31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658866" y="1565824"/>
            <a:ext cx="9454" cy="4480560"/>
          </a:xfrm>
          <a:prstGeom prst="line">
            <a:avLst/>
          </a:prstGeom>
          <a:ln w="31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930186" y="1565824"/>
            <a:ext cx="9454" cy="4480560"/>
          </a:xfrm>
          <a:prstGeom prst="line">
            <a:avLst/>
          </a:prstGeom>
          <a:ln w="31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201506" y="1565824"/>
            <a:ext cx="9454" cy="4480560"/>
          </a:xfrm>
          <a:prstGeom prst="line">
            <a:avLst/>
          </a:prstGeom>
          <a:ln w="31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472826" y="1565824"/>
            <a:ext cx="9454" cy="4480560"/>
          </a:xfrm>
          <a:prstGeom prst="line">
            <a:avLst/>
          </a:prstGeom>
          <a:ln w="31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744146" y="1565824"/>
            <a:ext cx="9454" cy="4480560"/>
          </a:xfrm>
          <a:prstGeom prst="line">
            <a:avLst/>
          </a:prstGeom>
          <a:ln w="31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8593368" y="1265051"/>
            <a:ext cx="639919" cy="30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 dirty="0" smtClean="0">
                <a:latin typeface="Verdana"/>
              </a:rPr>
              <a:t>2016</a:t>
            </a:r>
            <a:endParaRPr lang="en-GB" altLang="en-US" sz="1400" dirty="0">
              <a:latin typeface="Verdana"/>
            </a:endParaRPr>
          </a:p>
        </p:txBody>
      </p:sp>
      <p:sp>
        <p:nvSpPr>
          <p:cNvPr id="47" name="Text Box 39"/>
          <p:cNvSpPr txBox="1">
            <a:spLocks noChangeArrowheads="1"/>
          </p:cNvSpPr>
          <p:nvPr/>
        </p:nvSpPr>
        <p:spPr bwMode="auto">
          <a:xfrm>
            <a:off x="3930187" y="5860053"/>
            <a:ext cx="2552094" cy="246221"/>
          </a:xfrm>
          <a:prstGeom prst="rect">
            <a:avLst/>
          </a:prstGeom>
          <a:gradFill rotWithShape="0">
            <a:gsLst>
              <a:gs pos="0">
                <a:srgbClr val="92D9F6"/>
              </a:gs>
              <a:gs pos="50000">
                <a:srgbClr val="FFFFFF"/>
              </a:gs>
              <a:gs pos="100000">
                <a:srgbClr val="92D9F6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000" dirty="0">
                <a:latin typeface="Verdana"/>
              </a:rPr>
              <a:t>Work near closure</a:t>
            </a:r>
          </a:p>
        </p:txBody>
      </p:sp>
      <p:sp>
        <p:nvSpPr>
          <p:cNvPr id="46" name="Text Box 38"/>
          <p:cNvSpPr txBox="1">
            <a:spLocks noChangeArrowheads="1"/>
          </p:cNvSpPr>
          <p:nvPr/>
        </p:nvSpPr>
        <p:spPr bwMode="auto">
          <a:xfrm>
            <a:off x="6482280" y="5860053"/>
            <a:ext cx="2526331" cy="246221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000" dirty="0">
                <a:solidFill>
                  <a:srgbClr val="454545"/>
                </a:solidFill>
                <a:ea typeface="ＭＳ Ｐゴシック" charset="-128"/>
                <a:cs typeface="Arial" charset="0"/>
              </a:rPr>
              <a:t>Work in progress or planned </a:t>
            </a:r>
          </a:p>
        </p:txBody>
      </p: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1397000" y="5860053"/>
            <a:ext cx="2542640" cy="246221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bg1"/>
              </a:gs>
              <a:gs pos="100000">
                <a:srgbClr val="92D05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6464300" algn="r"/>
              </a:tabLst>
              <a:defRPr/>
            </a:pPr>
            <a:r>
              <a:rPr lang="en-GB" sz="1000" dirty="0">
                <a:solidFill>
                  <a:srgbClr val="454545"/>
                </a:solidFill>
                <a:ea typeface="ＭＳ Ｐゴシック" charset="-128"/>
                <a:cs typeface="Arial" charset="0"/>
              </a:rPr>
              <a:t>Ratified standard or work finalised</a:t>
            </a:r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329749" y="1643354"/>
            <a:ext cx="1998662" cy="1077218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bg1"/>
              </a:gs>
              <a:gs pos="100000">
                <a:srgbClr val="92D05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tabLst>
                <a:tab pos="6464300" algn="r"/>
              </a:tabLst>
              <a:defRPr/>
            </a:pPr>
            <a:r>
              <a:rPr lang="en-GB" sz="800" dirty="0">
                <a:solidFill>
                  <a:srgbClr val="454545"/>
                </a:solidFill>
                <a:ea typeface="ＭＳ Ｐゴシック" charset="-128"/>
                <a:cs typeface="Arial" charset="0"/>
              </a:rPr>
              <a:t>COMPLETED</a:t>
            </a:r>
          </a:p>
          <a:p>
            <a:pPr marL="171450" indent="-171450">
              <a:buFont typeface="Wingdings" pitchFamily="2" charset="2"/>
              <a:buChar char="§"/>
              <a:tabLst>
                <a:tab pos="6464300" algn="r"/>
              </a:tabLst>
              <a:defRPr/>
            </a:pPr>
            <a:r>
              <a:rPr lang="en-GB" sz="800" dirty="0">
                <a:solidFill>
                  <a:srgbClr val="454545"/>
                </a:solidFill>
                <a:ea typeface="ＭＳ Ｐゴシック" charset="-128"/>
                <a:cs typeface="Arial" charset="0"/>
              </a:rPr>
              <a:t>Healthcare GDSN Extension</a:t>
            </a:r>
          </a:p>
          <a:p>
            <a:pPr marL="171450" indent="-171450">
              <a:buFont typeface="Wingdings" pitchFamily="2" charset="2"/>
              <a:buChar char="§"/>
              <a:tabLst>
                <a:tab pos="6464300" algn="r"/>
              </a:tabLst>
              <a:defRPr/>
            </a:pPr>
            <a:r>
              <a:rPr lang="en-GB" sz="800" dirty="0">
                <a:solidFill>
                  <a:srgbClr val="454545"/>
                </a:solidFill>
                <a:ea typeface="ＭＳ Ｐゴシック" charset="-128"/>
                <a:cs typeface="Arial" charset="0"/>
              </a:rPr>
              <a:t>Trade Item Implementation Guide</a:t>
            </a:r>
          </a:p>
          <a:p>
            <a:pPr marL="171450" indent="-171450">
              <a:buFont typeface="Wingdings" pitchFamily="2" charset="2"/>
              <a:buChar char="§"/>
              <a:tabLst>
                <a:tab pos="6464300" algn="r"/>
              </a:tabLst>
              <a:defRPr/>
            </a:pPr>
            <a:r>
              <a:rPr lang="en-GB" sz="800" dirty="0">
                <a:solidFill>
                  <a:srgbClr val="454545"/>
                </a:solidFill>
                <a:ea typeface="ＭＳ Ｐゴシック" charset="-128"/>
                <a:cs typeface="Arial" charset="0"/>
              </a:rPr>
              <a:t>Use Cases V1</a:t>
            </a:r>
          </a:p>
          <a:p>
            <a:pPr marL="171450" indent="-171450">
              <a:buFont typeface="Wingdings" pitchFamily="2" charset="2"/>
              <a:buChar char="§"/>
              <a:tabLst>
                <a:tab pos="6464300" algn="r"/>
              </a:tabLst>
              <a:defRPr/>
            </a:pPr>
            <a:r>
              <a:rPr lang="en-GB" sz="800" dirty="0">
                <a:solidFill>
                  <a:srgbClr val="454545"/>
                </a:solidFill>
                <a:ea typeface="ＭＳ Ｐゴシック" charset="-128"/>
                <a:cs typeface="Arial" charset="0"/>
              </a:rPr>
              <a:t>9 Use Cases for GDSN</a:t>
            </a:r>
          </a:p>
          <a:p>
            <a:pPr marL="171450" indent="-171450">
              <a:buFont typeface="Wingdings" pitchFamily="2" charset="2"/>
              <a:buChar char="§"/>
              <a:tabLst>
                <a:tab pos="6464300" algn="r"/>
              </a:tabLst>
              <a:defRPr/>
            </a:pPr>
            <a:r>
              <a:rPr lang="en-GB" sz="800" dirty="0">
                <a:solidFill>
                  <a:srgbClr val="454545"/>
                </a:solidFill>
                <a:ea typeface="ＭＳ Ｐゴシック" charset="-128"/>
                <a:cs typeface="Arial" charset="0"/>
              </a:rPr>
              <a:t>Medicine Dispensing UC</a:t>
            </a:r>
          </a:p>
          <a:p>
            <a:pPr marL="171450" indent="-171450">
              <a:buFont typeface="Wingdings" pitchFamily="2" charset="2"/>
              <a:buChar char="§"/>
              <a:tabLst>
                <a:tab pos="6464300" algn="r"/>
              </a:tabLst>
              <a:defRPr/>
            </a:pPr>
            <a:r>
              <a:rPr lang="en-GB" sz="800" dirty="0">
                <a:solidFill>
                  <a:srgbClr val="454545"/>
                </a:solidFill>
                <a:ea typeface="ＭＳ Ｐゴシック" charset="-128"/>
                <a:cs typeface="Arial" charset="0"/>
              </a:rPr>
              <a:t>GDSN Guide for UDI Databases</a:t>
            </a:r>
          </a:p>
        </p:txBody>
      </p:sp>
      <p:sp>
        <p:nvSpPr>
          <p:cNvPr id="32" name="Text Box 23"/>
          <p:cNvSpPr txBox="1">
            <a:spLocks noChangeArrowheads="1"/>
          </p:cNvSpPr>
          <p:nvPr/>
        </p:nvSpPr>
        <p:spPr bwMode="auto">
          <a:xfrm>
            <a:off x="2658611" y="3854741"/>
            <a:ext cx="1270000" cy="584775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bg1"/>
              </a:gs>
              <a:gs pos="100000">
                <a:srgbClr val="92D05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ctr">
              <a:tabLst>
                <a:tab pos="6464300" algn="r"/>
              </a:tabLst>
              <a:defRPr sz="1200" b="1">
                <a:ea typeface="ＭＳ Ｐゴシック" charset="-128"/>
                <a:cs typeface="Arial" charset="0"/>
              </a:defRPr>
            </a:lvl1pPr>
          </a:lstStyle>
          <a:p>
            <a:r>
              <a:rPr lang="en-US" sz="800" b="0" dirty="0">
                <a:solidFill>
                  <a:srgbClr val="454545"/>
                </a:solidFill>
              </a:rPr>
              <a:t>Survey HIG MOs to better understand current Classification usage</a:t>
            </a:r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5424037" y="1824567"/>
            <a:ext cx="1971675" cy="338554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GB"/>
            </a:defPPr>
            <a:lvl1pPr algn="ctr">
              <a:tabLst>
                <a:tab pos="6464300" algn="r"/>
              </a:tabLst>
              <a:defRPr sz="1000" b="1"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GB" sz="800" b="0" dirty="0" smtClean="0">
                <a:solidFill>
                  <a:srgbClr val="454545"/>
                </a:solidFill>
                <a:cs typeface="Arial" charset="0"/>
              </a:rPr>
              <a:t>Pharma and Pharmacy GDSN </a:t>
            </a:r>
            <a:r>
              <a:rPr lang="en-GB" sz="800" b="0" dirty="0">
                <a:solidFill>
                  <a:srgbClr val="454545"/>
                </a:solidFill>
                <a:cs typeface="Arial" charset="0"/>
              </a:rPr>
              <a:t>Global </a:t>
            </a:r>
            <a:r>
              <a:rPr lang="en-GB" sz="800" b="0" dirty="0" smtClean="0">
                <a:solidFill>
                  <a:srgbClr val="454545"/>
                </a:solidFill>
                <a:cs typeface="Arial" charset="0"/>
              </a:rPr>
              <a:t>Implementation</a:t>
            </a:r>
            <a:endParaRPr lang="en-GB" sz="800" b="0" dirty="0">
              <a:solidFill>
                <a:srgbClr val="454545"/>
              </a:solidFill>
              <a:cs typeface="Arial" charset="0"/>
            </a:endParaRPr>
          </a:p>
        </p:txBody>
      </p: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5319261" y="2492870"/>
            <a:ext cx="3663950" cy="338554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6464300" algn="r"/>
              </a:tabLst>
              <a:defRPr/>
            </a:pPr>
            <a:r>
              <a:rPr lang="en-GB" sz="800" dirty="0">
                <a:solidFill>
                  <a:srgbClr val="454545"/>
                </a:solidFill>
                <a:ea typeface="ＭＳ Ｐゴシック" charset="-128"/>
                <a:cs typeface="Arial" charset="0"/>
              </a:rPr>
              <a:t>Develop </a:t>
            </a:r>
            <a:r>
              <a:rPr lang="en-GB" sz="800" dirty="0" smtClean="0">
                <a:solidFill>
                  <a:srgbClr val="454545"/>
                </a:solidFill>
                <a:ea typeface="ＭＳ Ｐゴシック" charset="-128"/>
                <a:cs typeface="Arial" charset="0"/>
              </a:rPr>
              <a:t>MO </a:t>
            </a:r>
            <a:r>
              <a:rPr lang="en-GB" sz="800" dirty="0">
                <a:solidFill>
                  <a:srgbClr val="454545"/>
                </a:solidFill>
                <a:ea typeface="ＭＳ Ｐゴシック" charset="-128"/>
                <a:cs typeface="Arial" charset="0"/>
              </a:rPr>
              <a:t>/ DP Training Program based on Use Cases, including recommended implementation attributes</a:t>
            </a:r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2353811" y="1859254"/>
            <a:ext cx="2667000" cy="338554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bg1"/>
              </a:gs>
              <a:gs pos="100000">
                <a:srgbClr val="92D05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ctr">
              <a:tabLst>
                <a:tab pos="6464300" algn="r"/>
              </a:tabLst>
              <a:defRPr sz="1200" b="1">
                <a:latin typeface="Arial" charset="0"/>
                <a:ea typeface="ＭＳ Ｐゴシック" charset="-128"/>
                <a:cs typeface="Arial" charset="0"/>
              </a:defRPr>
            </a:lvl1pPr>
          </a:lstStyle>
          <a:p>
            <a:r>
              <a:rPr lang="en-GB" sz="800" b="0" dirty="0">
                <a:solidFill>
                  <a:srgbClr val="454545"/>
                </a:solidFill>
                <a:latin typeface="Verdana"/>
              </a:rPr>
              <a:t>Medical Devices: GDSN Global Implementation Analysis</a:t>
            </a:r>
          </a:p>
        </p:txBody>
      </p:sp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2811011" y="3211804"/>
            <a:ext cx="6151563" cy="215444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tabLst>
                <a:tab pos="6464300" algn="r"/>
              </a:tabLst>
              <a:defRPr/>
            </a:pPr>
            <a:r>
              <a:rPr lang="en-GB" sz="800" dirty="0">
                <a:solidFill>
                  <a:srgbClr val="454545"/>
                </a:solidFill>
                <a:ea typeface="ＭＳ Ｐゴシック" charset="-128"/>
                <a:cs typeface="Arial" charset="0"/>
              </a:rPr>
              <a:t>UDI Database and GDSN education as part of the overall GS1 UDI Education Project</a:t>
            </a:r>
          </a:p>
        </p:txBody>
      </p:sp>
      <p:sp>
        <p:nvSpPr>
          <p:cNvPr id="43" name="Text Box 23"/>
          <p:cNvSpPr txBox="1">
            <a:spLocks noChangeArrowheads="1"/>
          </p:cNvSpPr>
          <p:nvPr/>
        </p:nvSpPr>
        <p:spPr bwMode="auto">
          <a:xfrm>
            <a:off x="4300540" y="3913473"/>
            <a:ext cx="2133600" cy="461665"/>
          </a:xfrm>
          <a:prstGeom prst="rect">
            <a:avLst/>
          </a:prstGeom>
          <a:gradFill rotWithShape="0">
            <a:gsLst>
              <a:gs pos="0">
                <a:srgbClr val="92D9F6"/>
              </a:gs>
              <a:gs pos="50000">
                <a:srgbClr val="FFFFFF"/>
              </a:gs>
              <a:gs pos="100000">
                <a:srgbClr val="92D9F6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ClrTx/>
              <a:buFontTx/>
              <a:buNone/>
              <a:defRPr sz="1200" b="1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sz="800" b="0" dirty="0">
                <a:latin typeface="Verdana"/>
              </a:rPr>
              <a:t>Develop Guidance Paper for Countries with no national Classification standard</a:t>
            </a:r>
          </a:p>
        </p:txBody>
      </p:sp>
      <p:sp>
        <p:nvSpPr>
          <p:cNvPr id="44" name="Text Box 23"/>
          <p:cNvSpPr txBox="1">
            <a:spLocks noChangeArrowheads="1"/>
          </p:cNvSpPr>
          <p:nvPr/>
        </p:nvSpPr>
        <p:spPr bwMode="auto">
          <a:xfrm>
            <a:off x="829811" y="5334291"/>
            <a:ext cx="2997200" cy="215444"/>
          </a:xfrm>
          <a:prstGeom prst="rect">
            <a:avLst/>
          </a:prstGeom>
          <a:gradFill rotWithShape="0">
            <a:gsLst>
              <a:gs pos="0">
                <a:srgbClr val="92D9F6"/>
              </a:gs>
              <a:gs pos="50000">
                <a:srgbClr val="FFFFFF"/>
              </a:gs>
              <a:gs pos="100000">
                <a:srgbClr val="92D9F6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800">
                <a:latin typeface="Verdana"/>
              </a:rPr>
              <a:t>GLN Service Launch</a:t>
            </a:r>
          </a:p>
        </p:txBody>
      </p:sp>
      <p:sp>
        <p:nvSpPr>
          <p:cNvPr id="45" name="Text Box 23"/>
          <p:cNvSpPr txBox="1">
            <a:spLocks noChangeArrowheads="1"/>
          </p:cNvSpPr>
          <p:nvPr/>
        </p:nvSpPr>
        <p:spPr bwMode="auto">
          <a:xfrm>
            <a:off x="4003224" y="5334291"/>
            <a:ext cx="4587875" cy="338554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tabLst>
                <a:tab pos="6464300" algn="r"/>
              </a:tabLst>
              <a:defRPr/>
            </a:pPr>
            <a:r>
              <a:rPr lang="en-US" sz="800" dirty="0">
                <a:solidFill>
                  <a:srgbClr val="454545"/>
                </a:solidFill>
                <a:ea typeface="ＭＳ Ｐゴシック" charset="-128"/>
                <a:cs typeface="Arial" charset="0"/>
              </a:rPr>
              <a:t>L</a:t>
            </a:r>
            <a:r>
              <a:rPr lang="en-US" sz="800" dirty="0" smtClean="0">
                <a:solidFill>
                  <a:srgbClr val="454545"/>
                </a:solidFill>
                <a:ea typeface="ＭＳ Ｐゴシック" charset="-128"/>
                <a:cs typeface="Arial" charset="0"/>
              </a:rPr>
              <a:t>aunch of the GLN Service  </a:t>
            </a:r>
          </a:p>
          <a:p>
            <a:pPr algn="ctr">
              <a:tabLst>
                <a:tab pos="6464300" algn="r"/>
              </a:tabLst>
              <a:defRPr/>
            </a:pPr>
            <a:r>
              <a:rPr lang="en-US" sz="800" dirty="0" smtClean="0">
                <a:solidFill>
                  <a:srgbClr val="454545"/>
                </a:solidFill>
                <a:ea typeface="ＭＳ Ｐゴシック" charset="-128"/>
                <a:cs typeface="Arial" charset="0"/>
              </a:rPr>
              <a:t>(</a:t>
            </a:r>
            <a:r>
              <a:rPr lang="en-US" sz="800" dirty="0">
                <a:solidFill>
                  <a:srgbClr val="454545"/>
                </a:solidFill>
                <a:ea typeface="ＭＳ Ｐゴシック" charset="-128"/>
                <a:cs typeface="Arial" charset="0"/>
              </a:rPr>
              <a:t>see separate roadmap in this presentation)</a:t>
            </a:r>
          </a:p>
        </p:txBody>
      </p:sp>
      <p:sp>
        <p:nvSpPr>
          <p:cNvPr id="49" name="TextBox 39"/>
          <p:cNvSpPr txBox="1">
            <a:spLocks noChangeArrowheads="1"/>
          </p:cNvSpPr>
          <p:nvPr/>
        </p:nvSpPr>
        <p:spPr bwMode="auto">
          <a:xfrm rot="-5400000">
            <a:off x="-759595" y="2208197"/>
            <a:ext cx="187822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en-US" sz="1000" dirty="0" smtClean="0">
                <a:latin typeface="Verdana"/>
              </a:rPr>
              <a:t>Data </a:t>
            </a:r>
            <a:r>
              <a:rPr lang="fr-BE" altLang="en-US" sz="1000" dirty="0">
                <a:latin typeface="Verdana"/>
              </a:rPr>
              <a:t>Synchronisation</a:t>
            </a:r>
            <a:endParaRPr lang="en-US" altLang="en-US" sz="1000" dirty="0">
              <a:latin typeface="Verdana"/>
            </a:endParaRPr>
          </a:p>
        </p:txBody>
      </p:sp>
      <p:sp>
        <p:nvSpPr>
          <p:cNvPr id="50" name="TextBox 38"/>
          <p:cNvSpPr txBox="1">
            <a:spLocks noChangeArrowheads="1"/>
          </p:cNvSpPr>
          <p:nvPr/>
        </p:nvSpPr>
        <p:spPr bwMode="auto">
          <a:xfrm rot="-5400000">
            <a:off x="-576993" y="3717784"/>
            <a:ext cx="15130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BE" altLang="en-US" sz="1000" dirty="0">
                <a:latin typeface="Verdana"/>
              </a:rPr>
              <a:t>Classification</a:t>
            </a:r>
            <a:endParaRPr lang="en-US" altLang="en-US" sz="1000" dirty="0">
              <a:latin typeface="Verdana"/>
            </a:endParaRPr>
          </a:p>
        </p:txBody>
      </p:sp>
      <p:sp>
        <p:nvSpPr>
          <p:cNvPr id="51" name="TextBox 38"/>
          <p:cNvSpPr txBox="1">
            <a:spLocks noChangeArrowheads="1"/>
          </p:cNvSpPr>
          <p:nvPr/>
        </p:nvSpPr>
        <p:spPr bwMode="auto">
          <a:xfrm rot="-5400000">
            <a:off x="-587954" y="5241767"/>
            <a:ext cx="15349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 dirty="0">
                <a:latin typeface="Verdana"/>
              </a:rPr>
              <a:t>GLN </a:t>
            </a:r>
            <a:r>
              <a:rPr lang="en-US" altLang="en-US" sz="1000" dirty="0" smtClean="0">
                <a:latin typeface="Verdana"/>
              </a:rPr>
              <a:t>Service</a:t>
            </a:r>
            <a:endParaRPr lang="en-US" altLang="en-US" sz="1000" dirty="0"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86981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41"/>
          <p:cNvSpPr>
            <a:spLocks noChangeArrowheads="1"/>
          </p:cNvSpPr>
          <p:nvPr/>
        </p:nvSpPr>
        <p:spPr bwMode="auto">
          <a:xfrm>
            <a:off x="287944" y="4597405"/>
            <a:ext cx="8712200" cy="1508760"/>
          </a:xfrm>
          <a:prstGeom prst="rect">
            <a:avLst/>
          </a:prstGeom>
          <a:solidFill>
            <a:srgbClr val="EBF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800">
              <a:solidFill>
                <a:srgbClr val="454545"/>
              </a:solidFill>
            </a:endParaRPr>
          </a:p>
        </p:txBody>
      </p:sp>
      <p:sp>
        <p:nvSpPr>
          <p:cNvPr id="118787" name="Rectangle 41"/>
          <p:cNvSpPr>
            <a:spLocks noChangeArrowheads="1"/>
          </p:cNvSpPr>
          <p:nvPr/>
        </p:nvSpPr>
        <p:spPr bwMode="auto">
          <a:xfrm>
            <a:off x="287944" y="1575622"/>
            <a:ext cx="8712200" cy="1508760"/>
          </a:xfrm>
          <a:prstGeom prst="rect">
            <a:avLst/>
          </a:prstGeom>
          <a:solidFill>
            <a:srgbClr val="EBF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800">
              <a:solidFill>
                <a:srgbClr val="454545"/>
              </a:solidFill>
            </a:endParaRPr>
          </a:p>
        </p:txBody>
      </p:sp>
      <p:sp>
        <p:nvSpPr>
          <p:cNvPr id="118788" name="Title 40"/>
          <p:cNvSpPr>
            <a:spLocks noGrp="1"/>
          </p:cNvSpPr>
          <p:nvPr>
            <p:ph type="title"/>
          </p:nvPr>
        </p:nvSpPr>
        <p:spPr>
          <a:xfrm>
            <a:off x="535217" y="61595"/>
            <a:ext cx="8058151" cy="906196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+mn-lt"/>
                <a:ea typeface="ＭＳ Ｐゴシック" pitchFamily="34" charset="-128"/>
              </a:rPr>
              <a:t>Roadmap to Global Standards</a:t>
            </a:r>
          </a:p>
        </p:txBody>
      </p:sp>
      <p:sp>
        <p:nvSpPr>
          <p:cNvPr id="11880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17A292B-E29E-4224-9A35-8EDEB2A1C0F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18813" name="Text Box 2"/>
          <p:cNvSpPr txBox="1">
            <a:spLocks noChangeArrowheads="1"/>
          </p:cNvSpPr>
          <p:nvPr/>
        </p:nvSpPr>
        <p:spPr bwMode="auto">
          <a:xfrm>
            <a:off x="3577814" y="6501569"/>
            <a:ext cx="1755526" cy="24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000" dirty="0">
                <a:latin typeface="Verdana"/>
              </a:rPr>
              <a:t>Version –  </a:t>
            </a:r>
            <a:r>
              <a:rPr lang="en-GB" altLang="en-US" sz="1000" dirty="0" smtClean="0">
                <a:latin typeface="Verdana"/>
              </a:rPr>
              <a:t>January 2015</a:t>
            </a:r>
            <a:endParaRPr lang="en-GB" altLang="en-US" sz="1000" dirty="0">
              <a:latin typeface="Verdana"/>
            </a:endParaRPr>
          </a:p>
        </p:txBody>
      </p:sp>
      <p:sp>
        <p:nvSpPr>
          <p:cNvPr id="118815" name="Text Box 13"/>
          <p:cNvSpPr txBox="1">
            <a:spLocks noChangeArrowheads="1"/>
          </p:cNvSpPr>
          <p:nvPr/>
        </p:nvSpPr>
        <p:spPr bwMode="auto">
          <a:xfrm>
            <a:off x="6163362" y="1278353"/>
            <a:ext cx="638141" cy="30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 dirty="0">
                <a:latin typeface="Verdana"/>
              </a:rPr>
              <a:t>2015</a:t>
            </a:r>
          </a:p>
        </p:txBody>
      </p:sp>
      <p:sp>
        <p:nvSpPr>
          <p:cNvPr id="118816" name="Text Box 14"/>
          <p:cNvSpPr txBox="1">
            <a:spLocks noChangeArrowheads="1"/>
          </p:cNvSpPr>
          <p:nvPr/>
        </p:nvSpPr>
        <p:spPr bwMode="auto">
          <a:xfrm>
            <a:off x="3631631" y="1278638"/>
            <a:ext cx="638141" cy="30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 dirty="0">
                <a:latin typeface="Verdana"/>
              </a:rPr>
              <a:t>2014</a:t>
            </a:r>
          </a:p>
        </p:txBody>
      </p:sp>
      <p:sp>
        <p:nvSpPr>
          <p:cNvPr id="118817" name="Text Box 15"/>
          <p:cNvSpPr txBox="1">
            <a:spLocks noChangeArrowheads="1"/>
          </p:cNvSpPr>
          <p:nvPr/>
        </p:nvSpPr>
        <p:spPr bwMode="auto">
          <a:xfrm>
            <a:off x="1089477" y="1278068"/>
            <a:ext cx="638141" cy="30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 dirty="0">
                <a:latin typeface="Verdana"/>
              </a:rPr>
              <a:t>2013</a:t>
            </a:r>
          </a:p>
        </p:txBody>
      </p:sp>
      <p:sp>
        <p:nvSpPr>
          <p:cNvPr id="118819" name="Text Box 16"/>
          <p:cNvSpPr txBox="1">
            <a:spLocks noChangeArrowheads="1"/>
          </p:cNvSpPr>
          <p:nvPr/>
        </p:nvSpPr>
        <p:spPr bwMode="auto">
          <a:xfrm>
            <a:off x="535295" y="713076"/>
            <a:ext cx="6860417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vert="horz" wrap="square" lIns="0" tIns="45716" rIns="91431" bIns="45716" numCol="1" anchor="ctr" anchorCtr="0" compatLnSpc="1">
            <a:prstTxWarp prst="textNoShape">
              <a:avLst/>
            </a:prstTxWarp>
          </a:bodyPr>
          <a:lstStyle>
            <a:lvl1pPr defTabSz="457155" fontAlgn="base">
              <a:spcBef>
                <a:spcPct val="0"/>
              </a:spcBef>
              <a:spcAft>
                <a:spcPct val="0"/>
              </a:spcAft>
              <a:defRPr sz="2800" cap="none" spc="0">
                <a:solidFill>
                  <a:schemeClr val="tx2"/>
                </a:solidFill>
                <a:ea typeface="ＭＳ Ｐゴシック" pitchFamily="34" charset="-128"/>
                <a:cs typeface="Verdana"/>
              </a:defRPr>
            </a:lvl1pPr>
            <a:lvl2pPr defTabSz="45715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defTabSz="45715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defTabSz="45715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defTabSz="45715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155" defTabSz="457155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002C6C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310" defTabSz="457155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002C6C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466" defTabSz="457155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002C6C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622" defTabSz="457155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002C6C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GB" altLang="en-US" sz="2400" dirty="0" smtClean="0">
                <a:solidFill>
                  <a:srgbClr val="002C6C"/>
                </a:solidFill>
              </a:rPr>
              <a:t>GLN Service Deployment</a:t>
            </a:r>
            <a:endParaRPr lang="en-GB" altLang="en-US" sz="2400" dirty="0">
              <a:solidFill>
                <a:srgbClr val="002C6C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387546" y="1565824"/>
            <a:ext cx="9454" cy="4480560"/>
          </a:xfrm>
          <a:prstGeom prst="line">
            <a:avLst/>
          </a:prstGeom>
          <a:ln w="31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658866" y="1565824"/>
            <a:ext cx="9454" cy="4480560"/>
          </a:xfrm>
          <a:prstGeom prst="line">
            <a:avLst/>
          </a:prstGeom>
          <a:ln w="31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930186" y="1565824"/>
            <a:ext cx="9454" cy="4480560"/>
          </a:xfrm>
          <a:prstGeom prst="line">
            <a:avLst/>
          </a:prstGeom>
          <a:ln w="31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201506" y="1565824"/>
            <a:ext cx="9454" cy="4480560"/>
          </a:xfrm>
          <a:prstGeom prst="line">
            <a:avLst/>
          </a:prstGeom>
          <a:ln w="31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472826" y="1565824"/>
            <a:ext cx="9454" cy="4480560"/>
          </a:xfrm>
          <a:prstGeom prst="line">
            <a:avLst/>
          </a:prstGeom>
          <a:ln w="31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744146" y="1565824"/>
            <a:ext cx="9454" cy="4480560"/>
          </a:xfrm>
          <a:prstGeom prst="line">
            <a:avLst/>
          </a:prstGeom>
          <a:ln w="31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8593368" y="1265051"/>
            <a:ext cx="639919" cy="30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 dirty="0" smtClean="0">
                <a:latin typeface="Verdana"/>
              </a:rPr>
              <a:t>2016</a:t>
            </a:r>
            <a:endParaRPr lang="en-GB" altLang="en-US" sz="1400" dirty="0">
              <a:latin typeface="Verdana"/>
            </a:endParaRPr>
          </a:p>
        </p:txBody>
      </p:sp>
      <p:sp>
        <p:nvSpPr>
          <p:cNvPr id="47" name="Text Box 39"/>
          <p:cNvSpPr txBox="1">
            <a:spLocks noChangeArrowheads="1"/>
          </p:cNvSpPr>
          <p:nvPr/>
        </p:nvSpPr>
        <p:spPr bwMode="auto">
          <a:xfrm>
            <a:off x="3930187" y="5860053"/>
            <a:ext cx="2552094" cy="246221"/>
          </a:xfrm>
          <a:prstGeom prst="rect">
            <a:avLst/>
          </a:prstGeom>
          <a:gradFill rotWithShape="0">
            <a:gsLst>
              <a:gs pos="0">
                <a:srgbClr val="92D9F6"/>
              </a:gs>
              <a:gs pos="50000">
                <a:srgbClr val="FFFFFF"/>
              </a:gs>
              <a:gs pos="100000">
                <a:srgbClr val="92D9F6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000" dirty="0">
                <a:latin typeface="Verdana"/>
              </a:rPr>
              <a:t>Work near closure</a:t>
            </a:r>
          </a:p>
        </p:txBody>
      </p:sp>
      <p:sp>
        <p:nvSpPr>
          <p:cNvPr id="46" name="Text Box 38"/>
          <p:cNvSpPr txBox="1">
            <a:spLocks noChangeArrowheads="1"/>
          </p:cNvSpPr>
          <p:nvPr/>
        </p:nvSpPr>
        <p:spPr bwMode="auto">
          <a:xfrm>
            <a:off x="6482280" y="5860053"/>
            <a:ext cx="2526331" cy="246221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000" dirty="0">
                <a:solidFill>
                  <a:srgbClr val="454545"/>
                </a:solidFill>
                <a:ea typeface="ＭＳ Ｐゴシック" charset="-128"/>
                <a:cs typeface="Arial" charset="0"/>
              </a:rPr>
              <a:t>Work in progress or planned </a:t>
            </a:r>
          </a:p>
        </p:txBody>
      </p:sp>
      <p:sp>
        <p:nvSpPr>
          <p:cNvPr id="48" name="Text Box 23"/>
          <p:cNvSpPr txBox="1">
            <a:spLocks noChangeArrowheads="1"/>
          </p:cNvSpPr>
          <p:nvPr/>
        </p:nvSpPr>
        <p:spPr bwMode="auto">
          <a:xfrm>
            <a:off x="1397000" y="5860053"/>
            <a:ext cx="2542640" cy="246221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bg1"/>
              </a:gs>
              <a:gs pos="100000">
                <a:srgbClr val="92D05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6464300" algn="r"/>
              </a:tabLst>
              <a:defRPr/>
            </a:pPr>
            <a:r>
              <a:rPr lang="en-GB" sz="1000" dirty="0">
                <a:solidFill>
                  <a:srgbClr val="454545"/>
                </a:solidFill>
                <a:ea typeface="ＭＳ Ｐゴシック" charset="-128"/>
                <a:cs typeface="Arial" charset="0"/>
              </a:rPr>
              <a:t>Ratified standard or work finalised</a:t>
            </a:r>
          </a:p>
        </p:txBody>
      </p:sp>
      <p:sp>
        <p:nvSpPr>
          <p:cNvPr id="51" name="TextBox 38"/>
          <p:cNvSpPr txBox="1">
            <a:spLocks noChangeArrowheads="1"/>
          </p:cNvSpPr>
          <p:nvPr/>
        </p:nvSpPr>
        <p:spPr bwMode="auto">
          <a:xfrm rot="-5400000">
            <a:off x="-587954" y="5241767"/>
            <a:ext cx="15349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 dirty="0" smtClean="0">
                <a:latin typeface="Verdana"/>
              </a:rPr>
              <a:t>Adoption</a:t>
            </a:r>
            <a:endParaRPr lang="en-US" altLang="en-US" sz="1000" dirty="0">
              <a:latin typeface="Verdana"/>
            </a:endParaRPr>
          </a:p>
        </p:txBody>
      </p:sp>
      <p:sp>
        <p:nvSpPr>
          <p:cNvPr id="52" name="Text Box 23"/>
          <p:cNvSpPr txBox="1">
            <a:spLocks noChangeArrowheads="1"/>
          </p:cNvSpPr>
          <p:nvPr/>
        </p:nvSpPr>
        <p:spPr bwMode="auto">
          <a:xfrm>
            <a:off x="3810885" y="2886534"/>
            <a:ext cx="854978" cy="584775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bg1"/>
              </a:gs>
              <a:gs pos="100000">
                <a:srgbClr val="92D05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tabLst>
                <a:tab pos="6464300" algn="r"/>
              </a:tabLst>
              <a:defRPr sz="1050">
                <a:ea typeface="ＭＳ Ｐゴシック" charset="-128"/>
              </a:defRPr>
            </a:lvl1pPr>
          </a:lstStyle>
          <a:p>
            <a:r>
              <a:rPr lang="en-US" sz="800" dirty="0">
                <a:solidFill>
                  <a:srgbClr val="454545"/>
                </a:solidFill>
                <a:latin typeface="+mj-lt"/>
              </a:rPr>
              <a:t>October</a:t>
            </a:r>
          </a:p>
          <a:p>
            <a:r>
              <a:rPr lang="en-US" sz="800" dirty="0">
                <a:solidFill>
                  <a:srgbClr val="454545"/>
                </a:solidFill>
                <a:latin typeface="+mj-lt"/>
              </a:rPr>
              <a:t>Launch GO Hosted Registries</a:t>
            </a:r>
          </a:p>
        </p:txBody>
      </p:sp>
      <p:sp>
        <p:nvSpPr>
          <p:cNvPr id="53" name="Text Box 38"/>
          <p:cNvSpPr txBox="1">
            <a:spLocks noChangeArrowheads="1"/>
          </p:cNvSpPr>
          <p:nvPr/>
        </p:nvSpPr>
        <p:spPr bwMode="auto">
          <a:xfrm>
            <a:off x="3071955" y="3363144"/>
            <a:ext cx="696985" cy="707886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bg1"/>
              </a:gs>
              <a:gs pos="100000">
                <a:srgbClr val="92D05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tabLst>
                <a:tab pos="6464300" algn="r"/>
              </a:tabLst>
              <a:defRPr sz="1200">
                <a:ea typeface="ＭＳ Ｐゴシック" charset="-128"/>
              </a:defRPr>
            </a:lvl1pPr>
          </a:lstStyle>
          <a:p>
            <a:r>
              <a:rPr lang="en-GB" sz="800" dirty="0">
                <a:solidFill>
                  <a:srgbClr val="454545"/>
                </a:solidFill>
                <a:latin typeface="+mj-lt"/>
              </a:rPr>
              <a:t>June Launch </a:t>
            </a:r>
            <a:r>
              <a:rPr lang="en-GB" sz="800" dirty="0" smtClean="0">
                <a:solidFill>
                  <a:srgbClr val="454545"/>
                </a:solidFill>
                <a:latin typeface="+mj-lt"/>
              </a:rPr>
              <a:t>GS1 </a:t>
            </a:r>
            <a:r>
              <a:rPr lang="en-GB" sz="800" dirty="0">
                <a:solidFill>
                  <a:srgbClr val="454545"/>
                </a:solidFill>
                <a:latin typeface="+mj-lt"/>
              </a:rPr>
              <a:t>Global Index </a:t>
            </a:r>
          </a:p>
        </p:txBody>
      </p:sp>
      <p:sp>
        <p:nvSpPr>
          <p:cNvPr id="54" name="Text Box 23"/>
          <p:cNvSpPr txBox="1">
            <a:spLocks noChangeArrowheads="1"/>
          </p:cNvSpPr>
          <p:nvPr/>
        </p:nvSpPr>
        <p:spPr bwMode="auto">
          <a:xfrm>
            <a:off x="1521447" y="3524183"/>
            <a:ext cx="1087016" cy="461665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bg1"/>
              </a:gs>
              <a:gs pos="100000">
                <a:srgbClr val="92D05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tabLst>
                <a:tab pos="6464300" algn="r"/>
              </a:tabLst>
              <a:defRPr/>
            </a:pPr>
            <a:r>
              <a:rPr lang="en-GB" sz="800" dirty="0" smtClean="0">
                <a:solidFill>
                  <a:srgbClr val="454545"/>
                </a:solidFill>
                <a:latin typeface="+mj-lt"/>
                <a:ea typeface="ＭＳ Ｐゴシック" charset="-128"/>
              </a:rPr>
              <a:t>Initial Pilot</a:t>
            </a:r>
          </a:p>
          <a:p>
            <a:pPr algn="ctr">
              <a:tabLst>
                <a:tab pos="6464300" algn="r"/>
              </a:tabLst>
              <a:defRPr/>
            </a:pPr>
            <a:r>
              <a:rPr lang="en-GB" sz="800" dirty="0" smtClean="0">
                <a:solidFill>
                  <a:srgbClr val="454545"/>
                </a:solidFill>
                <a:latin typeface="+mj-lt"/>
                <a:ea typeface="ＭＳ Ｐゴシック" charset="-128"/>
              </a:rPr>
              <a:t>Q4 CY 2012 for learning’s</a:t>
            </a:r>
            <a:endParaRPr lang="en-GB" sz="800" dirty="0">
              <a:solidFill>
                <a:srgbClr val="454545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55" name="Text Box 23"/>
          <p:cNvSpPr txBox="1">
            <a:spLocks noChangeArrowheads="1"/>
          </p:cNvSpPr>
          <p:nvPr/>
        </p:nvSpPr>
        <p:spPr bwMode="auto">
          <a:xfrm>
            <a:off x="317918" y="1961200"/>
            <a:ext cx="2819400" cy="707886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bg1"/>
              </a:gs>
              <a:gs pos="100000">
                <a:srgbClr val="92D05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800" dirty="0" smtClean="0">
                <a:solidFill>
                  <a:srgbClr val="454545"/>
                </a:solidFill>
                <a:latin typeface="+mj-lt"/>
              </a:rPr>
              <a:t>GSMP WG Requirements, GLN Reg. Framework, MO </a:t>
            </a:r>
            <a:r>
              <a:rPr lang="en-US" sz="800" dirty="0">
                <a:solidFill>
                  <a:srgbClr val="454545"/>
                </a:solidFill>
                <a:latin typeface="+mj-lt"/>
              </a:rPr>
              <a:t>team formed; </a:t>
            </a:r>
            <a:r>
              <a:rPr lang="en-US" sz="800" dirty="0" smtClean="0">
                <a:solidFill>
                  <a:srgbClr val="454545"/>
                </a:solidFill>
                <a:latin typeface="+mj-lt"/>
              </a:rPr>
              <a:t>D</a:t>
            </a:r>
            <a:r>
              <a:rPr lang="en-US" sz="800" dirty="0" smtClean="0">
                <a:solidFill>
                  <a:srgbClr val="002060"/>
                </a:solidFill>
                <a:latin typeface="+mj-lt"/>
              </a:rPr>
              <a:t>eveloped </a:t>
            </a:r>
            <a:r>
              <a:rPr lang="en-US" sz="800" dirty="0">
                <a:solidFill>
                  <a:srgbClr val="002060"/>
                </a:solidFill>
                <a:latin typeface="+mj-lt"/>
              </a:rPr>
              <a:t>and </a:t>
            </a:r>
            <a:r>
              <a:rPr lang="en-US" sz="800" dirty="0" smtClean="0">
                <a:solidFill>
                  <a:srgbClr val="002060"/>
                </a:solidFill>
                <a:latin typeface="+mj-lt"/>
              </a:rPr>
              <a:t>Approved </a:t>
            </a:r>
            <a:r>
              <a:rPr lang="en-US" sz="800" dirty="0">
                <a:solidFill>
                  <a:srgbClr val="002060"/>
                </a:solidFill>
                <a:latin typeface="+mj-lt"/>
              </a:rPr>
              <a:t>Functional Requirements, </a:t>
            </a:r>
            <a:r>
              <a:rPr lang="en-US" sz="800" dirty="0" smtClean="0">
                <a:solidFill>
                  <a:srgbClr val="002060"/>
                </a:solidFill>
                <a:latin typeface="+mj-lt"/>
              </a:rPr>
              <a:t>Aligned </a:t>
            </a:r>
            <a:r>
              <a:rPr lang="en-US" sz="800" dirty="0">
                <a:solidFill>
                  <a:srgbClr val="002060"/>
                </a:solidFill>
                <a:latin typeface="+mj-lt"/>
              </a:rPr>
              <a:t>on Technical </a:t>
            </a:r>
            <a:r>
              <a:rPr lang="en-US" sz="800" dirty="0" smtClean="0">
                <a:solidFill>
                  <a:srgbClr val="454545"/>
                </a:solidFill>
                <a:latin typeface="+mj-lt"/>
              </a:rPr>
              <a:t>Design, </a:t>
            </a:r>
            <a:r>
              <a:rPr lang="en-GB" sz="800" dirty="0" smtClean="0">
                <a:solidFill>
                  <a:srgbClr val="454545"/>
                </a:solidFill>
                <a:latin typeface="+mj-lt"/>
                <a:ea typeface="ＭＳ Ｐゴシック" charset="-128"/>
              </a:rPr>
              <a:t>Functional </a:t>
            </a:r>
            <a:r>
              <a:rPr lang="en-GB" sz="800" dirty="0">
                <a:solidFill>
                  <a:srgbClr val="454545"/>
                </a:solidFill>
                <a:latin typeface="+mj-lt"/>
                <a:ea typeface="ＭＳ Ｐゴシック" charset="-128"/>
              </a:rPr>
              <a:t>Requirements Document, Business Model, Summary Use </a:t>
            </a:r>
            <a:r>
              <a:rPr lang="en-GB" sz="800" dirty="0" smtClean="0">
                <a:solidFill>
                  <a:srgbClr val="454545"/>
                </a:solidFill>
                <a:latin typeface="+mj-lt"/>
                <a:ea typeface="ＭＳ Ｐゴシック" charset="-128"/>
              </a:rPr>
              <a:t>Cases</a:t>
            </a:r>
            <a:endParaRPr lang="en-US" sz="800" dirty="0">
              <a:solidFill>
                <a:srgbClr val="454545"/>
              </a:solidFill>
              <a:latin typeface="+mj-lt"/>
            </a:endParaRPr>
          </a:p>
        </p:txBody>
      </p:sp>
      <p:sp>
        <p:nvSpPr>
          <p:cNvPr id="56" name="Text Box 23"/>
          <p:cNvSpPr txBox="1">
            <a:spLocks noChangeArrowheads="1"/>
          </p:cNvSpPr>
          <p:nvPr/>
        </p:nvSpPr>
        <p:spPr bwMode="auto">
          <a:xfrm>
            <a:off x="3760761" y="5384998"/>
            <a:ext cx="1744824" cy="338554"/>
          </a:xfrm>
          <a:prstGeom prst="rect">
            <a:avLst/>
          </a:prstGeom>
          <a:gradFill rotWithShape="0">
            <a:gsLst>
              <a:gs pos="0">
                <a:srgbClr val="92D9F6"/>
              </a:gs>
              <a:gs pos="50000">
                <a:srgbClr val="FFFFFF"/>
              </a:gs>
              <a:gs pos="100000">
                <a:srgbClr val="92D9F6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ctr">
              <a:defRPr sz="1200"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2C6C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800" dirty="0">
                <a:latin typeface="+mj-lt"/>
              </a:rPr>
              <a:t>Develop Engagement Kit, </a:t>
            </a:r>
            <a:r>
              <a:rPr lang="en-US" sz="800" dirty="0" smtClean="0">
                <a:latin typeface="+mj-lt"/>
              </a:rPr>
              <a:t>including Use </a:t>
            </a:r>
            <a:r>
              <a:rPr lang="en-US" sz="800" dirty="0">
                <a:latin typeface="+mj-lt"/>
              </a:rPr>
              <a:t>Cases</a:t>
            </a:r>
          </a:p>
        </p:txBody>
      </p:sp>
      <p:sp>
        <p:nvSpPr>
          <p:cNvPr id="57" name="Text Box 23"/>
          <p:cNvSpPr txBox="1">
            <a:spLocks noChangeArrowheads="1"/>
          </p:cNvSpPr>
          <p:nvPr/>
        </p:nvSpPr>
        <p:spPr bwMode="auto">
          <a:xfrm>
            <a:off x="3756636" y="4675889"/>
            <a:ext cx="896923" cy="461665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bg1"/>
              </a:gs>
              <a:gs pos="100000">
                <a:srgbClr val="92D05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tabLst>
                <a:tab pos="6464300" algn="r"/>
              </a:tabLst>
              <a:defRPr sz="1200">
                <a:ea typeface="ＭＳ Ｐゴシック" charset="-128"/>
              </a:defRPr>
            </a:lvl1pPr>
          </a:lstStyle>
          <a:p>
            <a:r>
              <a:rPr lang="en-US" sz="800" dirty="0">
                <a:solidFill>
                  <a:srgbClr val="454545"/>
                </a:solidFill>
                <a:latin typeface="+mj-lt"/>
              </a:rPr>
              <a:t>Launched Interest Group</a:t>
            </a:r>
          </a:p>
        </p:txBody>
      </p:sp>
      <p:sp>
        <p:nvSpPr>
          <p:cNvPr id="58" name="Text Box 23"/>
          <p:cNvSpPr txBox="1">
            <a:spLocks noChangeArrowheads="1"/>
          </p:cNvSpPr>
          <p:nvPr/>
        </p:nvSpPr>
        <p:spPr bwMode="auto">
          <a:xfrm>
            <a:off x="4510653" y="3818111"/>
            <a:ext cx="1111555" cy="707886"/>
          </a:xfrm>
          <a:prstGeom prst="rect">
            <a:avLst/>
          </a:prstGeom>
          <a:gradFill>
            <a:gsLst>
              <a:gs pos="0">
                <a:srgbClr val="92D050"/>
              </a:gs>
              <a:gs pos="50000">
                <a:schemeClr val="bg1"/>
              </a:gs>
              <a:gs pos="100000">
                <a:srgbClr val="92D05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tabLst>
                <a:tab pos="6464300" algn="r"/>
              </a:tabLst>
              <a:defRPr sz="1050">
                <a:ea typeface="ＭＳ Ｐゴシック" charset="-128"/>
              </a:defRPr>
            </a:lvl1pPr>
          </a:lstStyle>
          <a:p>
            <a:r>
              <a:rPr lang="en-US" sz="800" dirty="0">
                <a:solidFill>
                  <a:srgbClr val="454545"/>
                </a:solidFill>
                <a:latin typeface="+mj-lt"/>
              </a:rPr>
              <a:t>Define Data Quality Framework &amp; Conformance Program</a:t>
            </a:r>
          </a:p>
        </p:txBody>
      </p:sp>
      <p:sp>
        <p:nvSpPr>
          <p:cNvPr id="59" name="Text Box 23"/>
          <p:cNvSpPr txBox="1">
            <a:spLocks noChangeArrowheads="1"/>
          </p:cNvSpPr>
          <p:nvPr/>
        </p:nvSpPr>
        <p:spPr bwMode="auto">
          <a:xfrm>
            <a:off x="5650888" y="5010529"/>
            <a:ext cx="1744824" cy="338554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tabLst>
                <a:tab pos="6464300" algn="r"/>
              </a:tabLst>
              <a:defRPr/>
            </a:pPr>
            <a:r>
              <a:rPr lang="en-US" sz="800" dirty="0" smtClean="0">
                <a:solidFill>
                  <a:srgbClr val="002C6C"/>
                </a:solidFill>
                <a:latin typeface="+mj-lt"/>
                <a:ea typeface="ＭＳ Ｐゴシック" charset="-128"/>
              </a:rPr>
              <a:t>MO training &amp; awareness to help drive adoption of Service</a:t>
            </a:r>
          </a:p>
        </p:txBody>
      </p:sp>
      <p:sp>
        <p:nvSpPr>
          <p:cNvPr id="60" name="Text Box 23"/>
          <p:cNvSpPr txBox="1">
            <a:spLocks noChangeArrowheads="1"/>
          </p:cNvSpPr>
          <p:nvPr/>
        </p:nvSpPr>
        <p:spPr bwMode="auto">
          <a:xfrm>
            <a:off x="5762010" y="3631957"/>
            <a:ext cx="1080796" cy="830997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tabLst>
                <a:tab pos="6464300" algn="r"/>
              </a:tabLst>
              <a:defRPr/>
            </a:pPr>
            <a:r>
              <a:rPr lang="en-US" sz="800" dirty="0" smtClean="0">
                <a:solidFill>
                  <a:srgbClr val="002C6C"/>
                </a:solidFill>
                <a:latin typeface="+mj-lt"/>
                <a:ea typeface="ＭＳ Ｐゴシック" charset="-128"/>
              </a:rPr>
              <a:t>Develop technology for the Data Quality </a:t>
            </a:r>
            <a:r>
              <a:rPr lang="en-US" sz="800" dirty="0">
                <a:solidFill>
                  <a:srgbClr val="002C6C"/>
                </a:solidFill>
                <a:latin typeface="+mj-lt"/>
                <a:ea typeface="ＭＳ Ｐゴシック" charset="-128"/>
              </a:rPr>
              <a:t>Framework &amp; </a:t>
            </a:r>
            <a:r>
              <a:rPr lang="en-US" sz="800" dirty="0" smtClean="0">
                <a:solidFill>
                  <a:srgbClr val="002C6C"/>
                </a:solidFill>
                <a:latin typeface="+mj-lt"/>
                <a:ea typeface="ＭＳ Ｐゴシック" charset="-128"/>
              </a:rPr>
              <a:t>Conformance program</a:t>
            </a:r>
          </a:p>
        </p:txBody>
      </p:sp>
      <p:sp>
        <p:nvSpPr>
          <p:cNvPr id="61" name="Text Box 23"/>
          <p:cNvSpPr txBox="1">
            <a:spLocks noChangeArrowheads="1"/>
          </p:cNvSpPr>
          <p:nvPr/>
        </p:nvSpPr>
        <p:spPr bwMode="auto">
          <a:xfrm>
            <a:off x="6893139" y="3613830"/>
            <a:ext cx="1146481" cy="707886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50000">
                <a:schemeClr val="bg1"/>
              </a:gs>
              <a:gs pos="100000">
                <a:srgbClr val="FF9900"/>
              </a:gs>
            </a:gsLst>
            <a:lin ang="5400000" scaled="1"/>
          </a:gradFill>
          <a:ln w="3175">
            <a:solidFill>
              <a:srgbClr val="000A5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tabLst>
                <a:tab pos="6464300" algn="r"/>
              </a:tabLst>
              <a:defRPr/>
            </a:pPr>
            <a:r>
              <a:rPr lang="en-US" sz="800" dirty="0" smtClean="0">
                <a:solidFill>
                  <a:srgbClr val="002C6C"/>
                </a:solidFill>
                <a:latin typeface="+mj-lt"/>
                <a:ea typeface="ＭＳ Ｐゴシック" charset="-128"/>
              </a:rPr>
              <a:t>Launch the Data Quality </a:t>
            </a:r>
            <a:r>
              <a:rPr lang="en-US" sz="800" dirty="0">
                <a:solidFill>
                  <a:srgbClr val="002C6C"/>
                </a:solidFill>
                <a:latin typeface="+mj-lt"/>
                <a:ea typeface="ＭＳ Ｐゴシック" charset="-128"/>
              </a:rPr>
              <a:t>Framework &amp; </a:t>
            </a:r>
            <a:r>
              <a:rPr lang="en-US" sz="800" dirty="0" smtClean="0">
                <a:solidFill>
                  <a:srgbClr val="002C6C"/>
                </a:solidFill>
                <a:latin typeface="+mj-lt"/>
                <a:ea typeface="ＭＳ Ｐゴシック" charset="-128"/>
              </a:rPr>
              <a:t>Conformance Program</a:t>
            </a:r>
          </a:p>
        </p:txBody>
      </p:sp>
      <p:sp>
        <p:nvSpPr>
          <p:cNvPr id="62" name="TextBox 38"/>
          <p:cNvSpPr txBox="1">
            <a:spLocks noChangeArrowheads="1"/>
          </p:cNvSpPr>
          <p:nvPr/>
        </p:nvSpPr>
        <p:spPr bwMode="auto">
          <a:xfrm rot="-5400000">
            <a:off x="-496694" y="3552823"/>
            <a:ext cx="153494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 dirty="0">
                <a:latin typeface="Verdana"/>
              </a:rPr>
              <a:t>Piloting &amp; Enhancements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000" dirty="0">
              <a:latin typeface="Verdana"/>
            </a:endParaRPr>
          </a:p>
        </p:txBody>
      </p:sp>
      <p:sp>
        <p:nvSpPr>
          <p:cNvPr id="63" name="TextBox 38"/>
          <p:cNvSpPr txBox="1">
            <a:spLocks noChangeArrowheads="1"/>
          </p:cNvSpPr>
          <p:nvPr/>
        </p:nvSpPr>
        <p:spPr bwMode="auto">
          <a:xfrm rot="-5400000">
            <a:off x="-618218" y="2171711"/>
            <a:ext cx="15349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•"/>
              <a:defRPr sz="24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26334"/>
              </a:buClr>
              <a:buChar char="•"/>
              <a:defRPr sz="20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26334"/>
              </a:buClr>
              <a:buFont typeface="Arial" pitchFamily="34" charset="0"/>
              <a:buChar char="–"/>
              <a:defRPr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rgbClr val="002C6C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 dirty="0" smtClean="0">
                <a:latin typeface="Verdana"/>
              </a:rPr>
              <a:t>Development</a:t>
            </a:r>
            <a:endParaRPr lang="en-US" altLang="en-US" sz="1000" dirty="0"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81327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eCom</a:t>
            </a:r>
            <a:r>
              <a:rPr lang="en-GB" dirty="0" smtClean="0"/>
              <a:t> Harmonisation in Healthcare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74568" y="6350405"/>
            <a:ext cx="229518" cy="200260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4472AB7F-E8D0-4874-A9B8-335B68DC5F05}" type="slidenum">
              <a:rPr lang="en-US"/>
              <a:pPr fontAlgn="base">
                <a:spcAft>
                  <a:spcPct val="0"/>
                </a:spcAft>
                <a:defRPr/>
              </a:pPr>
              <a:t>9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546100" y="1381125"/>
            <a:ext cx="8057986" cy="973138"/>
          </a:xfrm>
          <a:prstGeom prst="rect">
            <a:avLst/>
          </a:prstGeom>
          <a:solidFill>
            <a:srgbClr val="00B6DE"/>
          </a:solidFill>
        </p:spPr>
        <p:txBody>
          <a:bodyPr/>
          <a:lstStyle/>
          <a:p>
            <a:pPr marL="74250" indent="0">
              <a:buClr>
                <a:schemeClr val="bg1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Objective: Develop a framework to align GS1 </a:t>
            </a:r>
            <a:r>
              <a:rPr lang="en-US" dirty="0" err="1">
                <a:solidFill>
                  <a:schemeClr val="bg1"/>
                </a:solidFill>
              </a:rPr>
              <a:t>eCom</a:t>
            </a:r>
            <a:r>
              <a:rPr lang="en-US" dirty="0">
                <a:solidFill>
                  <a:schemeClr val="bg1"/>
                </a:solidFill>
              </a:rPr>
              <a:t> standards so they can be used throughout the Global Healthcare supply chain from supplier to logistic </a:t>
            </a:r>
            <a:r>
              <a:rPr lang="en-US" dirty="0" smtClean="0">
                <a:solidFill>
                  <a:schemeClr val="bg1"/>
                </a:solidFill>
              </a:rPr>
              <a:t>end-user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474141" y="2667793"/>
            <a:ext cx="4233333" cy="3368939"/>
          </a:xfrm>
          <a:prstGeom prst="rect">
            <a:avLst/>
          </a:prstGeom>
        </p:spPr>
        <p:txBody>
          <a:bodyPr/>
          <a:lstStyle/>
          <a:p>
            <a:pPr marL="74250" indent="0">
              <a:buNone/>
            </a:pPr>
            <a:r>
              <a:rPr lang="en-US" sz="1200" b="1" u="sng" dirty="0" smtClean="0">
                <a:solidFill>
                  <a:srgbClr val="002C6C"/>
                </a:solidFill>
              </a:rPr>
              <a:t>Completed</a:t>
            </a:r>
            <a:r>
              <a:rPr lang="en-US" sz="1200" dirty="0">
                <a:solidFill>
                  <a:srgbClr val="002C6C"/>
                </a:solidFill>
              </a:rPr>
              <a:t>:</a:t>
            </a:r>
          </a:p>
          <a:p>
            <a:r>
              <a:rPr lang="en-US" sz="1200" dirty="0">
                <a:solidFill>
                  <a:srgbClr val="002C6C"/>
                </a:solidFill>
              </a:rPr>
              <a:t>Gap-analysis of existing national/regional EANCOM® and GS1 XML guidelines </a:t>
            </a:r>
          </a:p>
          <a:p>
            <a:pPr marL="74250" indent="0">
              <a:buNone/>
            </a:pPr>
            <a:endParaRPr lang="en-US" sz="1200" dirty="0">
              <a:solidFill>
                <a:srgbClr val="002C6C"/>
              </a:solidFill>
            </a:endParaRPr>
          </a:p>
          <a:p>
            <a:pPr marL="74250" indent="0">
              <a:buNone/>
            </a:pPr>
            <a:endParaRPr lang="en-US" sz="1200" dirty="0" smtClean="0">
              <a:solidFill>
                <a:srgbClr val="F26334"/>
              </a:solidFill>
            </a:endParaRPr>
          </a:p>
          <a:p>
            <a:endParaRPr lang="en-GB" sz="1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474141" y="2349500"/>
            <a:ext cx="7780338" cy="63658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1400" dirty="0"/>
              <a:t>Scope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4893741" y="2667794"/>
            <a:ext cx="4326467" cy="3501218"/>
          </a:xfrm>
          <a:prstGeom prst="rect">
            <a:avLst/>
          </a:prstGeom>
        </p:spPr>
        <p:txBody>
          <a:bodyPr/>
          <a:lstStyle/>
          <a:p>
            <a:pPr marL="74250" indent="0">
              <a:buNone/>
            </a:pPr>
            <a:r>
              <a:rPr lang="en-GB" sz="1200" b="1" u="sng" dirty="0"/>
              <a:t>Next steps:</a:t>
            </a:r>
          </a:p>
          <a:p>
            <a:r>
              <a:rPr lang="en-US" sz="1200" dirty="0"/>
              <a:t>Development of the Healthcare Interoperability Model (HIM) according to the agreed priority:</a:t>
            </a:r>
          </a:p>
          <a:p>
            <a:r>
              <a:rPr lang="en-US" sz="1200" dirty="0" err="1"/>
              <a:t>Prio</a:t>
            </a:r>
            <a:r>
              <a:rPr lang="en-US" sz="1200" dirty="0"/>
              <a:t> I: Purchase Order, Purchase Order Response, </a:t>
            </a:r>
            <a:r>
              <a:rPr lang="en-US" sz="1200" dirty="0" err="1"/>
              <a:t>Despatch</a:t>
            </a:r>
            <a:r>
              <a:rPr lang="en-US" sz="1200" dirty="0"/>
              <a:t> advice</a:t>
            </a:r>
          </a:p>
          <a:p>
            <a:r>
              <a:rPr lang="en-US" sz="1200" dirty="0" err="1"/>
              <a:t>Prio</a:t>
            </a:r>
            <a:r>
              <a:rPr lang="en-US" sz="1200" dirty="0"/>
              <a:t> II: Master Data (both </a:t>
            </a:r>
            <a:r>
              <a:rPr lang="en-US" sz="1200" dirty="0" err="1"/>
              <a:t>eCom</a:t>
            </a:r>
            <a:r>
              <a:rPr lang="en-US" sz="1200" dirty="0"/>
              <a:t> and GDSN)</a:t>
            </a:r>
          </a:p>
          <a:p>
            <a:r>
              <a:rPr lang="en-US" sz="1200" dirty="0" err="1"/>
              <a:t>Prio</a:t>
            </a:r>
            <a:r>
              <a:rPr lang="en-US" sz="1200" dirty="0"/>
              <a:t> III: Invoice</a:t>
            </a:r>
          </a:p>
          <a:p>
            <a:r>
              <a:rPr lang="en-US" sz="1200" dirty="0" err="1"/>
              <a:t>Prio</a:t>
            </a:r>
            <a:r>
              <a:rPr lang="en-US" sz="1200" dirty="0"/>
              <a:t> IV: Receiving Advice, Inventory Report (for Consignment processes)</a:t>
            </a:r>
          </a:p>
          <a:p>
            <a:r>
              <a:rPr lang="en-US" sz="1200" dirty="0"/>
              <a:t>Development of Global </a:t>
            </a:r>
            <a:r>
              <a:rPr lang="en-US" sz="1200" dirty="0" err="1"/>
              <a:t>eCom</a:t>
            </a:r>
            <a:r>
              <a:rPr lang="en-US" sz="1200" dirty="0"/>
              <a:t> Guidelines</a:t>
            </a:r>
          </a:p>
        </p:txBody>
      </p:sp>
    </p:spTree>
    <p:extLst>
      <p:ext uri="{BB962C8B-B14F-4D97-AF65-F5344CB8AC3E}">
        <p14:creationId xmlns:p14="http://schemas.microsoft.com/office/powerpoint/2010/main" val="169831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-3_GS1_Theme_2015">
  <a:themeElements>
    <a:clrScheme name="GS1 Global Palette">
      <a:dk1>
        <a:srgbClr val="454545"/>
      </a:dk1>
      <a:lt1>
        <a:sysClr val="window" lastClr="FFFFFF"/>
      </a:lt1>
      <a:dk2>
        <a:srgbClr val="002C6C"/>
      </a:dk2>
      <a:lt2>
        <a:srgbClr val="888B8D"/>
      </a:lt2>
      <a:accent1>
        <a:srgbClr val="F26334"/>
      </a:accent1>
      <a:accent2>
        <a:srgbClr val="00B6DE"/>
      </a:accent2>
      <a:accent3>
        <a:srgbClr val="7AC143"/>
      </a:accent3>
      <a:accent4>
        <a:srgbClr val="F05587"/>
      </a:accent4>
      <a:accent5>
        <a:srgbClr val="FBB034"/>
      </a:accent5>
      <a:accent6>
        <a:srgbClr val="BF83B9"/>
      </a:accent6>
      <a:hlink>
        <a:srgbClr val="008DBD"/>
      </a:hlink>
      <a:folHlink>
        <a:srgbClr val="008DBD"/>
      </a:folHlink>
    </a:clrScheme>
    <a:fontScheme name="GS1 Verdana">
      <a:majorFont>
        <a:latin typeface="Verdana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Verdana"/>
        <a:font script="Hebr" typeface="Verdana"/>
        <a:font script="Thai" typeface="Verdana"/>
        <a:font script="Ethi" typeface="Verdana"/>
        <a:font script="Beng" typeface="Verdana"/>
        <a:font script="Gujr" typeface="Verdana"/>
        <a:font script="Khmr" typeface="Verdana"/>
        <a:font script="Knda" typeface="Verdana"/>
        <a:font script="Guru" typeface="Verdana"/>
        <a:font script="Cans" typeface="Verdana"/>
        <a:font script="Cher" typeface="Verdana"/>
        <a:font script="Yiii" typeface="Verdana"/>
        <a:font script="Tibt" typeface="Verdana"/>
        <a:font script="Thaa" typeface="Verdana"/>
        <a:font script="Deva" typeface="Verdana"/>
        <a:font script="Telu" typeface="Verdana"/>
        <a:font script="Taml" typeface="Verdana"/>
        <a:font script="Syrc" typeface="Verdana"/>
        <a:font script="Orya" typeface="Verdana"/>
        <a:font script="Mlym" typeface="Verdana"/>
        <a:font script="Laoo" typeface="Verdana"/>
        <a:font script="Sinh" typeface="Verdana"/>
        <a:font script="Mong" typeface="Verdana"/>
        <a:font script="Viet" typeface="Verdana"/>
        <a:font script="Uigh" typeface="Verdana"/>
      </a:majorFont>
      <a:minorFont>
        <a:latin typeface="Verdana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Verdana"/>
        <a:font script="Hebr" typeface="Verdana"/>
        <a:font script="Thai" typeface="Verdana"/>
        <a:font script="Ethi" typeface="Verdana"/>
        <a:font script="Beng" typeface="Verdana"/>
        <a:font script="Gujr" typeface="Verdana"/>
        <a:font script="Khmr" typeface="Verdana"/>
        <a:font script="Knda" typeface="Verdana"/>
        <a:font script="Guru" typeface="Verdana"/>
        <a:font script="Cans" typeface="Verdana"/>
        <a:font script="Cher" typeface="Verdana"/>
        <a:font script="Yiii" typeface="Verdana"/>
        <a:font script="Tibt" typeface="Verdana"/>
        <a:font script="Thaa" typeface="Verdana"/>
        <a:font script="Deva" typeface="Verdana"/>
        <a:font script="Telu" typeface="Verdana"/>
        <a:font script="Taml" typeface="Verdana"/>
        <a:font script="Syrc" typeface="Verdana"/>
        <a:font script="Orya" typeface="Verdana"/>
        <a:font script="Mlym" typeface="Verdana"/>
        <a:font script="Laoo" typeface="Verdana"/>
        <a:font script="Sinh" typeface="Verdana"/>
        <a:font script="Mong" typeface="Verdana"/>
        <a:font script="Viet" typeface="Verdana"/>
        <a:font script="Uigh"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26334"/>
        </a:solidFill>
        <a:ln w="25400" cap="flat" cmpd="sng" algn="ctr">
          <a:noFill/>
          <a:prstDash val="solid"/>
        </a:ln>
        <a:effectLst/>
      </a:spPr>
      <a:bodyPr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>
            <a:ln>
              <a:noFill/>
            </a:ln>
            <a:solidFill>
              <a:sysClr val="window" lastClr="FFFFFF"/>
            </a:solidFill>
            <a:effectLst/>
            <a:uLnTx/>
            <a:uFillTx/>
            <a:latin typeface="Verdana"/>
            <a:ea typeface="+mn-ea"/>
            <a:cs typeface="+mn-cs"/>
          </a:defRPr>
        </a:defPPr>
      </a:lstStyle>
    </a:spDef>
    <a:lnDef>
      <a:spPr>
        <a:ln w="12700"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4-3_GS1_Theme_2015" id="{CD83C136-04D6-4FC8-8A34-7707A7C8FF39}" vid="{F150E00F-D29F-4084-ACD0-CCE0BFD4ECF2}"/>
    </a:ext>
  </a:extLst>
</a:theme>
</file>

<file path=ppt/theme/theme2.xml><?xml version="1.0" encoding="utf-8"?>
<a:theme xmlns:a="http://schemas.openxmlformats.org/drawingml/2006/main" name="Industry Title">
  <a:themeElements>
    <a:clrScheme name="GS1 Global Palette">
      <a:dk1>
        <a:srgbClr val="454545"/>
      </a:dk1>
      <a:lt1>
        <a:sysClr val="window" lastClr="FFFFFF"/>
      </a:lt1>
      <a:dk2>
        <a:srgbClr val="002C6C"/>
      </a:dk2>
      <a:lt2>
        <a:srgbClr val="888B8D"/>
      </a:lt2>
      <a:accent1>
        <a:srgbClr val="F26334"/>
      </a:accent1>
      <a:accent2>
        <a:srgbClr val="00B6DE"/>
      </a:accent2>
      <a:accent3>
        <a:srgbClr val="7AC143"/>
      </a:accent3>
      <a:accent4>
        <a:srgbClr val="F05587"/>
      </a:accent4>
      <a:accent5>
        <a:srgbClr val="FBB034"/>
      </a:accent5>
      <a:accent6>
        <a:srgbClr val="BF83B9"/>
      </a:accent6>
      <a:hlink>
        <a:srgbClr val="008DBD"/>
      </a:hlink>
      <a:folHlink>
        <a:srgbClr val="008DBD"/>
      </a:folHlink>
    </a:clrScheme>
    <a:fontScheme name="GS1 Verdana">
      <a:majorFont>
        <a:latin typeface="Verdana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Verdana"/>
        <a:font script="Hebr" typeface="Verdana"/>
        <a:font script="Thai" typeface="Verdana"/>
        <a:font script="Ethi" typeface="Verdana"/>
        <a:font script="Beng" typeface="Verdana"/>
        <a:font script="Gujr" typeface="Verdana"/>
        <a:font script="Khmr" typeface="Verdana"/>
        <a:font script="Knda" typeface="Verdana"/>
        <a:font script="Guru" typeface="Verdana"/>
        <a:font script="Cans" typeface="Verdana"/>
        <a:font script="Cher" typeface="Verdana"/>
        <a:font script="Yiii" typeface="Verdana"/>
        <a:font script="Tibt" typeface="Verdana"/>
        <a:font script="Thaa" typeface="Verdana"/>
        <a:font script="Deva" typeface="Verdana"/>
        <a:font script="Telu" typeface="Verdana"/>
        <a:font script="Taml" typeface="Verdana"/>
        <a:font script="Syrc" typeface="Verdana"/>
        <a:font script="Orya" typeface="Verdana"/>
        <a:font script="Mlym" typeface="Verdana"/>
        <a:font script="Laoo" typeface="Verdana"/>
        <a:font script="Sinh" typeface="Verdana"/>
        <a:font script="Mong" typeface="Verdana"/>
        <a:font script="Viet" typeface="Verdana"/>
        <a:font script="Uigh" typeface="Verdana"/>
      </a:majorFont>
      <a:minorFont>
        <a:latin typeface="Verdana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Verdana"/>
        <a:font script="Hebr" typeface="Verdana"/>
        <a:font script="Thai" typeface="Verdana"/>
        <a:font script="Ethi" typeface="Verdana"/>
        <a:font script="Beng" typeface="Verdana"/>
        <a:font script="Gujr" typeface="Verdana"/>
        <a:font script="Khmr" typeface="Verdana"/>
        <a:font script="Knda" typeface="Verdana"/>
        <a:font script="Guru" typeface="Verdana"/>
        <a:font script="Cans" typeface="Verdana"/>
        <a:font script="Cher" typeface="Verdana"/>
        <a:font script="Yiii" typeface="Verdana"/>
        <a:font script="Tibt" typeface="Verdana"/>
        <a:font script="Thaa" typeface="Verdana"/>
        <a:font script="Deva" typeface="Verdana"/>
        <a:font script="Telu" typeface="Verdana"/>
        <a:font script="Taml" typeface="Verdana"/>
        <a:font script="Syrc" typeface="Verdana"/>
        <a:font script="Orya" typeface="Verdana"/>
        <a:font script="Mlym" typeface="Verdana"/>
        <a:font script="Laoo" typeface="Verdana"/>
        <a:font script="Sinh" typeface="Verdana"/>
        <a:font script="Mong" typeface="Verdana"/>
        <a:font script="Viet" typeface="Verdana"/>
        <a:font script="Uigh"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26334"/>
        </a:solidFill>
        <a:ln w="25400" cap="flat" cmpd="sng" algn="ctr">
          <a:noFill/>
          <a:prstDash val="solid"/>
        </a:ln>
        <a:effectLst/>
      </a:spPr>
      <a:bodyPr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>
            <a:ln>
              <a:noFill/>
            </a:ln>
            <a:solidFill>
              <a:sysClr val="window" lastClr="FFFFFF"/>
            </a:solidFill>
            <a:effectLst/>
            <a:uLnTx/>
            <a:uFillTx/>
            <a:latin typeface="Verdana"/>
            <a:ea typeface="+mn-ea"/>
            <a:cs typeface="+mn-cs"/>
          </a:defRPr>
        </a:defPPr>
      </a:lstStyle>
    </a:spDef>
    <a:lnDef>
      <a:spPr>
        <a:ln w="12700"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ontent">
  <a:themeElements>
    <a:clrScheme name="GS1 Global Palette">
      <a:dk1>
        <a:srgbClr val="454545"/>
      </a:dk1>
      <a:lt1>
        <a:sysClr val="window" lastClr="FFFFFF"/>
      </a:lt1>
      <a:dk2>
        <a:srgbClr val="002C6C"/>
      </a:dk2>
      <a:lt2>
        <a:srgbClr val="888B8D"/>
      </a:lt2>
      <a:accent1>
        <a:srgbClr val="F26334"/>
      </a:accent1>
      <a:accent2>
        <a:srgbClr val="00B6DE"/>
      </a:accent2>
      <a:accent3>
        <a:srgbClr val="7AC143"/>
      </a:accent3>
      <a:accent4>
        <a:srgbClr val="F05587"/>
      </a:accent4>
      <a:accent5>
        <a:srgbClr val="FBB034"/>
      </a:accent5>
      <a:accent6>
        <a:srgbClr val="BF83B9"/>
      </a:accent6>
      <a:hlink>
        <a:srgbClr val="008DBD"/>
      </a:hlink>
      <a:folHlink>
        <a:srgbClr val="008DBD"/>
      </a:folHlink>
    </a:clrScheme>
    <a:fontScheme name="GS1 Verdana">
      <a:majorFont>
        <a:latin typeface="Verdana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Verdana"/>
        <a:font script="Hebr" typeface="Verdana"/>
        <a:font script="Thai" typeface="Verdana"/>
        <a:font script="Ethi" typeface="Verdana"/>
        <a:font script="Beng" typeface="Verdana"/>
        <a:font script="Gujr" typeface="Verdana"/>
        <a:font script="Khmr" typeface="Verdana"/>
        <a:font script="Knda" typeface="Verdana"/>
        <a:font script="Guru" typeface="Verdana"/>
        <a:font script="Cans" typeface="Verdana"/>
        <a:font script="Cher" typeface="Verdana"/>
        <a:font script="Yiii" typeface="Verdana"/>
        <a:font script="Tibt" typeface="Verdana"/>
        <a:font script="Thaa" typeface="Verdana"/>
        <a:font script="Deva" typeface="Verdana"/>
        <a:font script="Telu" typeface="Verdana"/>
        <a:font script="Taml" typeface="Verdana"/>
        <a:font script="Syrc" typeface="Verdana"/>
        <a:font script="Orya" typeface="Verdana"/>
        <a:font script="Mlym" typeface="Verdana"/>
        <a:font script="Laoo" typeface="Verdana"/>
        <a:font script="Sinh" typeface="Verdana"/>
        <a:font script="Mong" typeface="Verdana"/>
        <a:font script="Viet" typeface="Verdana"/>
        <a:font script="Uigh" typeface="Verdana"/>
      </a:majorFont>
      <a:minorFont>
        <a:latin typeface="Verdana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Verdana"/>
        <a:font script="Hebr" typeface="Verdana"/>
        <a:font script="Thai" typeface="Verdana"/>
        <a:font script="Ethi" typeface="Verdana"/>
        <a:font script="Beng" typeface="Verdana"/>
        <a:font script="Gujr" typeface="Verdana"/>
        <a:font script="Khmr" typeface="Verdana"/>
        <a:font script="Knda" typeface="Verdana"/>
        <a:font script="Guru" typeface="Verdana"/>
        <a:font script="Cans" typeface="Verdana"/>
        <a:font script="Cher" typeface="Verdana"/>
        <a:font script="Yiii" typeface="Verdana"/>
        <a:font script="Tibt" typeface="Verdana"/>
        <a:font script="Thaa" typeface="Verdana"/>
        <a:font script="Deva" typeface="Verdana"/>
        <a:font script="Telu" typeface="Verdana"/>
        <a:font script="Taml" typeface="Verdana"/>
        <a:font script="Syrc" typeface="Verdana"/>
        <a:font script="Orya" typeface="Verdana"/>
        <a:font script="Mlym" typeface="Verdana"/>
        <a:font script="Laoo" typeface="Verdana"/>
        <a:font script="Sinh" typeface="Verdana"/>
        <a:font script="Mong" typeface="Verdana"/>
        <a:font script="Viet" typeface="Verdana"/>
        <a:font script="Uigh"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Divider">
  <a:themeElements>
    <a:clrScheme name="GS1 Global Palette">
      <a:dk1>
        <a:srgbClr val="454545"/>
      </a:dk1>
      <a:lt1>
        <a:sysClr val="window" lastClr="FFFFFF"/>
      </a:lt1>
      <a:dk2>
        <a:srgbClr val="002C6C"/>
      </a:dk2>
      <a:lt2>
        <a:srgbClr val="888B8D"/>
      </a:lt2>
      <a:accent1>
        <a:srgbClr val="F26334"/>
      </a:accent1>
      <a:accent2>
        <a:srgbClr val="00B6DE"/>
      </a:accent2>
      <a:accent3>
        <a:srgbClr val="7AC143"/>
      </a:accent3>
      <a:accent4>
        <a:srgbClr val="F05587"/>
      </a:accent4>
      <a:accent5>
        <a:srgbClr val="FBB034"/>
      </a:accent5>
      <a:accent6>
        <a:srgbClr val="BF83B9"/>
      </a:accent6>
      <a:hlink>
        <a:srgbClr val="008DBD"/>
      </a:hlink>
      <a:folHlink>
        <a:srgbClr val="008DBD"/>
      </a:folHlink>
    </a:clrScheme>
    <a:fontScheme name="GS1 Verdana">
      <a:majorFont>
        <a:latin typeface="Verdana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Verdana"/>
        <a:font script="Hebr" typeface="Verdana"/>
        <a:font script="Thai" typeface="Verdana"/>
        <a:font script="Ethi" typeface="Verdana"/>
        <a:font script="Beng" typeface="Verdana"/>
        <a:font script="Gujr" typeface="Verdana"/>
        <a:font script="Khmr" typeface="Verdana"/>
        <a:font script="Knda" typeface="Verdana"/>
        <a:font script="Guru" typeface="Verdana"/>
        <a:font script="Cans" typeface="Verdana"/>
        <a:font script="Cher" typeface="Verdana"/>
        <a:font script="Yiii" typeface="Verdana"/>
        <a:font script="Tibt" typeface="Verdana"/>
        <a:font script="Thaa" typeface="Verdana"/>
        <a:font script="Deva" typeface="Verdana"/>
        <a:font script="Telu" typeface="Verdana"/>
        <a:font script="Taml" typeface="Verdana"/>
        <a:font script="Syrc" typeface="Verdana"/>
        <a:font script="Orya" typeface="Verdana"/>
        <a:font script="Mlym" typeface="Verdana"/>
        <a:font script="Laoo" typeface="Verdana"/>
        <a:font script="Sinh" typeface="Verdana"/>
        <a:font script="Mong" typeface="Verdana"/>
        <a:font script="Viet" typeface="Verdana"/>
        <a:font script="Uigh" typeface="Verdana"/>
      </a:majorFont>
      <a:minorFont>
        <a:latin typeface="Verdana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Verdana"/>
        <a:font script="Hebr" typeface="Verdana"/>
        <a:font script="Thai" typeface="Verdana"/>
        <a:font script="Ethi" typeface="Verdana"/>
        <a:font script="Beng" typeface="Verdana"/>
        <a:font script="Gujr" typeface="Verdana"/>
        <a:font script="Khmr" typeface="Verdana"/>
        <a:font script="Knda" typeface="Verdana"/>
        <a:font script="Guru" typeface="Verdana"/>
        <a:font script="Cans" typeface="Verdana"/>
        <a:font script="Cher" typeface="Verdana"/>
        <a:font script="Yiii" typeface="Verdana"/>
        <a:font script="Tibt" typeface="Verdana"/>
        <a:font script="Thaa" typeface="Verdana"/>
        <a:font script="Deva" typeface="Verdana"/>
        <a:font script="Telu" typeface="Verdana"/>
        <a:font script="Taml" typeface="Verdana"/>
        <a:font script="Syrc" typeface="Verdana"/>
        <a:font script="Orya" typeface="Verdana"/>
        <a:font script="Mlym" typeface="Verdana"/>
        <a:font script="Laoo" typeface="Verdana"/>
        <a:font script="Sinh" typeface="Verdana"/>
        <a:font script="Mong" typeface="Verdana"/>
        <a:font script="Viet" typeface="Verdana"/>
        <a:font script="Uigh"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26334"/>
        </a:solidFill>
        <a:ln w="25400" cap="flat" cmpd="sng" algn="ctr">
          <a:noFill/>
          <a:prstDash val="solid"/>
        </a:ln>
        <a:effectLst/>
      </a:spPr>
      <a:bodyPr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>
            <a:ln>
              <a:noFill/>
            </a:ln>
            <a:solidFill>
              <a:sysClr val="window" lastClr="FFFFFF"/>
            </a:solidFill>
            <a:effectLst/>
            <a:uLnTx/>
            <a:uFillTx/>
            <a:latin typeface="Verdana"/>
            <a:ea typeface="+mn-ea"/>
            <a:cs typeface="+mn-cs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Industry Divider">
  <a:themeElements>
    <a:clrScheme name="GS1 Global Palette">
      <a:dk1>
        <a:srgbClr val="454545"/>
      </a:dk1>
      <a:lt1>
        <a:sysClr val="window" lastClr="FFFFFF"/>
      </a:lt1>
      <a:dk2>
        <a:srgbClr val="002C6C"/>
      </a:dk2>
      <a:lt2>
        <a:srgbClr val="B1B3B3"/>
      </a:lt2>
      <a:accent1>
        <a:srgbClr val="F26334"/>
      </a:accent1>
      <a:accent2>
        <a:srgbClr val="00B6DE"/>
      </a:accent2>
      <a:accent3>
        <a:srgbClr val="7AC143"/>
      </a:accent3>
      <a:accent4>
        <a:srgbClr val="F05587"/>
      </a:accent4>
      <a:accent5>
        <a:srgbClr val="FBB034"/>
      </a:accent5>
      <a:accent6>
        <a:srgbClr val="BF83B9"/>
      </a:accent6>
      <a:hlink>
        <a:srgbClr val="008DBD"/>
      </a:hlink>
      <a:folHlink>
        <a:srgbClr val="008DBD"/>
      </a:folHlink>
    </a:clrScheme>
    <a:fontScheme name="GS1 Verdana">
      <a:majorFont>
        <a:latin typeface="Verdana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Verdana"/>
        <a:font script="Hebr" typeface="Verdana"/>
        <a:font script="Thai" typeface="Verdana"/>
        <a:font script="Ethi" typeface="Verdana"/>
        <a:font script="Beng" typeface="Verdana"/>
        <a:font script="Gujr" typeface="Verdana"/>
        <a:font script="Khmr" typeface="Verdana"/>
        <a:font script="Knda" typeface="Verdana"/>
        <a:font script="Guru" typeface="Verdana"/>
        <a:font script="Cans" typeface="Verdana"/>
        <a:font script="Cher" typeface="Verdana"/>
        <a:font script="Yiii" typeface="Verdana"/>
        <a:font script="Tibt" typeface="Verdana"/>
        <a:font script="Thaa" typeface="Verdana"/>
        <a:font script="Deva" typeface="Verdana"/>
        <a:font script="Telu" typeface="Verdana"/>
        <a:font script="Taml" typeface="Verdana"/>
        <a:font script="Syrc" typeface="Verdana"/>
        <a:font script="Orya" typeface="Verdana"/>
        <a:font script="Mlym" typeface="Verdana"/>
        <a:font script="Laoo" typeface="Verdana"/>
        <a:font script="Sinh" typeface="Verdana"/>
        <a:font script="Mong" typeface="Verdana"/>
        <a:font script="Viet" typeface="Verdana"/>
        <a:font script="Uigh" typeface="Verdana"/>
      </a:majorFont>
      <a:minorFont>
        <a:latin typeface="Verdana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Verdana"/>
        <a:font script="Hebr" typeface="Verdana"/>
        <a:font script="Thai" typeface="Verdana"/>
        <a:font script="Ethi" typeface="Verdana"/>
        <a:font script="Beng" typeface="Verdana"/>
        <a:font script="Gujr" typeface="Verdana"/>
        <a:font script="Khmr" typeface="Verdana"/>
        <a:font script="Knda" typeface="Verdana"/>
        <a:font script="Guru" typeface="Verdana"/>
        <a:font script="Cans" typeface="Verdana"/>
        <a:font script="Cher" typeface="Verdana"/>
        <a:font script="Yiii" typeface="Verdana"/>
        <a:font script="Tibt" typeface="Verdana"/>
        <a:font script="Thaa" typeface="Verdana"/>
        <a:font script="Deva" typeface="Verdana"/>
        <a:font script="Telu" typeface="Verdana"/>
        <a:font script="Taml" typeface="Verdana"/>
        <a:font script="Syrc" typeface="Verdana"/>
        <a:font script="Orya" typeface="Verdana"/>
        <a:font script="Mlym" typeface="Verdana"/>
        <a:font script="Laoo" typeface="Verdana"/>
        <a:font script="Sinh" typeface="Verdana"/>
        <a:font script="Mong" typeface="Verdana"/>
        <a:font script="Viet" typeface="Verdana"/>
        <a:font script="Uigh"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26334"/>
        </a:solidFill>
        <a:ln w="25400" cap="flat" cmpd="sng" algn="ctr">
          <a:noFill/>
          <a:prstDash val="solid"/>
        </a:ln>
        <a:effectLst/>
      </a:spPr>
      <a:bodyPr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>
            <a:ln>
              <a:noFill/>
            </a:ln>
            <a:solidFill>
              <a:sysClr val="window" lastClr="FFFFFF"/>
            </a:solidFill>
            <a:effectLst/>
            <a:uLnTx/>
            <a:uFillTx/>
            <a:latin typeface="Verdana"/>
            <a:ea typeface="+mn-ea"/>
            <a:cs typeface="+mn-cs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Industry Content">
  <a:themeElements>
    <a:clrScheme name="GS1 Global Palette">
      <a:dk1>
        <a:srgbClr val="454545"/>
      </a:dk1>
      <a:lt1>
        <a:sysClr val="window" lastClr="FFFFFF"/>
      </a:lt1>
      <a:dk2>
        <a:srgbClr val="002C6C"/>
      </a:dk2>
      <a:lt2>
        <a:srgbClr val="888B8D"/>
      </a:lt2>
      <a:accent1>
        <a:srgbClr val="F26334"/>
      </a:accent1>
      <a:accent2>
        <a:srgbClr val="00B6DE"/>
      </a:accent2>
      <a:accent3>
        <a:srgbClr val="7AC143"/>
      </a:accent3>
      <a:accent4>
        <a:srgbClr val="F05587"/>
      </a:accent4>
      <a:accent5>
        <a:srgbClr val="FBB034"/>
      </a:accent5>
      <a:accent6>
        <a:srgbClr val="BF83B9"/>
      </a:accent6>
      <a:hlink>
        <a:srgbClr val="008DBD"/>
      </a:hlink>
      <a:folHlink>
        <a:srgbClr val="008DBD"/>
      </a:folHlink>
    </a:clrScheme>
    <a:fontScheme name="GS1 Verdana">
      <a:majorFont>
        <a:latin typeface="Verdana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Verdana"/>
        <a:font script="Hebr" typeface="Verdana"/>
        <a:font script="Thai" typeface="Verdana"/>
        <a:font script="Ethi" typeface="Verdana"/>
        <a:font script="Beng" typeface="Verdana"/>
        <a:font script="Gujr" typeface="Verdana"/>
        <a:font script="Khmr" typeface="Verdana"/>
        <a:font script="Knda" typeface="Verdana"/>
        <a:font script="Guru" typeface="Verdana"/>
        <a:font script="Cans" typeface="Verdana"/>
        <a:font script="Cher" typeface="Verdana"/>
        <a:font script="Yiii" typeface="Verdana"/>
        <a:font script="Tibt" typeface="Verdana"/>
        <a:font script="Thaa" typeface="Verdana"/>
        <a:font script="Deva" typeface="Verdana"/>
        <a:font script="Telu" typeface="Verdana"/>
        <a:font script="Taml" typeface="Verdana"/>
        <a:font script="Syrc" typeface="Verdana"/>
        <a:font script="Orya" typeface="Verdana"/>
        <a:font script="Mlym" typeface="Verdana"/>
        <a:font script="Laoo" typeface="Verdana"/>
        <a:font script="Sinh" typeface="Verdana"/>
        <a:font script="Mong" typeface="Verdana"/>
        <a:font script="Viet" typeface="Verdana"/>
        <a:font script="Uigh" typeface="Verdana"/>
      </a:majorFont>
      <a:minorFont>
        <a:latin typeface="Verdana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Verdana"/>
        <a:font script="Hebr" typeface="Verdana"/>
        <a:font script="Thai" typeface="Verdana"/>
        <a:font script="Ethi" typeface="Verdana"/>
        <a:font script="Beng" typeface="Verdana"/>
        <a:font script="Gujr" typeface="Verdana"/>
        <a:font script="Khmr" typeface="Verdana"/>
        <a:font script="Knda" typeface="Verdana"/>
        <a:font script="Guru" typeface="Verdana"/>
        <a:font script="Cans" typeface="Verdana"/>
        <a:font script="Cher" typeface="Verdana"/>
        <a:font script="Yiii" typeface="Verdana"/>
        <a:font script="Tibt" typeface="Verdana"/>
        <a:font script="Thaa" typeface="Verdana"/>
        <a:font script="Deva" typeface="Verdana"/>
        <a:font script="Telu" typeface="Verdana"/>
        <a:font script="Taml" typeface="Verdana"/>
        <a:font script="Syrc" typeface="Verdana"/>
        <a:font script="Orya" typeface="Verdana"/>
        <a:font script="Mlym" typeface="Verdana"/>
        <a:font script="Laoo" typeface="Verdana"/>
        <a:font script="Sinh" typeface="Verdana"/>
        <a:font script="Mong" typeface="Verdana"/>
        <a:font script="Viet" typeface="Verdana"/>
        <a:font script="Uigh"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GS1 Global Palette">
    <a:dk1>
      <a:srgbClr val="454545"/>
    </a:dk1>
    <a:lt1>
      <a:sysClr val="window" lastClr="FFFFFF"/>
    </a:lt1>
    <a:dk2>
      <a:srgbClr val="002C6C"/>
    </a:dk2>
    <a:lt2>
      <a:srgbClr val="888B8D"/>
    </a:lt2>
    <a:accent1>
      <a:srgbClr val="F26334"/>
    </a:accent1>
    <a:accent2>
      <a:srgbClr val="00B6DE"/>
    </a:accent2>
    <a:accent3>
      <a:srgbClr val="7AC143"/>
    </a:accent3>
    <a:accent4>
      <a:srgbClr val="F05587"/>
    </a:accent4>
    <a:accent5>
      <a:srgbClr val="FBB034"/>
    </a:accent5>
    <a:accent6>
      <a:srgbClr val="BF83B9"/>
    </a:accent6>
    <a:hlink>
      <a:srgbClr val="008DBD"/>
    </a:hlink>
    <a:folHlink>
      <a:srgbClr val="008DB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257</TotalTime>
  <Words>1048</Words>
  <Application>Microsoft Office PowerPoint</Application>
  <PresentationFormat>On-screen Show (4:3)</PresentationFormat>
  <Paragraphs>199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ＭＳ Ｐゴシック</vt:lpstr>
      <vt:lpstr>Arial</vt:lpstr>
      <vt:lpstr>Calibri</vt:lpstr>
      <vt:lpstr>Lucida Grande</vt:lpstr>
      <vt:lpstr>Verdana</vt:lpstr>
      <vt:lpstr>Wingdings</vt:lpstr>
      <vt:lpstr>4-3_GS1_Theme_2015</vt:lpstr>
      <vt:lpstr>Industry Title</vt:lpstr>
      <vt:lpstr>Content</vt:lpstr>
      <vt:lpstr>Divider</vt:lpstr>
      <vt:lpstr>Industry Divider</vt:lpstr>
      <vt:lpstr>Industry Content</vt:lpstr>
      <vt:lpstr>GS1 Healthcare Roadmap </vt:lpstr>
      <vt:lpstr>AIDC Application Standards</vt:lpstr>
      <vt:lpstr>Roadmap to Global Standards</vt:lpstr>
      <vt:lpstr>Global Traceability Standards</vt:lpstr>
      <vt:lpstr>Roadmap to Global Standards</vt:lpstr>
      <vt:lpstr>Global Data Synchronisation &amp;  Product Classification</vt:lpstr>
      <vt:lpstr>Roadmap to Global Standards</vt:lpstr>
      <vt:lpstr>Roadmap to Global Standards</vt:lpstr>
      <vt:lpstr>eCom Harmonisation in Healthcare</vt:lpstr>
      <vt:lpstr>Roadmap to Global Standards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Alvarez</dc:creator>
  <cp:lastModifiedBy>Peter Alvarez</cp:lastModifiedBy>
  <cp:revision>24</cp:revision>
  <dcterms:created xsi:type="dcterms:W3CDTF">2015-01-22T20:55:40Z</dcterms:created>
  <dcterms:modified xsi:type="dcterms:W3CDTF">2015-02-16T14:32:17Z</dcterms:modified>
</cp:coreProperties>
</file>