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5"/>
    <p:sldMasterId id="2147483667" r:id="rId6"/>
  </p:sldMasterIdLst>
  <p:notesMasterIdLst>
    <p:notesMasterId r:id="rId31"/>
  </p:notesMasterIdLst>
  <p:sldIdLst>
    <p:sldId id="291" r:id="rId7"/>
    <p:sldId id="316" r:id="rId8"/>
    <p:sldId id="320" r:id="rId9"/>
    <p:sldId id="318" r:id="rId10"/>
    <p:sldId id="331" r:id="rId11"/>
    <p:sldId id="280" r:id="rId12"/>
    <p:sldId id="332" r:id="rId13"/>
    <p:sldId id="277" r:id="rId14"/>
    <p:sldId id="296" r:id="rId15"/>
    <p:sldId id="281" r:id="rId16"/>
    <p:sldId id="319" r:id="rId17"/>
    <p:sldId id="329" r:id="rId18"/>
    <p:sldId id="323" r:id="rId19"/>
    <p:sldId id="325" r:id="rId20"/>
    <p:sldId id="328" r:id="rId21"/>
    <p:sldId id="298" r:id="rId22"/>
    <p:sldId id="324" r:id="rId23"/>
    <p:sldId id="301" r:id="rId24"/>
    <p:sldId id="330" r:id="rId25"/>
    <p:sldId id="334" r:id="rId26"/>
    <p:sldId id="335" r:id="rId27"/>
    <p:sldId id="333" r:id="rId28"/>
    <p:sldId id="336" r:id="rId29"/>
    <p:sldId id="30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00"/>
    <a:srgbClr val="66CCFF"/>
    <a:srgbClr val="0099FF"/>
    <a:srgbClr val="3300FF"/>
    <a:srgbClr val="CCCCFF"/>
    <a:srgbClr val="3333FF"/>
    <a:srgbClr val="FFCC99"/>
    <a:srgbClr val="99FFFF"/>
    <a:srgbClr val="0DBB1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85495" autoAdjust="0"/>
  </p:normalViewPr>
  <p:slideViewPr>
    <p:cSldViewPr>
      <p:cViewPr>
        <p:scale>
          <a:sx n="100" d="100"/>
          <a:sy n="100" d="100"/>
        </p:scale>
        <p:origin x="-18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B5C812"/>
              </a:solidFill>
              <a:effectLst>
                <a:outerShdw blurRad="40005" dist="22987" dir="5400000" algn="tl" rotWithShape="0">
                  <a:srgbClr val="000000">
                    <a:alpha val="35000"/>
                  </a:srgbClr>
                </a:outerShdw>
              </a:effectLst>
              <a:scene3d>
                <a:camera prst="orthographicFront"/>
                <a:lightRig rig="threePt" dir="t">
                  <a:rot lat="0" lon="0" rev="1200000"/>
                </a:lightRig>
              </a:scene3d>
              <a:sp3d/>
            </c:spPr>
          </c:dPt>
          <c:dPt>
            <c:idx val="1"/>
            <c:bubble3D val="0"/>
            <c:spPr>
              <a:solidFill>
                <a:srgbClr val="FF8000"/>
              </a:solidFill>
              <a:scene3d>
                <a:camera prst="orthographicFront"/>
                <a:lightRig rig="threePt" dir="t">
                  <a:rot lat="0" lon="0" rev="1200000"/>
                </a:lightRig>
              </a:scene3d>
              <a:sp3d/>
            </c:spPr>
          </c:dPt>
          <c:dPt>
            <c:idx val="2"/>
            <c:bubble3D val="0"/>
            <c:spPr>
              <a:solidFill>
                <a:srgbClr val="66CCFF"/>
              </a:solidFill>
              <a:scene3d>
                <a:camera prst="orthographicFront"/>
                <a:lightRig rig="threePt" dir="t">
                  <a:rot lat="0" lon="0" rev="1200000"/>
                </a:lightRig>
              </a:scene3d>
              <a:sp3d/>
            </c:spPr>
          </c:dPt>
          <c:dPt>
            <c:idx val="3"/>
            <c:bubble3D val="0"/>
            <c:spPr>
              <a:solidFill>
                <a:srgbClr val="808080"/>
              </a:solidFill>
              <a:scene3d>
                <a:camera prst="orthographicFront"/>
                <a:lightRig rig="threePt" dir="t">
                  <a:rot lat="0" lon="0" rev="1200000"/>
                </a:lightRig>
              </a:scene3d>
              <a:sp3d/>
            </c:spPr>
          </c:dPt>
          <c:dLbls>
            <c:dLbl>
              <c:idx val="0"/>
              <c:layout>
                <c:manualLayout>
                  <c:x val="-6.5966523115376097E-2"/>
                  <c:y val="0.17746966843901099"/>
                </c:manualLayout>
              </c:layout>
              <c:dLblPos val="bestFit"/>
              <c:showLegendKey val="0"/>
              <c:showVal val="0"/>
              <c:showCatName val="0"/>
              <c:showSerName val="0"/>
              <c:showPercent val="1"/>
              <c:showBubbleSize val="0"/>
            </c:dLbl>
            <c:dLbl>
              <c:idx val="1"/>
              <c:layout>
                <c:manualLayout>
                  <c:x val="-9.9332315538964197E-2"/>
                  <c:y val="-4.5724891904447701E-2"/>
                </c:manualLayout>
              </c:layout>
              <c:dLblPos val="bestFit"/>
              <c:showLegendKey val="0"/>
              <c:showVal val="0"/>
              <c:showCatName val="0"/>
              <c:showSerName val="0"/>
              <c:showPercent val="1"/>
              <c:showBubbleSize val="0"/>
            </c:dLbl>
            <c:dLbl>
              <c:idx val="2"/>
              <c:layout>
                <c:manualLayout>
                  <c:x val="1.08758501445025E-2"/>
                  <c:y val="-0.24144810903779301"/>
                </c:manualLayout>
              </c:layout>
              <c:dLblPos val="bestFit"/>
              <c:showLegendKey val="0"/>
              <c:showVal val="0"/>
              <c:showCatName val="0"/>
              <c:showSerName val="0"/>
              <c:showPercent val="1"/>
              <c:showBubbleSize val="0"/>
            </c:dLbl>
            <c:dLbl>
              <c:idx val="3"/>
              <c:layout>
                <c:manualLayout>
                  <c:x val="0.10892183494317501"/>
                  <c:y val="0.13327792025468199"/>
                </c:manualLayout>
              </c:layout>
              <c:dLblPos val="bestFit"/>
              <c:showLegendKey val="0"/>
              <c:showVal val="0"/>
              <c:showCatName val="0"/>
              <c:showSerName val="0"/>
              <c:showPercent val="1"/>
              <c:showBubbleSize val="0"/>
            </c:dLbl>
            <c:dLblPos val="ctr"/>
            <c:showLegendKey val="0"/>
            <c:showVal val="0"/>
            <c:showCatName val="0"/>
            <c:showSerName val="0"/>
            <c:showPercent val="1"/>
            <c:showBubbleSize val="0"/>
            <c:showLeaderLines val="1"/>
          </c:dLbls>
          <c:cat>
            <c:strRef>
              <c:f>Sheet1!$A$2:$A$5</c:f>
              <c:strCache>
                <c:ptCount val="4"/>
                <c:pt idx="0">
                  <c:v>At least once every 6 months</c:v>
                </c:pt>
                <c:pt idx="1">
                  <c:v>Every 6 to 12 months</c:v>
                </c:pt>
                <c:pt idx="2">
                  <c:v>Every 12 months to 2 years</c:v>
                </c:pt>
                <c:pt idx="3">
                  <c:v>Every 2 years or more</c:v>
                </c:pt>
              </c:strCache>
            </c:strRef>
          </c:cat>
          <c:val>
            <c:numRef>
              <c:f>Sheet1!$B$2:$B$5</c:f>
              <c:numCache>
                <c:formatCode>General</c:formatCode>
                <c:ptCount val="4"/>
                <c:pt idx="0">
                  <c:v>19</c:v>
                </c:pt>
                <c:pt idx="1">
                  <c:v>16</c:v>
                </c:pt>
                <c:pt idx="2">
                  <c:v>31</c:v>
                </c:pt>
                <c:pt idx="3">
                  <c:v>34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2230937643781306"/>
          <c:y val="6.7552773062588306E-2"/>
          <c:w val="0.47769064917126902"/>
          <c:h val="0.85987137854080498"/>
        </c:manualLayout>
      </c:layout>
      <c:overlay val="0"/>
      <c:spPr>
        <a:effectLst/>
      </c:spPr>
      <c:txPr>
        <a:bodyPr/>
        <a:lstStyle/>
        <a:p>
          <a:pPr>
            <a:defRPr sz="1400" kern="500">
              <a:latin typeface="Helvetica Neue"/>
              <a:cs typeface="Helvetica Neue"/>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cene3d>
              <a:camera prst="orthographicFront"/>
              <a:lightRig rig="threePt" dir="t">
                <a:rot lat="0" lon="0" rev="1200000"/>
              </a:lightRig>
            </a:scene3d>
            <a:sp3d/>
          </c:spPr>
          <c:invertIfNegative val="0"/>
          <c:dPt>
            <c:idx val="0"/>
            <c:invertIfNegative val="0"/>
            <c:bubble3D val="0"/>
            <c:spPr>
              <a:solidFill>
                <a:srgbClr val="AABB11"/>
              </a:solidFill>
              <a:scene3d>
                <a:camera prst="orthographicFront"/>
                <a:lightRig rig="threePt" dir="t">
                  <a:rot lat="0" lon="0" rev="1200000"/>
                </a:lightRig>
              </a:scene3d>
              <a:sp3d/>
            </c:spPr>
          </c:dPt>
          <c:dPt>
            <c:idx val="1"/>
            <c:invertIfNegative val="0"/>
            <c:bubble3D val="0"/>
            <c:spPr>
              <a:solidFill>
                <a:srgbClr val="808080"/>
              </a:solidFill>
              <a:scene3d>
                <a:camera prst="orthographicFront"/>
                <a:lightRig rig="threePt" dir="t">
                  <a:rot lat="0" lon="0" rev="1200000"/>
                </a:lightRig>
              </a:scene3d>
              <a:sp3d/>
            </c:spPr>
          </c:dPt>
          <c:dPt>
            <c:idx val="2"/>
            <c:invertIfNegative val="0"/>
            <c:bubble3D val="0"/>
            <c:spPr>
              <a:solidFill>
                <a:srgbClr val="66CCFF"/>
              </a:solidFill>
              <a:scene3d>
                <a:camera prst="orthographicFront"/>
                <a:lightRig rig="threePt" dir="t">
                  <a:rot lat="0" lon="0" rev="1200000"/>
                </a:lightRig>
              </a:scene3d>
              <a:sp3d/>
            </c:spPr>
          </c:dPt>
          <c:dPt>
            <c:idx val="3"/>
            <c:invertIfNegative val="0"/>
            <c:bubble3D val="0"/>
            <c:spPr>
              <a:solidFill>
                <a:srgbClr val="FF8000"/>
              </a:solidFill>
              <a:scene3d>
                <a:camera prst="orthographicFront"/>
                <a:lightRig rig="threePt" dir="t">
                  <a:rot lat="0" lon="0" rev="1200000"/>
                </a:lightRig>
              </a:scene3d>
              <a:sp3d/>
            </c:spPr>
          </c:dPt>
          <c:dPt>
            <c:idx val="4"/>
            <c:invertIfNegative val="0"/>
            <c:bubble3D val="0"/>
            <c:spPr>
              <a:solidFill>
                <a:srgbClr val="AABB11"/>
              </a:solidFill>
              <a:scene3d>
                <a:camera prst="orthographicFront"/>
                <a:lightRig rig="threePt" dir="t">
                  <a:rot lat="0" lon="0" rev="1200000"/>
                </a:lightRig>
              </a:scene3d>
              <a:sp3d/>
            </c:spPr>
          </c:dPt>
          <c:dPt>
            <c:idx val="5"/>
            <c:invertIfNegative val="0"/>
            <c:bubble3D val="0"/>
            <c:spPr>
              <a:solidFill>
                <a:srgbClr val="808080"/>
              </a:solidFill>
              <a:scene3d>
                <a:camera prst="orthographicFront"/>
                <a:lightRig rig="threePt" dir="t">
                  <a:rot lat="0" lon="0" rev="1200000"/>
                </a:lightRig>
              </a:scene3d>
              <a:sp3d/>
            </c:spPr>
          </c:dPt>
          <c:dPt>
            <c:idx val="6"/>
            <c:invertIfNegative val="0"/>
            <c:bubble3D val="0"/>
            <c:spPr>
              <a:solidFill>
                <a:srgbClr val="66CCFF"/>
              </a:solidFill>
              <a:scene3d>
                <a:camera prst="orthographicFront"/>
                <a:lightRig rig="threePt" dir="t">
                  <a:rot lat="0" lon="0" rev="1200000"/>
                </a:lightRig>
              </a:scene3d>
              <a:sp3d/>
            </c:spPr>
          </c:dPt>
          <c:dPt>
            <c:idx val="7"/>
            <c:invertIfNegative val="0"/>
            <c:bubble3D val="0"/>
            <c:spPr>
              <a:solidFill>
                <a:srgbClr val="FF8000"/>
              </a:solidFill>
              <a:scene3d>
                <a:camera prst="orthographicFront"/>
                <a:lightRig rig="threePt" dir="t">
                  <a:rot lat="0" lon="0" rev="1200000"/>
                </a:lightRig>
              </a:scene3d>
              <a:sp3d/>
            </c:spPr>
          </c:dPt>
          <c:dPt>
            <c:idx val="8"/>
            <c:invertIfNegative val="0"/>
            <c:bubble3D val="0"/>
            <c:spPr>
              <a:solidFill>
                <a:srgbClr val="AABB11"/>
              </a:solidFill>
              <a:scene3d>
                <a:camera prst="orthographicFront"/>
                <a:lightRig rig="threePt" dir="t">
                  <a:rot lat="0" lon="0" rev="1200000"/>
                </a:lightRig>
              </a:scene3d>
              <a:sp3d/>
            </c:spPr>
          </c:dPt>
          <c:cat>
            <c:strRef>
              <c:f>Sheet1!$A$2:$A$10</c:f>
              <c:strCache>
                <c:ptCount val="9"/>
                <c:pt idx="0">
                  <c:v>Demographics</c:v>
                </c:pt>
                <c:pt idx="1">
                  <c:v>Regulatory/legislation</c:v>
                </c:pt>
                <c:pt idx="2">
                  <c:v>Tamper evidence/product security</c:v>
                </c:pt>
                <c:pt idx="3">
                  <c:v>Faster plant throughput</c:v>
                </c:pt>
                <c:pt idx="4">
                  <c:v>Improved shelf standout</c:v>
                </c:pt>
                <c:pt idx="5">
                  <c:v>Improved product performance</c:v>
                </c:pt>
                <c:pt idx="6">
                  <c:v>Environmental impact</c:v>
                </c:pt>
                <c:pt idx="7">
                  <c:v>Enhanced brand image</c:v>
                </c:pt>
                <c:pt idx="8">
                  <c:v>Cost reduction</c:v>
                </c:pt>
              </c:strCache>
            </c:strRef>
          </c:cat>
          <c:val>
            <c:numRef>
              <c:f>Sheet1!$B$2:$B$10</c:f>
              <c:numCache>
                <c:formatCode>General</c:formatCode>
                <c:ptCount val="9"/>
                <c:pt idx="0">
                  <c:v>75</c:v>
                </c:pt>
                <c:pt idx="1">
                  <c:v>310</c:v>
                </c:pt>
                <c:pt idx="2">
                  <c:v>310</c:v>
                </c:pt>
                <c:pt idx="3">
                  <c:v>360</c:v>
                </c:pt>
                <c:pt idx="4">
                  <c:v>390</c:v>
                </c:pt>
                <c:pt idx="5">
                  <c:v>555</c:v>
                </c:pt>
                <c:pt idx="6">
                  <c:v>570</c:v>
                </c:pt>
                <c:pt idx="7">
                  <c:v>585</c:v>
                </c:pt>
                <c:pt idx="8">
                  <c:v>790</c:v>
                </c:pt>
              </c:numCache>
            </c:numRef>
          </c:val>
        </c:ser>
        <c:dLbls>
          <c:showLegendKey val="0"/>
          <c:showVal val="0"/>
          <c:showCatName val="0"/>
          <c:showSerName val="0"/>
          <c:showPercent val="0"/>
          <c:showBubbleSize val="0"/>
        </c:dLbls>
        <c:gapWidth val="50"/>
        <c:axId val="155907968"/>
        <c:axId val="155906432"/>
      </c:barChart>
      <c:valAx>
        <c:axId val="155906432"/>
        <c:scaling>
          <c:orientation val="minMax"/>
          <c:max val="800"/>
        </c:scaling>
        <c:delete val="0"/>
        <c:axPos val="b"/>
        <c:majorGridlines/>
        <c:numFmt formatCode="General" sourceLinked="1"/>
        <c:majorTickMark val="out"/>
        <c:minorTickMark val="none"/>
        <c:tickLblPos val="nextTo"/>
        <c:crossAx val="155907968"/>
        <c:crosses val="autoZero"/>
        <c:crossBetween val="between"/>
      </c:valAx>
      <c:catAx>
        <c:axId val="155907968"/>
        <c:scaling>
          <c:orientation val="minMax"/>
        </c:scaling>
        <c:delete val="0"/>
        <c:axPos val="l"/>
        <c:majorTickMark val="out"/>
        <c:minorTickMark val="none"/>
        <c:tickLblPos val="nextTo"/>
        <c:crossAx val="155906432"/>
        <c:crosses val="autoZero"/>
        <c:auto val="1"/>
        <c:lblAlgn val="ctr"/>
        <c:lblOffset val="100"/>
        <c:noMultiLvlLbl val="0"/>
      </c:catAx>
    </c:plotArea>
    <c:plotVisOnly val="1"/>
    <c:dispBlanksAs val="gap"/>
    <c:showDLblsOverMax val="0"/>
  </c:chart>
  <c:txPr>
    <a:bodyPr/>
    <a:lstStyle/>
    <a:p>
      <a:pPr>
        <a:defRPr sz="1400">
          <a:latin typeface="Helvetica Neue Light"/>
          <a:cs typeface="Helvetica Neue Light"/>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C0ED1-6AA1-8942-B6E5-A42CC4D80223}" type="datetimeFigureOut">
              <a:t>3/19/13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1A0DD-F4DC-044C-8DB0-A5F4846260AD}" type="slidenum">
              <a:t>‹#›</a:t>
            </a:fld>
            <a:endParaRPr lang="en-US"/>
          </a:p>
        </p:txBody>
      </p:sp>
    </p:spTree>
    <p:extLst>
      <p:ext uri="{BB962C8B-B14F-4D97-AF65-F5344CB8AC3E}">
        <p14:creationId xmlns:p14="http://schemas.microsoft.com/office/powerpoint/2010/main" val="1200380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1A0DD-F4DC-044C-8DB0-A5F4846260AD}" type="slidenum">
              <a:rPr lang="en-US" smtClean="0"/>
              <a:t>1</a:t>
            </a:fld>
            <a:endParaRPr lang="en-US"/>
          </a:p>
        </p:txBody>
      </p:sp>
    </p:spTree>
    <p:extLst>
      <p:ext uri="{BB962C8B-B14F-4D97-AF65-F5344CB8AC3E}">
        <p14:creationId xmlns:p14="http://schemas.microsoft.com/office/powerpoint/2010/main" val="135521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Any form</a:t>
            </a:r>
            <a:r>
              <a:rPr lang="en-US" baseline="0" dirty="0"/>
              <a:t> of content can be structured via the </a:t>
            </a:r>
            <a:r>
              <a:rPr lang="en-US" baseline="0" dirty="0" smtClean="0"/>
              <a:t>standard.  </a:t>
            </a:r>
            <a:r>
              <a:rPr lang="en-US" sz="1200" kern="1200" dirty="0" smtClean="0">
                <a:solidFill>
                  <a:schemeClr val="tx1"/>
                </a:solidFill>
                <a:latin typeface="+mn-lt"/>
                <a:ea typeface="+mn-ea"/>
                <a:cs typeface="+mn-cs"/>
              </a:rPr>
              <a:t>Content includes graphics, logos, barcodes and textual information.</a:t>
            </a:r>
            <a:endParaRPr lang="en-US" dirty="0"/>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same XML file can be used to update packaging artwork, marketing information,</a:t>
            </a:r>
            <a:r>
              <a:rPr lang="en-US" baseline="0" dirty="0" smtClean="0"/>
              <a:t> and digital publication</a:t>
            </a:r>
          </a:p>
          <a:p>
            <a:endParaRPr lang="en-US" dirty="0"/>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3</a:t>
            </a:r>
            <a:r>
              <a:rPr lang="en-US" baseline="30000"/>
              <a:t>rd</a:t>
            </a:r>
            <a:r>
              <a:rPr lang="en-US"/>
              <a:t> gap were</a:t>
            </a:r>
            <a:r>
              <a:rPr lang="en-US" baseline="0"/>
              <a:t> proper tools to place the structured content into the packaging artwork. This solution has been developed by Esko and is called Dynamic Content.</a:t>
            </a:r>
            <a:endParaRPr lang="en-US"/>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MS PGothic"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05B94C72-E8A6-A84A-A00E-F42CA12C151C}" type="slidenum">
              <a:rPr lang="en-US" sz="1200" b="0"/>
              <a:pPr/>
              <a:t>19</a:t>
            </a:fld>
            <a:endParaRPr 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sz="1600">
                <a:solidFill>
                  <a:schemeClr val="tx1"/>
                </a:solidFill>
                <a:latin typeface="Verdana" pitchFamily="34" charset="0"/>
                <a:ea typeface="MS PGothic" pitchFamily="34" charset="-128"/>
              </a:defRPr>
            </a:lvl1pPr>
            <a:lvl2pPr marL="742950" indent="-285750" defTabSz="939800" eaLnBrk="0" hangingPunct="0">
              <a:defRPr sz="1600">
                <a:solidFill>
                  <a:schemeClr val="tx1"/>
                </a:solidFill>
                <a:latin typeface="Verdana" pitchFamily="34" charset="0"/>
                <a:ea typeface="MS PGothic" pitchFamily="34" charset="-128"/>
              </a:defRPr>
            </a:lvl2pPr>
            <a:lvl3pPr marL="1143000" indent="-228600" defTabSz="939800" eaLnBrk="0" hangingPunct="0">
              <a:defRPr sz="1600">
                <a:solidFill>
                  <a:schemeClr val="tx1"/>
                </a:solidFill>
                <a:latin typeface="Verdana" pitchFamily="34" charset="0"/>
                <a:ea typeface="MS PGothic" pitchFamily="34" charset="-128"/>
              </a:defRPr>
            </a:lvl3pPr>
            <a:lvl4pPr marL="1600200" indent="-228600" defTabSz="939800" eaLnBrk="0" hangingPunct="0">
              <a:defRPr sz="1600">
                <a:solidFill>
                  <a:schemeClr val="tx1"/>
                </a:solidFill>
                <a:latin typeface="Verdana" pitchFamily="34" charset="0"/>
                <a:ea typeface="MS PGothic" pitchFamily="34" charset="-128"/>
              </a:defRPr>
            </a:lvl4pPr>
            <a:lvl5pPr marL="2057400" indent="-228600" defTabSz="939800" eaLnBrk="0" hangingPunct="0">
              <a:defRPr sz="1600">
                <a:solidFill>
                  <a:schemeClr val="tx1"/>
                </a:solidFill>
                <a:latin typeface="Verdana" pitchFamily="34" charset="0"/>
                <a:ea typeface="MS PGothic" pitchFamily="34" charset="-128"/>
              </a:defRPr>
            </a:lvl5pPr>
            <a:lvl6pPr marL="25146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9pPr>
          </a:lstStyle>
          <a:p>
            <a:fld id="{84DD4F20-1812-46FD-97E1-29663181D075}" type="slidenum">
              <a:rPr lang="en-GB" sz="1300" smtClean="0">
                <a:solidFill>
                  <a:prstClr val="black"/>
                </a:solidFill>
                <a:latin typeface="Times" charset="0"/>
              </a:rPr>
              <a:pPr/>
              <a:t>20</a:t>
            </a:fld>
            <a:endParaRPr lang="en-GB" sz="1300" smtClean="0">
              <a:solidFill>
                <a:prstClr val="black"/>
              </a:solidFill>
              <a:latin typeface="Times"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lstStyle/>
          <a:p>
            <a:r>
              <a:rPr lang="en-US" dirty="0" smtClean="0"/>
              <a:t>The</a:t>
            </a:r>
            <a:r>
              <a:rPr lang="en-US" baseline="0" dirty="0" smtClean="0"/>
              <a:t> reduction in approval cycles becomes especially important when you consider how often packages are changing.</a:t>
            </a:r>
          </a:p>
          <a:p>
            <a:r>
              <a:rPr lang="en-US" sz="1200" i="1" kern="0" dirty="0" smtClean="0">
                <a:solidFill>
                  <a:schemeClr val="bg1"/>
                </a:solidFill>
                <a:latin typeface="+mn-lt"/>
                <a:cs typeface="FreesiaUPC" pitchFamily="34" charset="-34"/>
              </a:rPr>
              <a:t>The Pan-European Survey from 2012 shows that 19% of brands are changing</a:t>
            </a:r>
            <a:r>
              <a:rPr lang="en-US" sz="1200" i="1" kern="0" baseline="0" dirty="0" smtClean="0">
                <a:solidFill>
                  <a:schemeClr val="bg1"/>
                </a:solidFill>
                <a:latin typeface="+mn-lt"/>
                <a:cs typeface="FreesiaUPC" pitchFamily="34" charset="-34"/>
              </a:rPr>
              <a:t> their packaging at least every 6 months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sz="1600">
                <a:solidFill>
                  <a:schemeClr val="tx1"/>
                </a:solidFill>
                <a:latin typeface="Verdana" pitchFamily="34" charset="0"/>
                <a:ea typeface="MS PGothic" pitchFamily="34" charset="-128"/>
              </a:defRPr>
            </a:lvl1pPr>
            <a:lvl2pPr marL="742950" indent="-285750" defTabSz="939800" eaLnBrk="0" hangingPunct="0">
              <a:defRPr sz="1600">
                <a:solidFill>
                  <a:schemeClr val="tx1"/>
                </a:solidFill>
                <a:latin typeface="Verdana" pitchFamily="34" charset="0"/>
                <a:ea typeface="MS PGothic" pitchFamily="34" charset="-128"/>
              </a:defRPr>
            </a:lvl2pPr>
            <a:lvl3pPr marL="1143000" indent="-228600" defTabSz="939800" eaLnBrk="0" hangingPunct="0">
              <a:defRPr sz="1600">
                <a:solidFill>
                  <a:schemeClr val="tx1"/>
                </a:solidFill>
                <a:latin typeface="Verdana" pitchFamily="34" charset="0"/>
                <a:ea typeface="MS PGothic" pitchFamily="34" charset="-128"/>
              </a:defRPr>
            </a:lvl3pPr>
            <a:lvl4pPr marL="1600200" indent="-228600" defTabSz="939800" eaLnBrk="0" hangingPunct="0">
              <a:defRPr sz="1600">
                <a:solidFill>
                  <a:schemeClr val="tx1"/>
                </a:solidFill>
                <a:latin typeface="Verdana" pitchFamily="34" charset="0"/>
                <a:ea typeface="MS PGothic" pitchFamily="34" charset="-128"/>
              </a:defRPr>
            </a:lvl4pPr>
            <a:lvl5pPr marL="2057400" indent="-228600" defTabSz="939800" eaLnBrk="0" hangingPunct="0">
              <a:defRPr sz="1600">
                <a:solidFill>
                  <a:schemeClr val="tx1"/>
                </a:solidFill>
                <a:latin typeface="Verdana" pitchFamily="34" charset="0"/>
                <a:ea typeface="MS PGothic" pitchFamily="34" charset="-128"/>
              </a:defRPr>
            </a:lvl5pPr>
            <a:lvl6pPr marL="25146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defTabSz="939800" eaLnBrk="0" fontAlgn="base" hangingPunct="0">
              <a:spcBef>
                <a:spcPct val="0"/>
              </a:spcBef>
              <a:spcAft>
                <a:spcPct val="0"/>
              </a:spcAft>
              <a:defRPr sz="1600">
                <a:solidFill>
                  <a:schemeClr val="tx1"/>
                </a:solidFill>
                <a:latin typeface="Verdana" pitchFamily="34" charset="0"/>
                <a:ea typeface="MS PGothic" pitchFamily="34" charset="-128"/>
              </a:defRPr>
            </a:lvl9pPr>
          </a:lstStyle>
          <a:p>
            <a:fld id="{84DD4F20-1812-46FD-97E1-29663181D075}" type="slidenum">
              <a:rPr lang="en-GB" sz="1300" smtClean="0">
                <a:solidFill>
                  <a:prstClr val="black"/>
                </a:solidFill>
                <a:latin typeface="Times" charset="0"/>
              </a:rPr>
              <a:pPr/>
              <a:t>21</a:t>
            </a:fld>
            <a:endParaRPr lang="en-GB" sz="1300" smtClean="0">
              <a:solidFill>
                <a:prstClr val="black"/>
              </a:solidFill>
              <a:latin typeface="Times"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Cost Reduction, Enhanced brand image,</a:t>
            </a:r>
            <a:r>
              <a:rPr lang="en-US" baseline="0" dirty="0" smtClean="0"/>
              <a:t> </a:t>
            </a:r>
            <a:r>
              <a:rPr lang="en-US" baseline="0" smtClean="0"/>
              <a:t>Environmental impact</a:t>
            </a:r>
            <a:endParaRPr lang="en-GB"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
          <p:cNvSpPr>
            <a:spLocks noGrp="1" noChangeArrowheads="1"/>
          </p:cNvSpPr>
          <p:nvPr>
            <p:ph type="sldNum" sz="quarter" idx="4294967295"/>
          </p:nvPr>
        </p:nvSpPr>
        <p:spPr bwMode="auto">
          <a:xfrm>
            <a:off x="3885903" y="8684381"/>
            <a:ext cx="2970610" cy="458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charset="0"/>
                <a:ea typeface="ＭＳ Ｐゴシック" charset="0"/>
                <a:cs typeface="ＭＳ Ｐゴシック" charset="0"/>
              </a:defRPr>
            </a:lvl1pPr>
            <a:lvl2pPr marL="37931725" indent="-37474525">
              <a:defRPr sz="1600">
                <a:solidFill>
                  <a:schemeClr val="tx1"/>
                </a:solidFill>
                <a:latin typeface="Verdana" charset="0"/>
                <a:ea typeface="ＭＳ Ｐゴシック" charset="0"/>
              </a:defRPr>
            </a:lvl2pPr>
            <a:lvl3pPr>
              <a:defRPr sz="1600">
                <a:solidFill>
                  <a:schemeClr val="tx1"/>
                </a:solidFill>
                <a:latin typeface="Verdana" charset="0"/>
                <a:ea typeface="ＭＳ Ｐゴシック" charset="0"/>
              </a:defRPr>
            </a:lvl3pPr>
            <a:lvl4pPr>
              <a:defRPr sz="1600">
                <a:solidFill>
                  <a:schemeClr val="tx1"/>
                </a:solidFill>
                <a:latin typeface="Verdana" charset="0"/>
                <a:ea typeface="ＭＳ Ｐゴシック" charset="0"/>
              </a:defRPr>
            </a:lvl4pPr>
            <a:lvl5pPr>
              <a:defRPr sz="1600">
                <a:solidFill>
                  <a:schemeClr val="tx1"/>
                </a:solidFill>
                <a:latin typeface="Verdana" charset="0"/>
                <a:ea typeface="ＭＳ Ｐゴシック" charset="0"/>
              </a:defRPr>
            </a:lvl5pPr>
            <a:lvl6pPr marL="457200" eaLnBrk="0" fontAlgn="base" hangingPunct="0">
              <a:spcBef>
                <a:spcPct val="0"/>
              </a:spcBef>
              <a:spcAft>
                <a:spcPct val="0"/>
              </a:spcAft>
              <a:defRPr sz="1600">
                <a:solidFill>
                  <a:schemeClr val="tx1"/>
                </a:solidFill>
                <a:latin typeface="Verdana" charset="0"/>
                <a:ea typeface="ＭＳ Ｐゴシック" charset="0"/>
              </a:defRPr>
            </a:lvl6pPr>
            <a:lvl7pPr marL="914400" eaLnBrk="0" fontAlgn="base" hangingPunct="0">
              <a:spcBef>
                <a:spcPct val="0"/>
              </a:spcBef>
              <a:spcAft>
                <a:spcPct val="0"/>
              </a:spcAft>
              <a:defRPr sz="1600">
                <a:solidFill>
                  <a:schemeClr val="tx1"/>
                </a:solidFill>
                <a:latin typeface="Verdana" charset="0"/>
                <a:ea typeface="ＭＳ Ｐゴシック" charset="0"/>
              </a:defRPr>
            </a:lvl7pPr>
            <a:lvl8pPr marL="1371600" eaLnBrk="0" fontAlgn="base" hangingPunct="0">
              <a:spcBef>
                <a:spcPct val="0"/>
              </a:spcBef>
              <a:spcAft>
                <a:spcPct val="0"/>
              </a:spcAft>
              <a:defRPr sz="1600">
                <a:solidFill>
                  <a:schemeClr val="tx1"/>
                </a:solidFill>
                <a:latin typeface="Verdana" charset="0"/>
                <a:ea typeface="ＭＳ Ｐゴシック" charset="0"/>
              </a:defRPr>
            </a:lvl8pPr>
            <a:lvl9pPr marL="1828800" eaLnBrk="0" fontAlgn="base" hangingPunct="0">
              <a:spcBef>
                <a:spcPct val="0"/>
              </a:spcBef>
              <a:spcAft>
                <a:spcPct val="0"/>
              </a:spcAft>
              <a:defRPr sz="1600">
                <a:solidFill>
                  <a:schemeClr val="tx1"/>
                </a:solidFill>
                <a:latin typeface="Verdana" charset="0"/>
                <a:ea typeface="ＭＳ Ｐゴシック" charset="0"/>
              </a:defRPr>
            </a:lvl9pPr>
          </a:lstStyle>
          <a:p>
            <a:fld id="{1581D1FB-58AC-284A-B1E7-83E8E693F8BB}" type="slidenum">
              <a:rPr lang="en-US"/>
              <a:pPr/>
              <a:t>2</a:t>
            </a:fld>
            <a:endParaRPr lang="en-US"/>
          </a:p>
        </p:txBody>
      </p:sp>
      <p:sp>
        <p:nvSpPr>
          <p:cNvPr id="26628" name="Rectangle 2"/>
          <p:cNvSpPr>
            <a:spLocks noGrp="1" noRot="1" noChangeAspect="1" noChangeArrowheads="1" noTextEdit="1"/>
          </p:cNvSpPr>
          <p:nvPr>
            <p:ph type="sldImg"/>
          </p:nvPr>
        </p:nvSpPr>
        <p:spPr>
          <a:xfrm>
            <a:off x="1108075" y="952500"/>
            <a:ext cx="5338763" cy="4003675"/>
          </a:xfrm>
          <a:ln/>
        </p:spPr>
      </p:sp>
      <p:sp>
        <p:nvSpPr>
          <p:cNvPr id="26629" name="Rectangle 3"/>
          <p:cNvSpPr>
            <a:spLocks noGrp="1" noChangeArrowheads="1"/>
          </p:cNvSpPr>
          <p:nvPr>
            <p:ph type="body" idx="1"/>
          </p:nvPr>
        </p:nvSpPr>
        <p:spPr>
          <a:xfrm>
            <a:off x="928688" y="5123845"/>
            <a:ext cx="5487294" cy="35182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This</a:t>
            </a:r>
            <a:r>
              <a:rPr lang="en-US" baseline="0" dirty="0">
                <a:ea typeface="ＭＳ Ｐゴシック" charset="0"/>
                <a:cs typeface="ＭＳ Ｐゴシック" charset="0"/>
              </a:rPr>
              <a:t> is a helicopter view of a supermarket these days. Many products that are all packed in a nice looking packaging that scream: “Take me!!!</a:t>
            </a:r>
            <a:r>
              <a:rPr lang="en-US" baseline="0" dirty="0" smtClean="0">
                <a:ea typeface="ＭＳ Ｐゴシック" charset="0"/>
                <a:cs typeface="ＭＳ Ｐゴシック" charset="0"/>
              </a:rPr>
              <a:t>” </a:t>
            </a:r>
            <a:r>
              <a:rPr lang="en-US" sz="1200" kern="1200" dirty="0" smtClean="0">
                <a:solidFill>
                  <a:schemeClr val="tx1"/>
                </a:solidFill>
                <a:latin typeface="+mn-lt"/>
                <a:ea typeface="+mn-ea"/>
                <a:cs typeface="+mn-cs"/>
              </a:rPr>
              <a:t>70% of purchase decisions are now made at the shelf. </a:t>
            </a:r>
          </a:p>
          <a:p>
            <a:r>
              <a:rPr lang="en-US" sz="1200" kern="1200" dirty="0" smtClean="0">
                <a:solidFill>
                  <a:schemeClr val="tx1"/>
                </a:solidFill>
                <a:latin typeface="+mn-lt"/>
                <a:ea typeface="+mn-ea"/>
                <a:cs typeface="+mn-cs"/>
              </a:rPr>
              <a:t>Consumers</a:t>
            </a:r>
            <a:r>
              <a:rPr lang="en-US" sz="1200" kern="1200" baseline="0" dirty="0" smtClean="0">
                <a:solidFill>
                  <a:schemeClr val="tx1"/>
                </a:solidFill>
                <a:latin typeface="+mn-lt"/>
                <a:ea typeface="+mn-ea"/>
                <a:cs typeface="+mn-cs"/>
              </a:rPr>
              <a:t> usually spend 5 seconds to make decision</a:t>
            </a:r>
          </a:p>
          <a:p>
            <a:r>
              <a:rPr lang="en-US" sz="1200" kern="1200" baseline="0" dirty="0" smtClean="0">
                <a:solidFill>
                  <a:schemeClr val="tx1"/>
                </a:solidFill>
                <a:latin typeface="+mn-lt"/>
                <a:ea typeface="+mn-ea"/>
                <a:cs typeface="+mn-cs"/>
              </a:rPr>
              <a:t>After decision, 80% don’t know why…</a:t>
            </a:r>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WebCenter is 1 piece in in an integrated brand management offering. Other elements:</a:t>
            </a:r>
          </a:p>
          <a:p>
            <a:r>
              <a:rPr lang="en-US" dirty="0">
                <a:ea typeface="ＭＳ Ｐゴシック" charset="0"/>
                <a:cs typeface="ＭＳ Ｐゴシック" charset="0"/>
              </a:rPr>
              <a:t> - Content Management (DCE)</a:t>
            </a:r>
          </a:p>
          <a:p>
            <a:r>
              <a:rPr lang="en-US" dirty="0">
                <a:ea typeface="ＭＳ Ｐゴシック" charset="0"/>
                <a:cs typeface="ＭＳ Ｐゴシック" charset="0"/>
              </a:rPr>
              <a:t> - 3D Design, (Studio, Visualizer, Store Visualizer)</a:t>
            </a:r>
          </a:p>
          <a:p>
            <a:r>
              <a:rPr lang="en-US" dirty="0">
                <a:ea typeface="ＭＳ Ｐゴシック" charset="0"/>
                <a:cs typeface="ＭＳ Ｐゴシック" charset="0"/>
              </a:rPr>
              <a:t> - </a:t>
            </a:r>
            <a:r>
              <a:rPr lang="en-US" dirty="0" smtClean="0">
                <a:ea typeface="ＭＳ Ｐゴシック" charset="0"/>
                <a:cs typeface="ＭＳ Ｐゴシック" charset="0"/>
              </a:rPr>
              <a:t>Color </a:t>
            </a:r>
            <a:r>
              <a:rPr lang="en-US" dirty="0">
                <a:ea typeface="ＭＳ Ｐゴシック" charset="0"/>
                <a:cs typeface="ＭＳ Ｐゴシック" charset="0"/>
              </a:rPr>
              <a:t>Management (Pantone LIVE)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sz="1600">
                <a:solidFill>
                  <a:schemeClr val="tx1"/>
                </a:solidFill>
                <a:latin typeface="Verdana" charset="0"/>
                <a:ea typeface="ＭＳ Ｐゴシック" charset="0"/>
                <a:cs typeface="ＭＳ Ｐゴシック" charset="0"/>
              </a:defRPr>
            </a:lvl1pPr>
            <a:lvl2pPr marL="37931725" indent="-37474525" defTabSz="939800" eaLnBrk="0" hangingPunct="0">
              <a:defRPr sz="1600">
                <a:solidFill>
                  <a:schemeClr val="tx1"/>
                </a:solidFill>
                <a:latin typeface="Verdana" charset="0"/>
                <a:ea typeface="ＭＳ Ｐゴシック" charset="0"/>
              </a:defRPr>
            </a:lvl2pPr>
            <a:lvl3pPr eaLnBrk="0" hangingPunct="0">
              <a:defRPr sz="1600">
                <a:solidFill>
                  <a:schemeClr val="tx1"/>
                </a:solidFill>
                <a:latin typeface="Verdana" charset="0"/>
                <a:ea typeface="ＭＳ Ｐゴシック" charset="0"/>
              </a:defRPr>
            </a:lvl3pPr>
            <a:lvl4pPr eaLnBrk="0" hangingPunct="0">
              <a:defRPr sz="1600">
                <a:solidFill>
                  <a:schemeClr val="tx1"/>
                </a:solidFill>
                <a:latin typeface="Verdana" charset="0"/>
                <a:ea typeface="ＭＳ Ｐゴシック" charset="0"/>
              </a:defRPr>
            </a:lvl4pPr>
            <a:lvl5pPr eaLnBrk="0" hangingPunct="0">
              <a:defRPr sz="1600">
                <a:solidFill>
                  <a:schemeClr val="tx1"/>
                </a:solidFill>
                <a:latin typeface="Verdana" charset="0"/>
                <a:ea typeface="ＭＳ Ｐゴシック" charset="0"/>
              </a:defRPr>
            </a:lvl5pPr>
            <a:lvl6pPr marL="457200" eaLnBrk="0" fontAlgn="base" hangingPunct="0">
              <a:spcBef>
                <a:spcPct val="0"/>
              </a:spcBef>
              <a:spcAft>
                <a:spcPct val="0"/>
              </a:spcAft>
              <a:defRPr sz="1600">
                <a:solidFill>
                  <a:schemeClr val="tx1"/>
                </a:solidFill>
                <a:latin typeface="Verdana" charset="0"/>
                <a:ea typeface="ＭＳ Ｐゴシック" charset="0"/>
              </a:defRPr>
            </a:lvl6pPr>
            <a:lvl7pPr marL="914400" eaLnBrk="0" fontAlgn="base" hangingPunct="0">
              <a:spcBef>
                <a:spcPct val="0"/>
              </a:spcBef>
              <a:spcAft>
                <a:spcPct val="0"/>
              </a:spcAft>
              <a:defRPr sz="1600">
                <a:solidFill>
                  <a:schemeClr val="tx1"/>
                </a:solidFill>
                <a:latin typeface="Verdana" charset="0"/>
                <a:ea typeface="ＭＳ Ｐゴシック" charset="0"/>
              </a:defRPr>
            </a:lvl7pPr>
            <a:lvl8pPr marL="1371600" eaLnBrk="0" fontAlgn="base" hangingPunct="0">
              <a:spcBef>
                <a:spcPct val="0"/>
              </a:spcBef>
              <a:spcAft>
                <a:spcPct val="0"/>
              </a:spcAft>
              <a:defRPr sz="1600">
                <a:solidFill>
                  <a:schemeClr val="tx1"/>
                </a:solidFill>
                <a:latin typeface="Verdana" charset="0"/>
                <a:ea typeface="ＭＳ Ｐゴシック" charset="0"/>
              </a:defRPr>
            </a:lvl8pPr>
            <a:lvl9pPr marL="1828800" eaLnBrk="0" fontAlgn="base" hangingPunct="0">
              <a:spcBef>
                <a:spcPct val="0"/>
              </a:spcBef>
              <a:spcAft>
                <a:spcPct val="0"/>
              </a:spcAft>
              <a:defRPr sz="1600">
                <a:solidFill>
                  <a:schemeClr val="tx1"/>
                </a:solidFill>
                <a:latin typeface="Verdana" charset="0"/>
                <a:ea typeface="ＭＳ Ｐゴシック" charset="0"/>
              </a:defRPr>
            </a:lvl9pPr>
          </a:lstStyle>
          <a:p>
            <a:fld id="{1E980E4B-14D6-5345-95ED-70DAD1AFC02F}" type="slidenum">
              <a:rPr lang="en-GB" sz="1300">
                <a:latin typeface="Times" charset="0"/>
                <a:cs typeface="MS PGothic" charset="0"/>
              </a:rPr>
              <a:pPr/>
              <a:t>22</a:t>
            </a:fld>
            <a:endParaRPr lang="en-GB" sz="1300">
              <a:latin typeface="Times"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0" y="4343693"/>
            <a:ext cx="5487042" cy="4113922"/>
          </a:xfrm>
          <a:prstGeom prst="rect">
            <a:avLst/>
          </a:prstGeom>
        </p:spPr>
        <p:txBody>
          <a:bodyPr/>
          <a:lstStyle/>
          <a:p>
            <a:r>
              <a:rPr lang="en-US" dirty="0" smtClean="0"/>
              <a:t>Also used by over 1300 brand owners &amp; retailers</a:t>
            </a:r>
            <a:endParaRPr lang="en-US" dirty="0"/>
          </a:p>
        </p:txBody>
      </p:sp>
      <p:sp>
        <p:nvSpPr>
          <p:cNvPr id="4" name="Slide Number Placeholder 3"/>
          <p:cNvSpPr>
            <a:spLocks noGrp="1"/>
          </p:cNvSpPr>
          <p:nvPr>
            <p:ph type="sldNum" sz="quarter" idx="10"/>
          </p:nvPr>
        </p:nvSpPr>
        <p:spPr/>
        <p:txBody>
          <a:bodyPr/>
          <a:lstStyle/>
          <a:p>
            <a:pPr>
              <a:defRPr/>
            </a:pPr>
            <a:fld id="{D611AB02-BA3D-5A45-AFBD-AB4308E4CB5C}" type="slidenum">
              <a:rPr lang="en-GB" smtClean="0"/>
              <a:pPr>
                <a:defRPr/>
              </a:pPr>
              <a:t>23</a:t>
            </a:fld>
            <a:endParaRPr lang="en-GB"/>
          </a:p>
        </p:txBody>
      </p:sp>
    </p:spTree>
    <p:extLst>
      <p:ext uri="{BB962C8B-B14F-4D97-AF65-F5344CB8AC3E}">
        <p14:creationId xmlns:p14="http://schemas.microsoft.com/office/powerpoint/2010/main" val="17914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Unfortunately,</a:t>
            </a:r>
            <a:r>
              <a:rPr lang="en-US" baseline="0"/>
              <a:t> not all packaging will result in extra sales!</a:t>
            </a:r>
            <a:endParaRPr lang="en-US"/>
          </a:p>
        </p:txBody>
      </p:sp>
      <p:sp>
        <p:nvSpPr>
          <p:cNvPr id="4" name="Slide Number Placeholder 3"/>
          <p:cNvSpPr>
            <a:spLocks noGrp="1"/>
          </p:cNvSpPr>
          <p:nvPr>
            <p:ph type="sldNum" sz="quarter" idx="10"/>
          </p:nvPr>
        </p:nvSpPr>
        <p:spPr/>
        <p:txBody>
          <a:bodyPr/>
          <a:lstStyle/>
          <a:p>
            <a:fld id="{B8E1A0DD-F4DC-044C-8DB0-A5F4846260AD}" type="slidenum">
              <a:rPr lang="en-US"/>
              <a:t>3</a:t>
            </a:fld>
            <a:endParaRPr lang="en-US"/>
          </a:p>
        </p:txBody>
      </p:sp>
    </p:spTree>
    <p:extLst>
      <p:ext uri="{BB962C8B-B14F-4D97-AF65-F5344CB8AC3E}">
        <p14:creationId xmlns:p14="http://schemas.microsoft.com/office/powerpoint/2010/main" val="254192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stupid</a:t>
            </a:r>
            <a:r>
              <a:rPr lang="en-US" baseline="0" dirty="0"/>
              <a:t> typo’s</a:t>
            </a:r>
            <a:endParaRPr lang="en-US" dirty="0"/>
          </a:p>
        </p:txBody>
      </p:sp>
      <p:sp>
        <p:nvSpPr>
          <p:cNvPr id="4" name="Slide Number Placeholder 3"/>
          <p:cNvSpPr>
            <a:spLocks noGrp="1"/>
          </p:cNvSpPr>
          <p:nvPr>
            <p:ph type="sldNum" sz="quarter" idx="10"/>
          </p:nvPr>
        </p:nvSpPr>
        <p:spPr/>
        <p:txBody>
          <a:bodyPr/>
          <a:lstStyle/>
          <a:p>
            <a:fld id="{B8E1A0DD-F4DC-044C-8DB0-A5F4846260AD}" type="slidenum">
              <a:rPr lang="en-US"/>
              <a:t>4</a:t>
            </a:fld>
            <a:endParaRPr lang="en-US"/>
          </a:p>
        </p:txBody>
      </p:sp>
    </p:spTree>
    <p:extLst>
      <p:ext uri="{BB962C8B-B14F-4D97-AF65-F5344CB8AC3E}">
        <p14:creationId xmlns:p14="http://schemas.microsoft.com/office/powerpoint/2010/main" val="254192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the packing can just lead to confusion</a:t>
            </a:r>
            <a:endParaRPr lang="en-US" dirty="0"/>
          </a:p>
        </p:txBody>
      </p:sp>
      <p:sp>
        <p:nvSpPr>
          <p:cNvPr id="4" name="Slide Number Placeholder 3"/>
          <p:cNvSpPr>
            <a:spLocks noGrp="1"/>
          </p:cNvSpPr>
          <p:nvPr>
            <p:ph type="sldNum" sz="quarter" idx="10"/>
          </p:nvPr>
        </p:nvSpPr>
        <p:spPr/>
        <p:txBody>
          <a:bodyPr/>
          <a:lstStyle/>
          <a:p>
            <a:fld id="{B8E1A0DD-F4DC-044C-8DB0-A5F4846260AD}" type="slidenum">
              <a:rPr lang="en-US" smtClean="0"/>
              <a:t>5</a:t>
            </a:fld>
            <a:endParaRPr lang="en-US"/>
          </a:p>
        </p:txBody>
      </p:sp>
    </p:spTree>
    <p:extLst>
      <p:ext uri="{BB962C8B-B14F-4D97-AF65-F5344CB8AC3E}">
        <p14:creationId xmlns:p14="http://schemas.microsoft.com/office/powerpoint/2010/main" val="215566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Forgotten</a:t>
            </a:r>
            <a:r>
              <a:rPr lang="en-US" baseline="0"/>
              <a:t> content</a:t>
            </a:r>
            <a:endParaRPr lang="en-US"/>
          </a:p>
        </p:txBody>
      </p:sp>
      <p:sp>
        <p:nvSpPr>
          <p:cNvPr id="4" name="Slide Number Placeholder 3"/>
          <p:cNvSpPr>
            <a:spLocks noGrp="1"/>
          </p:cNvSpPr>
          <p:nvPr>
            <p:ph type="sldNum" sz="quarter" idx="10"/>
          </p:nvPr>
        </p:nvSpPr>
        <p:spPr/>
        <p:txBody>
          <a:bodyPr/>
          <a:lstStyle/>
          <a:p>
            <a:fld id="{B8E1A0DD-F4DC-044C-8DB0-A5F4846260AD}" type="slidenum">
              <a:rPr lang="en-US"/>
              <a:t>6</a:t>
            </a:fld>
            <a:endParaRPr lang="en-US"/>
          </a:p>
        </p:txBody>
      </p:sp>
    </p:spTree>
    <p:extLst>
      <p:ext uri="{BB962C8B-B14F-4D97-AF65-F5344CB8AC3E}">
        <p14:creationId xmlns:p14="http://schemas.microsoft.com/office/powerpoint/2010/main" val="254192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E1A0DD-F4DC-044C-8DB0-A5F4846260AD}" type="slidenum">
              <a:rPr lang="en-US"/>
              <a:t>8</a:t>
            </a:fld>
            <a:endParaRPr lang="en-US"/>
          </a:p>
        </p:txBody>
      </p:sp>
    </p:spTree>
    <p:extLst>
      <p:ext uri="{BB962C8B-B14F-4D97-AF65-F5344CB8AC3E}">
        <p14:creationId xmlns:p14="http://schemas.microsoft.com/office/powerpoint/2010/main" val="254192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1600">
                <a:solidFill>
                  <a:schemeClr val="tx1"/>
                </a:solidFill>
                <a:latin typeface="Verdana" charset="0"/>
                <a:ea typeface="ＭＳ Ｐゴシック" charset="0"/>
                <a:cs typeface="ＭＳ Ｐゴシック" charset="0"/>
              </a:defRPr>
            </a:lvl1pPr>
            <a:lvl2pPr marL="37931725" indent="-37474525" defTabSz="939800">
              <a:defRPr sz="1600">
                <a:solidFill>
                  <a:schemeClr val="tx1"/>
                </a:solidFill>
                <a:latin typeface="Verdana" charset="0"/>
                <a:ea typeface="ＭＳ Ｐゴシック" charset="0"/>
              </a:defRPr>
            </a:lvl2pPr>
            <a:lvl3pPr>
              <a:defRPr sz="1600">
                <a:solidFill>
                  <a:schemeClr val="tx1"/>
                </a:solidFill>
                <a:latin typeface="Verdana" charset="0"/>
                <a:ea typeface="ＭＳ Ｐゴシック" charset="0"/>
              </a:defRPr>
            </a:lvl3pPr>
            <a:lvl4pPr>
              <a:defRPr sz="1600">
                <a:solidFill>
                  <a:schemeClr val="tx1"/>
                </a:solidFill>
                <a:latin typeface="Verdana" charset="0"/>
                <a:ea typeface="ＭＳ Ｐゴシック" charset="0"/>
              </a:defRPr>
            </a:lvl4pPr>
            <a:lvl5pPr>
              <a:defRPr sz="1600">
                <a:solidFill>
                  <a:schemeClr val="tx1"/>
                </a:solidFill>
                <a:latin typeface="Verdana" charset="0"/>
                <a:ea typeface="ＭＳ Ｐゴシック" charset="0"/>
              </a:defRPr>
            </a:lvl5pPr>
            <a:lvl6pPr marL="457200" eaLnBrk="0" fontAlgn="base" hangingPunct="0">
              <a:spcBef>
                <a:spcPct val="0"/>
              </a:spcBef>
              <a:spcAft>
                <a:spcPct val="0"/>
              </a:spcAft>
              <a:defRPr sz="1600">
                <a:solidFill>
                  <a:schemeClr val="tx1"/>
                </a:solidFill>
                <a:latin typeface="Verdana" charset="0"/>
                <a:ea typeface="ＭＳ Ｐゴシック" charset="0"/>
              </a:defRPr>
            </a:lvl6pPr>
            <a:lvl7pPr marL="914400" eaLnBrk="0" fontAlgn="base" hangingPunct="0">
              <a:spcBef>
                <a:spcPct val="0"/>
              </a:spcBef>
              <a:spcAft>
                <a:spcPct val="0"/>
              </a:spcAft>
              <a:defRPr sz="1600">
                <a:solidFill>
                  <a:schemeClr val="tx1"/>
                </a:solidFill>
                <a:latin typeface="Verdana" charset="0"/>
                <a:ea typeface="ＭＳ Ｐゴシック" charset="0"/>
              </a:defRPr>
            </a:lvl7pPr>
            <a:lvl8pPr marL="1371600" eaLnBrk="0" fontAlgn="base" hangingPunct="0">
              <a:spcBef>
                <a:spcPct val="0"/>
              </a:spcBef>
              <a:spcAft>
                <a:spcPct val="0"/>
              </a:spcAft>
              <a:defRPr sz="1600">
                <a:solidFill>
                  <a:schemeClr val="tx1"/>
                </a:solidFill>
                <a:latin typeface="Verdana" charset="0"/>
                <a:ea typeface="ＭＳ Ｐゴシック" charset="0"/>
              </a:defRPr>
            </a:lvl8pPr>
            <a:lvl9pPr marL="1828800" eaLnBrk="0" fontAlgn="base" hangingPunct="0">
              <a:spcBef>
                <a:spcPct val="0"/>
              </a:spcBef>
              <a:spcAft>
                <a:spcPct val="0"/>
              </a:spcAft>
              <a:defRPr sz="1600">
                <a:solidFill>
                  <a:schemeClr val="tx1"/>
                </a:solidFill>
                <a:latin typeface="Verdana" charset="0"/>
                <a:ea typeface="ＭＳ Ｐゴシック" charset="0"/>
              </a:defRPr>
            </a:lvl9pPr>
          </a:lstStyle>
          <a:p>
            <a:fld id="{62724235-B73F-CB4B-A83F-6B6707CB9795}" type="slidenum">
              <a:rPr lang="en-GB" sz="1300">
                <a:latin typeface="Times" charset="0"/>
              </a:rPr>
              <a:pPr/>
              <a:t>9</a:t>
            </a:fld>
            <a:endParaRPr lang="en-GB" sz="1300">
              <a:latin typeface="Times" charset="0"/>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bwMode="auto">
          <a:xfrm>
            <a:off x="924674" y="4355401"/>
            <a:ext cx="5008652" cy="2791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9991" tIns="46795" rIns="89991" bIns="46795">
            <a:spAutoFit/>
          </a:bodyPr>
          <a:lstStyle/>
          <a:p>
            <a:r>
              <a:rPr lang="en-US" dirty="0" smtClean="0">
                <a:ea typeface="ヒラギノ角ゴ Pro W3" charset="0"/>
                <a:cs typeface="ヒラギノ角ゴ Pro W3" charset="0"/>
              </a:rPr>
              <a:t>Reason for all the Errors</a:t>
            </a:r>
            <a:r>
              <a:rPr lang="en-US" baseline="0" dirty="0" smtClean="0">
                <a:ea typeface="ヒラギノ角ゴ Pro W3" charset="0"/>
                <a:cs typeface="ヒラギノ角ゴ Pro W3" charset="0"/>
              </a:rPr>
              <a:t> is  - </a:t>
            </a:r>
            <a:r>
              <a:rPr lang="en-US" dirty="0" smtClean="0">
                <a:ea typeface="ヒラギノ角ゴ Pro W3" charset="0"/>
                <a:cs typeface="ヒラギノ角ゴ Pro W3" charset="0"/>
              </a:rPr>
              <a:t>Packaging </a:t>
            </a:r>
            <a:r>
              <a:rPr lang="en-US" dirty="0">
                <a:ea typeface="ヒラギノ角ゴ Pro W3" charset="0"/>
                <a:cs typeface="ヒラギノ角ゴ Pro W3" charset="0"/>
              </a:rPr>
              <a:t>is complex.</a:t>
            </a:r>
            <a:r>
              <a:rPr lang="en-US" baseline="0" dirty="0">
                <a:ea typeface="ヒラギノ角ゴ Pro W3" charset="0"/>
                <a:cs typeface="ヒラギノ角ゴ Pro W3" charset="0"/>
              </a:rPr>
              <a:t> Even relatively basic packaging designs like this become more complex…</a:t>
            </a:r>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xfrm>
            <a:off x="685480" y="4343693"/>
            <a:ext cx="5487042" cy="41139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Secondly – getting content to the packaging</a:t>
            </a:r>
            <a:r>
              <a:rPr lang="en-US" baseline="0" dirty="0" smtClean="0"/>
              <a:t> is complex</a:t>
            </a:r>
            <a:endParaRPr lang="en-US" dirty="0"/>
          </a:p>
        </p:txBody>
      </p:sp>
      <p:sp>
        <p:nvSpPr>
          <p:cNvPr id="28675" name="Slide Number Placeholder 3"/>
          <p:cNvSpPr>
            <a:spLocks noGrp="1"/>
          </p:cNvSpPr>
          <p:nvPr>
            <p:ph type="sldNum" sz="quarter" idx="5"/>
          </p:nvPr>
        </p:nvSpPr>
        <p:spPr>
          <a:xfrm>
            <a:off x="3884916" y="8685922"/>
            <a:ext cx="2971479" cy="456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lstStyle>
            <a:lvl1pPr defTabSz="939800" eaLnBrk="0" hangingPunct="0">
              <a:defRPr sz="1600">
                <a:solidFill>
                  <a:schemeClr val="tx1"/>
                </a:solidFill>
                <a:latin typeface="Verdana" charset="0"/>
                <a:ea typeface="ＭＳ Ｐゴシック" charset="0"/>
                <a:cs typeface="ＭＳ Ｐゴシック" charset="0"/>
              </a:defRPr>
            </a:lvl1pPr>
            <a:lvl2pPr marL="742950" indent="-285750" defTabSz="939800" eaLnBrk="0" hangingPunct="0">
              <a:defRPr sz="1600">
                <a:solidFill>
                  <a:schemeClr val="tx1"/>
                </a:solidFill>
                <a:latin typeface="Verdana" charset="0"/>
                <a:ea typeface="ＭＳ Ｐゴシック" charset="0"/>
              </a:defRPr>
            </a:lvl2pPr>
            <a:lvl3pPr marL="1143000" indent="-228600" defTabSz="939800" eaLnBrk="0" hangingPunct="0">
              <a:defRPr sz="1600">
                <a:solidFill>
                  <a:schemeClr val="tx1"/>
                </a:solidFill>
                <a:latin typeface="Verdana" charset="0"/>
                <a:ea typeface="ＭＳ Ｐゴシック" charset="0"/>
              </a:defRPr>
            </a:lvl3pPr>
            <a:lvl4pPr marL="1600200" indent="-228600" defTabSz="939800" eaLnBrk="0" hangingPunct="0">
              <a:defRPr sz="1600">
                <a:solidFill>
                  <a:schemeClr val="tx1"/>
                </a:solidFill>
                <a:latin typeface="Verdana" charset="0"/>
                <a:ea typeface="ＭＳ Ｐゴシック" charset="0"/>
              </a:defRPr>
            </a:lvl4pPr>
            <a:lvl5pPr marL="2057400" indent="-228600" defTabSz="939800" eaLnBrk="0" hangingPunct="0">
              <a:defRPr sz="1600">
                <a:solidFill>
                  <a:schemeClr val="tx1"/>
                </a:solidFill>
                <a:latin typeface="Verdana" charset="0"/>
                <a:ea typeface="ＭＳ Ｐゴシック" charset="0"/>
              </a:defRPr>
            </a:lvl5pPr>
            <a:lvl6pPr marL="2514600" indent="-228600" defTabSz="939800" eaLnBrk="0" fontAlgn="base" hangingPunct="0">
              <a:spcBef>
                <a:spcPct val="0"/>
              </a:spcBef>
              <a:spcAft>
                <a:spcPct val="0"/>
              </a:spcAft>
              <a:defRPr sz="1600">
                <a:solidFill>
                  <a:schemeClr val="tx1"/>
                </a:solidFill>
                <a:latin typeface="Verdana" charset="0"/>
                <a:ea typeface="ＭＳ Ｐゴシック" charset="0"/>
              </a:defRPr>
            </a:lvl6pPr>
            <a:lvl7pPr marL="2971800" indent="-228600" defTabSz="939800" eaLnBrk="0" fontAlgn="base" hangingPunct="0">
              <a:spcBef>
                <a:spcPct val="0"/>
              </a:spcBef>
              <a:spcAft>
                <a:spcPct val="0"/>
              </a:spcAft>
              <a:defRPr sz="1600">
                <a:solidFill>
                  <a:schemeClr val="tx1"/>
                </a:solidFill>
                <a:latin typeface="Verdana" charset="0"/>
                <a:ea typeface="ＭＳ Ｐゴシック" charset="0"/>
              </a:defRPr>
            </a:lvl7pPr>
            <a:lvl8pPr marL="3429000" indent="-228600" defTabSz="939800" eaLnBrk="0" fontAlgn="base" hangingPunct="0">
              <a:spcBef>
                <a:spcPct val="0"/>
              </a:spcBef>
              <a:spcAft>
                <a:spcPct val="0"/>
              </a:spcAft>
              <a:defRPr sz="1600">
                <a:solidFill>
                  <a:schemeClr val="tx1"/>
                </a:solidFill>
                <a:latin typeface="Verdana" charset="0"/>
                <a:ea typeface="ＭＳ Ｐゴシック" charset="0"/>
              </a:defRPr>
            </a:lvl8pPr>
            <a:lvl9pPr marL="3886200" indent="-228600" defTabSz="939800" eaLnBrk="0" fontAlgn="base" hangingPunct="0">
              <a:spcBef>
                <a:spcPct val="0"/>
              </a:spcBef>
              <a:spcAft>
                <a:spcPct val="0"/>
              </a:spcAft>
              <a:defRPr sz="1600">
                <a:solidFill>
                  <a:schemeClr val="tx1"/>
                </a:solidFill>
                <a:latin typeface="Verdana" charset="0"/>
                <a:ea typeface="ＭＳ Ｐゴシック" charset="0"/>
              </a:defRPr>
            </a:lvl9pPr>
          </a:lstStyle>
          <a:p>
            <a:pPr eaLnBrk="1" hangingPunct="1"/>
            <a:fld id="{94838320-CE88-694B-9C08-7C76B204B2A3}" type="slidenum">
              <a:rPr lang="en-US"/>
              <a:pPr eaLnBrk="1" hangingPunct="1"/>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53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7"/>
          <p:cNvSpPr>
            <a:spLocks noGrp="1" noChangeArrowheads="1"/>
          </p:cNvSpPr>
          <p:nvPr>
            <p:ph type="ctrTitle" sz="quarter"/>
          </p:nvPr>
        </p:nvSpPr>
        <p:spPr>
          <a:xfrm>
            <a:off x="304800" y="4953000"/>
            <a:ext cx="3886200" cy="762000"/>
          </a:xfrm>
        </p:spPr>
        <p:txBody>
          <a:bodyPr lIns="91440" tIns="45720" rIns="91440" bIns="45720" anchor="ctr"/>
          <a:lstStyle>
            <a:lvl1pPr>
              <a:defRPr sz="2800">
                <a:solidFill>
                  <a:schemeClr val="bg2"/>
                </a:solidFill>
              </a:defRPr>
            </a:lvl1pPr>
          </a:lstStyle>
          <a:p>
            <a:r>
              <a:rPr lang="en-US"/>
              <a:t>Click to edit Master title style</a:t>
            </a:r>
          </a:p>
        </p:txBody>
      </p:sp>
      <p:sp>
        <p:nvSpPr>
          <p:cNvPr id="93193" name="Rectangle 9"/>
          <p:cNvSpPr>
            <a:spLocks noGrp="1" noChangeArrowheads="1"/>
          </p:cNvSpPr>
          <p:nvPr>
            <p:ph type="subTitle" sz="quarter" idx="1"/>
          </p:nvPr>
        </p:nvSpPr>
        <p:spPr>
          <a:xfrm>
            <a:off x="6019800" y="5029200"/>
            <a:ext cx="2743200" cy="685800"/>
          </a:xfrm>
        </p:spPr>
        <p:txBody>
          <a:bodyPr lIns="91440" tIns="45720" rIns="91440" bIns="45720"/>
          <a:lstStyle>
            <a:lvl1pPr marL="0" indent="0">
              <a:buFont typeface="Verdana" pitchFamily="34" charset="0"/>
              <a:buNone/>
              <a:defRPr b="1">
                <a:solidFill>
                  <a:schemeClr val="bg2"/>
                </a:solidFill>
              </a:defRPr>
            </a:lvl1pPr>
          </a:lstStyle>
          <a:p>
            <a:r>
              <a:rPr lang="en-US"/>
              <a:t>Click to edit Master subtitle style</a:t>
            </a:r>
          </a:p>
        </p:txBody>
      </p:sp>
      <p:sp>
        <p:nvSpPr>
          <p:cNvPr id="5" name="Rectangle 8"/>
          <p:cNvSpPr>
            <a:spLocks noGrp="1" noChangeArrowheads="1"/>
          </p:cNvSpPr>
          <p:nvPr>
            <p:ph type="dt" sz="quarter" idx="10"/>
          </p:nvPr>
        </p:nvSpPr>
        <p:spPr bwMode="auto">
          <a:xfrm>
            <a:off x="6019800" y="5867400"/>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a:solidFill>
                  <a:schemeClr val="bg2"/>
                </a:solidFill>
                <a:latin typeface="+mn-lt"/>
                <a:ea typeface="+mn-ea"/>
                <a:cs typeface="+mn-cs"/>
              </a:defRPr>
            </a:lvl1pPr>
          </a:lstStyle>
          <a:p>
            <a:pPr>
              <a:defRPr/>
            </a:pPr>
            <a:r>
              <a:rPr lang="en-US"/>
              <a:t>May 10, 2012</a:t>
            </a:r>
          </a:p>
        </p:txBody>
      </p:sp>
    </p:spTree>
    <p:extLst>
      <p:ext uri="{BB962C8B-B14F-4D97-AF65-F5344CB8AC3E}">
        <p14:creationId xmlns:p14="http://schemas.microsoft.com/office/powerpoint/2010/main" val="416025217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71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476250"/>
            <a:ext cx="2016125" cy="5467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0888" y="476250"/>
            <a:ext cx="5900737" cy="546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380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278275" name="Rectangle 3"/>
          <p:cNvSpPr>
            <a:spLocks noGrp="1" noChangeArrowheads="1"/>
          </p:cNvSpPr>
          <p:nvPr>
            <p:ph type="subTitle" idx="1"/>
          </p:nvPr>
        </p:nvSpPr>
        <p:spPr>
          <a:xfrm>
            <a:off x="701675" y="2840501"/>
            <a:ext cx="8069263" cy="944562"/>
          </a:xfrm>
          <a:effectLst>
            <a:outerShdw blurRad="63500" dist="17961" dir="2700000" algn="ctr" rotWithShape="0">
              <a:srgbClr val="878600">
                <a:alpha val="74998"/>
              </a:srgbClr>
            </a:outerShdw>
          </a:effectLst>
        </p:spPr>
        <p:txBody>
          <a:bodyPr anchor="b"/>
          <a:lstStyle>
            <a:lvl1pPr marL="0" indent="0" algn="r">
              <a:buFont typeface="Verdana" charset="0"/>
              <a:buNone/>
              <a:defRPr b="1">
                <a:solidFill>
                  <a:schemeClr val="bg1"/>
                </a:solidFill>
              </a:defRPr>
            </a:lvl1pPr>
          </a:lstStyle>
          <a:p>
            <a:r>
              <a:rPr lang="en-US" smtClean="0"/>
              <a:t>Click to edit Master subtitle style</a:t>
            </a:r>
            <a:endParaRPr lang="en-US"/>
          </a:p>
        </p:txBody>
      </p:sp>
      <p:sp>
        <p:nvSpPr>
          <p:cNvPr id="4278276" name="Rectangle 4"/>
          <p:cNvSpPr>
            <a:spLocks noGrp="1" noChangeArrowheads="1"/>
          </p:cNvSpPr>
          <p:nvPr>
            <p:ph type="ctrTitle"/>
          </p:nvPr>
        </p:nvSpPr>
        <p:spPr>
          <a:xfrm>
            <a:off x="701675" y="1627351"/>
            <a:ext cx="8069263" cy="1104900"/>
          </a:xfrm>
          <a:effectLst>
            <a:outerShdw blurRad="63500" dist="17961" dir="2700000" algn="ctr" rotWithShape="0">
              <a:srgbClr val="878600">
                <a:alpha val="74998"/>
              </a:srgbClr>
            </a:outerShdw>
          </a:effectLst>
        </p:spPr>
        <p:txBody>
          <a:bodyPr anchor="t"/>
          <a:lstStyle>
            <a:lvl1pPr algn="r">
              <a:lnSpc>
                <a:spcPts val="3600"/>
              </a:lnSpc>
              <a:defRPr sz="2400">
                <a:solidFill>
                  <a:schemeClr val="bg1"/>
                </a:solidFill>
                <a:ea typeface="MS UI Gothic" pitchFamily="34" charset="-128"/>
                <a:cs typeface="MS UI Gothic" pitchFamily="34" charset="-128"/>
              </a:defRPr>
            </a:lvl1pPr>
          </a:lstStyle>
          <a:p>
            <a:r>
              <a:rPr lang="en-US" dirty="0" smtClean="0"/>
              <a:t>Click to edit Master title style</a:t>
            </a:r>
            <a:endParaRPr lang="en-US" dirty="0"/>
          </a:p>
        </p:txBody>
      </p:sp>
      <p:sp>
        <p:nvSpPr>
          <p:cNvPr id="4278277" name="Rectangle 5"/>
          <p:cNvSpPr>
            <a:spLocks noChangeArrowheads="1"/>
          </p:cNvSpPr>
          <p:nvPr/>
        </p:nvSpPr>
        <p:spPr bwMode="auto">
          <a:xfrm>
            <a:off x="720725" y="5084763"/>
            <a:ext cx="4572000" cy="1054100"/>
          </a:xfrm>
          <a:prstGeom prst="rect">
            <a:avLst/>
          </a:prstGeom>
          <a:noFill/>
          <a:ln w="9525">
            <a:noFill/>
            <a:miter lim="800000"/>
            <a:headEnd/>
            <a:tailEnd/>
          </a:ln>
          <a:effectLst>
            <a:outerShdw blurRad="63500" dist="17961" dir="2700000" algn="ctr" rotWithShape="0">
              <a:srgbClr val="AABB11">
                <a:alpha val="74998"/>
              </a:srgbClr>
            </a:outerShdw>
          </a:effectLst>
        </p:spPr>
        <p:txBody>
          <a:bodyPr lIns="0" tIns="0" rIns="0" bIns="0" anchor="ctr">
            <a:prstTxWarp prst="textNoShape">
              <a:avLst/>
            </a:prstTxWarp>
          </a:bodyPr>
          <a:lstStyle/>
          <a:p>
            <a:pPr eaLnBrk="1" hangingPunct="1"/>
            <a:endParaRPr lang="en-US" sz="1800">
              <a:latin typeface="Arial" charset="0"/>
            </a:endParaRPr>
          </a:p>
        </p:txBody>
      </p:sp>
    </p:spTree>
  </p:cSld>
  <p:clrMapOvr>
    <a:masterClrMapping/>
  </p:clrMapOvr>
  <p:transition>
    <p:zo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7115175" y="632619"/>
            <a:ext cx="1674813" cy="2038350"/>
          </a:xfrm>
        </p:spPr>
        <p:txBody>
          <a:bodyPr/>
          <a:lstStyle>
            <a:lvl1pPr marL="0" indent="0">
              <a:buNone/>
              <a:defRPr lang="en-US" sz="13200" kern="1200" dirty="0" smtClean="0">
                <a:solidFill>
                  <a:schemeClr val="bg1"/>
                </a:solidFill>
                <a:latin typeface="Verdana" charset="0"/>
                <a:ea typeface="ＭＳ Ｐゴシック" charset="-128"/>
                <a:cs typeface="ＭＳ Ｐゴシック" charset="-128"/>
              </a:defRPr>
            </a:lvl1pPr>
            <a:lvl2pPr marL="280987" indent="0">
              <a:buNone/>
              <a:defRPr/>
            </a:lvl2pPr>
            <a:lvl3pPr marL="522287" indent="0">
              <a:buNone/>
              <a:defRPr/>
            </a:lvl3pPr>
            <a:lvl4pPr marL="801687" indent="0">
              <a:buNone/>
              <a:defRPr/>
            </a:lvl4pPr>
            <a:lvl5pPr marL="2427288" indent="0">
              <a:buNone/>
              <a:defRPr/>
            </a:lvl5pPr>
          </a:lstStyle>
          <a:p>
            <a:pPr lvl="0"/>
            <a:r>
              <a:rPr lang="en-US" dirty="0" smtClean="0"/>
              <a:t>1</a:t>
            </a:r>
          </a:p>
        </p:txBody>
      </p:sp>
      <p:sp>
        <p:nvSpPr>
          <p:cNvPr id="2" name="Title 1"/>
          <p:cNvSpPr>
            <a:spLocks noGrp="1"/>
          </p:cNvSpPr>
          <p:nvPr>
            <p:ph type="title" hasCustomPrompt="1"/>
          </p:nvPr>
        </p:nvSpPr>
        <p:spPr>
          <a:xfrm>
            <a:off x="733425" y="1056481"/>
            <a:ext cx="6381750" cy="525463"/>
          </a:xfrm>
        </p:spPr>
        <p:txBody>
          <a:bodyPr/>
          <a:lstStyle>
            <a:lvl1pPr>
              <a:defRPr lang="en-US" sz="2400" b="1" kern="1200" dirty="0">
                <a:solidFill>
                  <a:schemeClr val="bg1"/>
                </a:solidFill>
                <a:effectLst>
                  <a:outerShdw blurRad="50800" dist="38100" dir="2700000" algn="tl" rotWithShape="0">
                    <a:prstClr val="black">
                      <a:alpha val="20000"/>
                    </a:prstClr>
                  </a:outerShdw>
                </a:effectLst>
                <a:latin typeface="Verdana" charset="0"/>
                <a:ea typeface="MS UI Gothic" pitchFamily="34" charset="-128"/>
                <a:cs typeface="MS UI Gothic" pitchFamily="34" charset="-128"/>
              </a:defRPr>
            </a:lvl1pPr>
          </a:lstStyle>
          <a:p>
            <a:r>
              <a:rPr lang="en-US" dirty="0" smtClean="0"/>
              <a:t>Click to edit Section title style</a:t>
            </a:r>
            <a:endParaRPr lang="en-US" dirty="0"/>
          </a:p>
        </p:txBody>
      </p:sp>
      <p:sp>
        <p:nvSpPr>
          <p:cNvPr id="11" name="Text Placeholder 10"/>
          <p:cNvSpPr>
            <a:spLocks noGrp="1"/>
          </p:cNvSpPr>
          <p:nvPr>
            <p:ph type="body" sz="quarter" idx="11" hasCustomPrompt="1"/>
          </p:nvPr>
        </p:nvSpPr>
        <p:spPr>
          <a:xfrm>
            <a:off x="701675" y="2665413"/>
            <a:ext cx="8101012" cy="1401762"/>
          </a:xfrm>
        </p:spPr>
        <p:txBody>
          <a:bodyPr/>
          <a:lstStyle>
            <a:lvl1pPr marL="0" indent="0">
              <a:buNone/>
              <a:defRPr lang="en-US" sz="1600" b="1" kern="1200" dirty="0" smtClean="0">
                <a:solidFill>
                  <a:schemeClr val="bg1"/>
                </a:solidFill>
                <a:effectLst>
                  <a:outerShdw blurRad="38100" dist="38100" dir="2700000" algn="tl">
                    <a:srgbClr val="000000">
                      <a:alpha val="20000"/>
                    </a:srgbClr>
                  </a:outerShdw>
                </a:effectLst>
                <a:latin typeface="Verdana" charset="0"/>
                <a:ea typeface="ＭＳ Ｐゴシック" charset="-128"/>
                <a:cs typeface="ＭＳ Ｐゴシック" charset="-128"/>
              </a:defRPr>
            </a:lvl1pPr>
            <a:lvl2pPr marL="280987" indent="0">
              <a:buNone/>
              <a:defRPr/>
            </a:lvl2pPr>
            <a:lvl3pPr marL="522287" indent="0">
              <a:buNone/>
              <a:defRPr/>
            </a:lvl3pPr>
            <a:lvl4pPr marL="801687" indent="0">
              <a:buNone/>
              <a:defRPr/>
            </a:lvl4pPr>
          </a:lstStyle>
          <a:p>
            <a:pPr lvl="0"/>
            <a:r>
              <a:rPr lang="en-US" dirty="0" smtClean="0"/>
              <a:t>Click to edit Section subtitle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sz="half" idx="1"/>
          </p:nvPr>
        </p:nvSpPr>
        <p:spPr>
          <a:xfrm>
            <a:off x="750888" y="1557338"/>
            <a:ext cx="3957637" cy="4538662"/>
          </a:xfrm>
        </p:spPr>
        <p:txBody>
          <a:bodyPr/>
          <a:lstStyle>
            <a:lvl1pPr>
              <a:defRPr sz="1600"/>
            </a:lvl1pPr>
            <a:lvl2pPr>
              <a:defRPr sz="1400"/>
            </a:lvl2pPr>
            <a:lvl3pPr>
              <a:defRPr sz="13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jdelijke aanduiding voor inhoud 3"/>
          <p:cNvSpPr>
            <a:spLocks noGrp="1"/>
          </p:cNvSpPr>
          <p:nvPr>
            <p:ph sz="half" idx="2"/>
          </p:nvPr>
        </p:nvSpPr>
        <p:spPr>
          <a:xfrm>
            <a:off x="4860925" y="1557338"/>
            <a:ext cx="3959225" cy="4538662"/>
          </a:xfrm>
        </p:spPr>
        <p:txBody>
          <a:bodyPr/>
          <a:lstStyle>
            <a:lvl1pPr>
              <a:defRPr sz="1600"/>
            </a:lvl1pPr>
            <a:lvl2pPr>
              <a:defRPr sz="1400"/>
            </a:lvl2pPr>
            <a:lvl3pPr>
              <a:defRPr sz="13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0888" y="1535113"/>
            <a:ext cx="37465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Tijdelijke aanduiding voor inhoud 3"/>
          <p:cNvSpPr>
            <a:spLocks noGrp="1"/>
          </p:cNvSpPr>
          <p:nvPr>
            <p:ph sz="half" idx="2"/>
          </p:nvPr>
        </p:nvSpPr>
        <p:spPr>
          <a:xfrm>
            <a:off x="750888" y="2174875"/>
            <a:ext cx="3746500" cy="3951288"/>
          </a:xfrm>
        </p:spPr>
        <p:txBody>
          <a:bodyPr/>
          <a:lstStyle>
            <a:lvl1pPr>
              <a:defRPr sz="1600"/>
            </a:lvl1pPr>
            <a:lvl2pPr>
              <a:defRPr sz="1400"/>
            </a:lvl2pPr>
            <a:lvl3pPr>
              <a:defRPr sz="13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1600"/>
            </a:lvl1pPr>
            <a:lvl2pPr>
              <a:defRPr sz="1400"/>
            </a:lvl2pPr>
            <a:lvl3pPr>
              <a:defRPr sz="13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el 1"/>
          <p:cNvSpPr>
            <a:spLocks noGrp="1"/>
          </p:cNvSpPr>
          <p:nvPr>
            <p:ph type="title"/>
          </p:nvPr>
        </p:nvSpPr>
        <p:spPr>
          <a:xfrm>
            <a:off x="750888" y="476250"/>
            <a:ext cx="8069262" cy="525463"/>
          </a:xfrm>
        </p:spPr>
        <p:txBody>
          <a:bodyPr/>
          <a:lstStyle/>
          <a:p>
            <a:r>
              <a:rPr lang="en-US" dirty="0" smtClean="0"/>
              <a:t>Click to edit Master title style</a:t>
            </a:r>
            <a:endParaRPr lang="nl-NL"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4764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8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6982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0888" y="1557338"/>
            <a:ext cx="395763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0925" y="1557338"/>
            <a:ext cx="395922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1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31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65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3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149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217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vmlDrawing" Target="../drawings/vmlDrawing1.v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0888" y="476250"/>
            <a:ext cx="80692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add Title</a:t>
            </a:r>
          </a:p>
        </p:txBody>
      </p:sp>
      <p:sp>
        <p:nvSpPr>
          <p:cNvPr id="1027" name="Rectangle 3"/>
          <p:cNvSpPr>
            <a:spLocks noGrp="1" noChangeArrowheads="1"/>
          </p:cNvSpPr>
          <p:nvPr>
            <p:ph type="body" idx="1"/>
          </p:nvPr>
        </p:nvSpPr>
        <p:spPr bwMode="auto">
          <a:xfrm>
            <a:off x="750888" y="1557338"/>
            <a:ext cx="806926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 see how it works when the line fills over to the second one because it becomes impossible to shortrn it</a:t>
            </a:r>
          </a:p>
          <a:p>
            <a:pPr lvl="2"/>
            <a:r>
              <a:rPr lang="en-US"/>
              <a:t>Third level</a:t>
            </a:r>
          </a:p>
          <a:p>
            <a:pPr lvl="3"/>
            <a:r>
              <a:rPr lang="en-US"/>
              <a:t>Fourth level</a:t>
            </a:r>
          </a:p>
        </p:txBody>
      </p:sp>
      <p:sp>
        <p:nvSpPr>
          <p:cNvPr id="91141" name="Text Box 5"/>
          <p:cNvSpPr txBox="1">
            <a:spLocks noChangeArrowheads="1"/>
          </p:cNvSpPr>
          <p:nvPr/>
        </p:nvSpPr>
        <p:spPr bwMode="auto">
          <a:xfrm>
            <a:off x="192088" y="6583363"/>
            <a:ext cx="358775" cy="214312"/>
          </a:xfrm>
          <a:prstGeom prst="rect">
            <a:avLst/>
          </a:prstGeom>
          <a:noFill/>
          <a:ln w="9525">
            <a:noFill/>
            <a:miter lim="800000"/>
            <a:headEnd/>
            <a:tailEnd/>
          </a:ln>
          <a:effec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fld id="{28976AC0-7348-3D44-BDD0-CC0CC123B984}" type="slidenum">
              <a:rPr lang="en-US" sz="800">
                <a:solidFill>
                  <a:schemeClr val="bg1"/>
                </a:solidFill>
                <a:latin typeface="Verdana" charset="0"/>
              </a:rPr>
              <a:pPr eaLnBrk="0" hangingPunct="0"/>
              <a:t>‹#›</a:t>
            </a:fld>
            <a:endParaRPr lang="en-US" sz="800">
              <a:solidFill>
                <a:schemeClr val="bg1"/>
              </a:solidFill>
              <a:latin typeface="Verdana" charset="0"/>
            </a:endParaRP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p:wipe dir="r"/>
  </p:transition>
  <p:timing>
    <p:tnLst>
      <p:par>
        <p:cTn id="1" dur="indefinite" restart="never" nodeType="tmRoot"/>
      </p:par>
    </p:tnLst>
  </p:timing>
  <p:txStyles>
    <p:titleStyle>
      <a:lvl1pPr algn="l" rtl="0" eaLnBrk="1" fontAlgn="base" hangingPunct="1">
        <a:lnSpc>
          <a:spcPts val="3200"/>
        </a:lnSpc>
        <a:spcBef>
          <a:spcPct val="0"/>
        </a:spcBef>
        <a:spcAft>
          <a:spcPct val="0"/>
        </a:spcAft>
        <a:defRPr sz="2000" b="1">
          <a:solidFill>
            <a:schemeClr val="tx1"/>
          </a:solidFill>
          <a:latin typeface="+mj-lt"/>
          <a:ea typeface="+mj-ea"/>
          <a:cs typeface="ＭＳ Ｐゴシック" charset="0"/>
        </a:defRPr>
      </a:lvl1pPr>
      <a:lvl2pPr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cs typeface="ＭＳ Ｐゴシック" charset="0"/>
        </a:defRPr>
      </a:lvl2pPr>
      <a:lvl3pPr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cs typeface="ＭＳ Ｐゴシック" charset="0"/>
        </a:defRPr>
      </a:lvl3pPr>
      <a:lvl4pPr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cs typeface="ＭＳ Ｐゴシック" charset="0"/>
        </a:defRPr>
      </a:lvl4pPr>
      <a:lvl5pPr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cs typeface="ＭＳ Ｐゴシック" charset="0"/>
        </a:defRPr>
      </a:lvl5pPr>
      <a:lvl6pPr marL="457200"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defRPr>
      </a:lvl6pPr>
      <a:lvl7pPr marL="914400"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defRPr>
      </a:lvl7pPr>
      <a:lvl8pPr marL="1371600"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defRPr>
      </a:lvl8pPr>
      <a:lvl9pPr marL="1828800" algn="l" rtl="0" eaLnBrk="1" fontAlgn="base" hangingPunct="1">
        <a:lnSpc>
          <a:spcPts val="3200"/>
        </a:lnSpc>
        <a:spcBef>
          <a:spcPct val="0"/>
        </a:spcBef>
        <a:spcAft>
          <a:spcPct val="0"/>
        </a:spcAft>
        <a:defRPr sz="2000" b="1">
          <a:solidFill>
            <a:schemeClr val="tx1"/>
          </a:solidFill>
          <a:latin typeface="Verdana" pitchFamily="34" charset="0"/>
          <a:ea typeface="ＭＳ Ｐゴシック" pitchFamily="1" charset="-128"/>
        </a:defRPr>
      </a:lvl9pPr>
    </p:titleStyle>
    <p:bodyStyle>
      <a:lvl1pPr marL="279400" indent="-279400" algn="l" rtl="0" eaLnBrk="1" fontAlgn="base" hangingPunct="1">
        <a:spcBef>
          <a:spcPct val="40000"/>
        </a:spcBef>
        <a:spcAft>
          <a:spcPct val="0"/>
        </a:spcAft>
        <a:buClr>
          <a:schemeClr val="accent1"/>
        </a:buClr>
        <a:buFont typeface="Verdana" charset="0"/>
        <a:buChar char="●"/>
        <a:defRPr sz="1600">
          <a:solidFill>
            <a:schemeClr val="tx1"/>
          </a:solidFill>
          <a:latin typeface="+mn-lt"/>
          <a:ea typeface="+mn-ea"/>
          <a:cs typeface="ＭＳ Ｐゴシック" charset="0"/>
        </a:defRPr>
      </a:lvl1pPr>
      <a:lvl2pPr marL="520700" indent="-239713" algn="l" rtl="0" eaLnBrk="1" fontAlgn="base" hangingPunct="1">
        <a:spcBef>
          <a:spcPct val="40000"/>
        </a:spcBef>
        <a:spcAft>
          <a:spcPct val="0"/>
        </a:spcAft>
        <a:buFont typeface="Verdana" charset="0"/>
        <a:buChar char="–"/>
        <a:defRPr sz="1400">
          <a:solidFill>
            <a:schemeClr val="tx1"/>
          </a:solidFill>
          <a:latin typeface="+mn-lt"/>
          <a:ea typeface="+mn-ea"/>
        </a:defRPr>
      </a:lvl2pPr>
      <a:lvl3pPr marL="800100" indent="-277813" algn="l" rtl="0" eaLnBrk="1" fontAlgn="base" hangingPunct="1">
        <a:spcBef>
          <a:spcPct val="40000"/>
        </a:spcBef>
        <a:spcAft>
          <a:spcPct val="0"/>
        </a:spcAft>
        <a:buClr>
          <a:schemeClr val="tx2"/>
        </a:buClr>
        <a:buSzPct val="130000"/>
        <a:buChar char="•"/>
        <a:defRPr sz="1300">
          <a:solidFill>
            <a:schemeClr val="tx1"/>
          </a:solidFill>
          <a:latin typeface="+mn-lt"/>
          <a:ea typeface="+mn-ea"/>
        </a:defRPr>
      </a:lvl3pPr>
      <a:lvl4pPr marL="1066800" indent="-265113" algn="l" rtl="0" eaLnBrk="1" fontAlgn="base" hangingPunct="1">
        <a:spcBef>
          <a:spcPct val="40000"/>
        </a:spcBef>
        <a:spcAft>
          <a:spcPct val="0"/>
        </a:spcAft>
        <a:buFont typeface="Verdana" charset="0"/>
        <a:buChar char="–"/>
        <a:defRPr sz="1300">
          <a:solidFill>
            <a:schemeClr val="tx1"/>
          </a:solidFill>
          <a:latin typeface="+mn-lt"/>
          <a:ea typeface="+mn-ea"/>
        </a:defRPr>
      </a:lvl4pPr>
      <a:lvl5pPr marL="2684463" indent="-257175" algn="l" rtl="0" eaLnBrk="1" fontAlgn="base" hangingPunct="1">
        <a:lnSpc>
          <a:spcPts val="1600"/>
        </a:lnSpc>
        <a:spcBef>
          <a:spcPts val="800"/>
        </a:spcBef>
        <a:spcAft>
          <a:spcPct val="0"/>
        </a:spcAft>
        <a:buClr>
          <a:srgbClr val="AABB11"/>
        </a:buClr>
        <a:buSzPct val="130000"/>
        <a:buChar char="•"/>
        <a:defRPr sz="1300">
          <a:solidFill>
            <a:schemeClr val="tx1"/>
          </a:solidFill>
          <a:latin typeface="+mn-lt"/>
          <a:ea typeface="+mn-ea"/>
        </a:defRPr>
      </a:lvl5pPr>
      <a:lvl6pPr marL="3141663" indent="-257175" algn="l" rtl="0" eaLnBrk="1" fontAlgn="base" hangingPunct="1">
        <a:lnSpc>
          <a:spcPts val="1600"/>
        </a:lnSpc>
        <a:spcBef>
          <a:spcPts val="800"/>
        </a:spcBef>
        <a:spcAft>
          <a:spcPct val="0"/>
        </a:spcAft>
        <a:buClr>
          <a:srgbClr val="AABB11"/>
        </a:buClr>
        <a:buSzPct val="130000"/>
        <a:buChar char="•"/>
        <a:defRPr sz="1300">
          <a:solidFill>
            <a:schemeClr val="tx1"/>
          </a:solidFill>
          <a:latin typeface="+mn-lt"/>
          <a:ea typeface="+mn-ea"/>
        </a:defRPr>
      </a:lvl6pPr>
      <a:lvl7pPr marL="3598863" indent="-257175" algn="l" rtl="0" eaLnBrk="1" fontAlgn="base" hangingPunct="1">
        <a:lnSpc>
          <a:spcPts val="1600"/>
        </a:lnSpc>
        <a:spcBef>
          <a:spcPts val="800"/>
        </a:spcBef>
        <a:spcAft>
          <a:spcPct val="0"/>
        </a:spcAft>
        <a:buClr>
          <a:srgbClr val="AABB11"/>
        </a:buClr>
        <a:buSzPct val="130000"/>
        <a:buChar char="•"/>
        <a:defRPr sz="1300">
          <a:solidFill>
            <a:schemeClr val="tx1"/>
          </a:solidFill>
          <a:latin typeface="+mn-lt"/>
          <a:ea typeface="+mn-ea"/>
        </a:defRPr>
      </a:lvl7pPr>
      <a:lvl8pPr marL="4056063" indent="-257175" algn="l" rtl="0" eaLnBrk="1" fontAlgn="base" hangingPunct="1">
        <a:lnSpc>
          <a:spcPts val="1600"/>
        </a:lnSpc>
        <a:spcBef>
          <a:spcPts val="800"/>
        </a:spcBef>
        <a:spcAft>
          <a:spcPct val="0"/>
        </a:spcAft>
        <a:buClr>
          <a:srgbClr val="AABB11"/>
        </a:buClr>
        <a:buSzPct val="130000"/>
        <a:buChar char="•"/>
        <a:defRPr sz="1300">
          <a:solidFill>
            <a:schemeClr val="tx1"/>
          </a:solidFill>
          <a:latin typeface="+mn-lt"/>
          <a:ea typeface="+mn-ea"/>
        </a:defRPr>
      </a:lvl8pPr>
      <a:lvl9pPr marL="4513263" indent="-257175" algn="l" rtl="0" eaLnBrk="1" fontAlgn="base" hangingPunct="1">
        <a:lnSpc>
          <a:spcPts val="1600"/>
        </a:lnSpc>
        <a:spcBef>
          <a:spcPts val="800"/>
        </a:spcBef>
        <a:spcAft>
          <a:spcPct val="0"/>
        </a:spcAft>
        <a:buClr>
          <a:srgbClr val="AABB11"/>
        </a:buClr>
        <a:buSzPct val="130000"/>
        <a:buChar char="•"/>
        <a:defRPr sz="1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277251" name="Rectangle 3"/>
          <p:cNvSpPr>
            <a:spLocks noGrp="1" noChangeArrowheads="1"/>
          </p:cNvSpPr>
          <p:nvPr>
            <p:ph type="title"/>
          </p:nvPr>
        </p:nvSpPr>
        <p:spPr bwMode="auto">
          <a:xfrm>
            <a:off x="750888" y="476250"/>
            <a:ext cx="8069262" cy="525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add Title</a:t>
            </a:r>
          </a:p>
        </p:txBody>
      </p:sp>
      <p:sp>
        <p:nvSpPr>
          <p:cNvPr id="4277252" name="Rectangle 4"/>
          <p:cNvSpPr>
            <a:spLocks noGrp="1" noChangeArrowheads="1"/>
          </p:cNvSpPr>
          <p:nvPr>
            <p:ph type="body" idx="1"/>
          </p:nvPr>
        </p:nvSpPr>
        <p:spPr bwMode="auto">
          <a:xfrm>
            <a:off x="750888" y="1557338"/>
            <a:ext cx="8069262" cy="4538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 see how it works when the line fills over to the second one because it becomes impossible to </a:t>
            </a:r>
            <a:r>
              <a:rPr lang="en-US" dirty="0" smtClean="0"/>
              <a:t>shorten </a:t>
            </a:r>
            <a:r>
              <a:rPr lang="en-US" dirty="0"/>
              <a:t>it</a:t>
            </a:r>
          </a:p>
          <a:p>
            <a:pPr lvl="2"/>
            <a:r>
              <a:rPr lang="en-US" dirty="0"/>
              <a:t>Third </a:t>
            </a:r>
            <a:r>
              <a:rPr lang="en-US" dirty="0" smtClean="0"/>
              <a:t>level</a:t>
            </a:r>
            <a:endParaRPr lang="en-US" dirty="0"/>
          </a:p>
        </p:txBody>
      </p:sp>
      <p:sp>
        <p:nvSpPr>
          <p:cNvPr id="4277254" name="Text Box 6"/>
          <p:cNvSpPr txBox="1">
            <a:spLocks noChangeArrowheads="1"/>
          </p:cNvSpPr>
          <p:nvPr/>
        </p:nvSpPr>
        <p:spPr bwMode="auto">
          <a:xfrm>
            <a:off x="134938" y="6521444"/>
            <a:ext cx="358775" cy="157163"/>
          </a:xfrm>
          <a:prstGeom prst="rect">
            <a:avLst/>
          </a:prstGeom>
          <a:noFill/>
          <a:ln w="9525">
            <a:noFill/>
            <a:miter lim="800000"/>
            <a:headEnd/>
            <a:tailEnd/>
          </a:ln>
          <a:effectLst/>
        </p:spPr>
        <p:txBody>
          <a:bodyPr wrap="none" tIns="18000" bIns="18000" anchor="b" anchorCtr="1">
            <a:prstTxWarp prst="textNoShape">
              <a:avLst/>
            </a:prstTxWarp>
            <a:spAutoFit/>
          </a:bodyPr>
          <a:lstStyle/>
          <a:p>
            <a:fld id="{3FAB8D1F-FB06-8648-95AA-FF2229AC29D2}" type="slidenum">
              <a:rPr lang="en-US" sz="800">
                <a:solidFill>
                  <a:schemeClr val="bg1"/>
                </a:solidFill>
              </a:rPr>
              <a:pPr/>
              <a:t>‹#›</a:t>
            </a:fld>
            <a:endParaRPr lang="en-US" sz="800" dirty="0">
              <a:solidFill>
                <a:schemeClr val="bg1"/>
              </a:solidFill>
            </a:endParaRPr>
          </a:p>
        </p:txBody>
      </p:sp>
      <p:graphicFrame>
        <p:nvGraphicFramePr>
          <p:cNvPr id="427725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03" name="Præsentation" r:id="rId12" imgW="0" imgH="0" progId="PowerPoint.Show.8">
                  <p:embed/>
                </p:oleObj>
              </mc:Choice>
              <mc:Fallback>
                <p:oleObj name="Præsentation" r:id="rId12"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AABB11"/>
                            </a:solidFill>
                          </a14:hiddenFill>
                        </a:ext>
                        <a:ext uri="{91240B29-F687-4F45-9708-019B960494DF}">
                          <a14:hiddenLine xmlns:a14="http://schemas.microsoft.com/office/drawing/2010/main" w="9525">
                            <a:solidFill>
                              <a:srgbClr val="334444"/>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ransition>
    <p:wipe dir="r"/>
  </p:transition>
  <p:timing>
    <p:tnLst>
      <p:par>
        <p:cTn id="1" dur="indefinite" restart="never" nodeType="tmRoot"/>
      </p:par>
    </p:tnLst>
  </p:timing>
  <p:txStyles>
    <p:title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p:titleStyle>
    <p:bodyStyle>
      <a:lvl1pPr marL="279400" indent="-279400" algn="l" rtl="0" eaLnBrk="1" fontAlgn="base" hangingPunct="1">
        <a:spcBef>
          <a:spcPct val="40000"/>
        </a:spcBef>
        <a:spcAft>
          <a:spcPct val="0"/>
        </a:spcAft>
        <a:buClr>
          <a:schemeClr val="accent1"/>
        </a:buClr>
        <a:buFont typeface="Verdana" charset="0"/>
        <a:buChar char="●"/>
        <a:defRPr sz="1600">
          <a:solidFill>
            <a:schemeClr val="tx1"/>
          </a:solidFill>
          <a:latin typeface="+mn-lt"/>
          <a:ea typeface="+mn-ea"/>
          <a:cs typeface="+mn-cs"/>
        </a:defRPr>
      </a:lvl1pPr>
      <a:lvl2pPr marL="520700" indent="-239713" algn="l" rtl="0" eaLnBrk="1" fontAlgn="base" hangingPunct="1">
        <a:spcBef>
          <a:spcPct val="40000"/>
        </a:spcBef>
        <a:spcAft>
          <a:spcPct val="0"/>
        </a:spcAft>
        <a:buFont typeface="Verdana" charset="0"/>
        <a:buChar char="–"/>
        <a:defRPr sz="1400">
          <a:solidFill>
            <a:schemeClr val="tx1"/>
          </a:solidFill>
          <a:latin typeface="+mn-lt"/>
          <a:ea typeface="+mn-ea"/>
        </a:defRPr>
      </a:lvl2pPr>
      <a:lvl3pPr marL="800100" indent="-277813" algn="l" rtl="0" eaLnBrk="1" fontAlgn="base" hangingPunct="1">
        <a:spcBef>
          <a:spcPct val="40000"/>
        </a:spcBef>
        <a:spcAft>
          <a:spcPct val="0"/>
        </a:spcAft>
        <a:buClr>
          <a:schemeClr val="tx2"/>
        </a:buClr>
        <a:buFont typeface="Verdana" charset="0"/>
        <a:buChar char="●"/>
        <a:defRPr sz="1300">
          <a:solidFill>
            <a:schemeClr val="tx1"/>
          </a:solidFill>
          <a:latin typeface="+mn-lt"/>
          <a:ea typeface="+mn-ea"/>
        </a:defRPr>
      </a:lvl3pPr>
      <a:lvl4pPr marL="1066800" indent="-265113" algn="l" rtl="0" eaLnBrk="1" fontAlgn="base" hangingPunct="1">
        <a:spcBef>
          <a:spcPct val="40000"/>
        </a:spcBef>
        <a:spcAft>
          <a:spcPct val="0"/>
        </a:spcAft>
        <a:buFont typeface="Verdana" charset="0"/>
        <a:buChar char="–"/>
        <a:defRPr sz="1300">
          <a:solidFill>
            <a:schemeClr val="tx1"/>
          </a:solidFill>
          <a:latin typeface="+mn-lt"/>
          <a:ea typeface="+mn-ea"/>
        </a:defRPr>
      </a:lvl4pPr>
      <a:lvl5pPr marL="26844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5pPr>
      <a:lvl6pPr marL="31416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6pPr>
      <a:lvl7pPr marL="35988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7pPr>
      <a:lvl8pPr marL="40560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8pPr>
      <a:lvl9pPr marL="45132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3.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hyperlink" Target="file:///\\localhost\Users\bibe\Desktop\Dynamic%20Content%20Intro%20no%20sound.mov" TargetMode="External"/><Relationship Id="rId4" Type="http://schemas.openxmlformats.org/officeDocument/2006/relationships/image" Target="../media/image35.emf"/><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42.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Brieann Beckner – Solution Architect</a:t>
            </a:r>
            <a:endParaRPr lang="en-US" dirty="0"/>
          </a:p>
        </p:txBody>
      </p:sp>
      <p:sp>
        <p:nvSpPr>
          <p:cNvPr id="4" name="Title 3"/>
          <p:cNvSpPr>
            <a:spLocks noGrp="1"/>
          </p:cNvSpPr>
          <p:nvPr>
            <p:ph type="ctrTitle"/>
          </p:nvPr>
        </p:nvSpPr>
        <p:spPr/>
        <p:txBody>
          <a:bodyPr/>
          <a:lstStyle/>
          <a:p>
            <a:r>
              <a:rPr lang="en-US" dirty="0" smtClean="0"/>
              <a:t>Dynamic Packaging Artwork Solution</a:t>
            </a:r>
            <a:endParaRPr lang="en-US" dirty="0"/>
          </a:p>
        </p:txBody>
      </p:sp>
    </p:spTree>
    <p:extLst>
      <p:ext uri="{BB962C8B-B14F-4D97-AF65-F5344CB8AC3E}">
        <p14:creationId xmlns:p14="http://schemas.microsoft.com/office/powerpoint/2010/main" val="177855620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78708" y="3124200"/>
            <a:ext cx="3317692" cy="3200400"/>
          </a:xfrm>
          <a:prstGeom prst="rect">
            <a:avLst/>
          </a:prstGeom>
        </p:spPr>
      </p:pic>
      <p:grpSp>
        <p:nvGrpSpPr>
          <p:cNvPr id="9" name="Group 8"/>
          <p:cNvGrpSpPr/>
          <p:nvPr/>
        </p:nvGrpSpPr>
        <p:grpSpPr>
          <a:xfrm>
            <a:off x="1906627" y="1371600"/>
            <a:ext cx="5406946" cy="3124200"/>
            <a:chOff x="2265764" y="2144613"/>
            <a:chExt cx="4591003" cy="2571405"/>
          </a:xfrm>
        </p:grpSpPr>
        <p:pic>
          <p:nvPicPr>
            <p:cNvPr id="27655" name="Picture 6" descr="Oficina-PDF-icon-12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65764" y="2144613"/>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Oficina-PPT-icon-12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46438" y="2144613"/>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descr="Oficina-DOC-icon-1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53717" y="3336240"/>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descr="Oficina-XLS-icon-12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59782" y="3947466"/>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0" descr="Imagen-BMP-icon-12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53800" y="3947466"/>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1" descr="Oficina-HTML-icon-12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87886" y="3336240"/>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p:nvPr>
        </p:nvSpPr>
        <p:spPr>
          <a:xfrm>
            <a:off x="0" y="381000"/>
            <a:ext cx="9144000" cy="525463"/>
          </a:xfrm>
        </p:spPr>
        <p:txBody>
          <a:bodyPr/>
          <a:lstStyle/>
          <a:p>
            <a:pPr algn="ctr"/>
            <a:r>
              <a:rPr lang="en-US" sz="2400" dirty="0"/>
              <a:t>Getting </a:t>
            </a:r>
            <a:r>
              <a:rPr lang="en-US" sz="2400" dirty="0" smtClean="0"/>
              <a:t>Content on to </a:t>
            </a:r>
            <a:r>
              <a:rPr lang="en-US" sz="2400" dirty="0"/>
              <a:t>the </a:t>
            </a:r>
            <a:r>
              <a:rPr lang="en-US" sz="2400" dirty="0" smtClean="0"/>
              <a:t>Packaging </a:t>
            </a:r>
            <a:r>
              <a:rPr lang="en-US" sz="2400" dirty="0"/>
              <a:t>is </a:t>
            </a:r>
            <a:r>
              <a:rPr lang="en-US" sz="2400" dirty="0" smtClean="0"/>
              <a:t>Complex</a:t>
            </a:r>
            <a:endParaRPr lang="en-US" sz="2400" dirty="0"/>
          </a:p>
        </p:txBody>
      </p:sp>
      <p:sp>
        <p:nvSpPr>
          <p:cNvPr id="7" name="Left-Right Arrow 6"/>
          <p:cNvSpPr/>
          <p:nvPr/>
        </p:nvSpPr>
        <p:spPr bwMode="auto">
          <a:xfrm>
            <a:off x="3208240" y="4876800"/>
            <a:ext cx="27432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pic>
        <p:nvPicPr>
          <p:cNvPr id="28" name="Picture 27" descr="Screen shot 2012-10-07 at 11.49.50 AM.png"/>
          <p:cNvPicPr>
            <a:picLocks noChangeAspect="1"/>
          </p:cNvPicPr>
          <p:nvPr/>
        </p:nvPicPr>
        <p:blipFill rotWithShape="1">
          <a:blip r:embed="rId10" cstate="email">
            <a:extLst>
              <a:ext uri="{28A0092B-C50C-407E-A947-70E740481C1C}">
                <a14:useLocalDpi xmlns:a14="http://schemas.microsoft.com/office/drawing/2010/main" val="0"/>
              </a:ext>
            </a:extLst>
          </a:blip>
          <a:srcRect r="9888"/>
          <a:stretch/>
        </p:blipFill>
        <p:spPr>
          <a:xfrm>
            <a:off x="3200400" y="1295400"/>
            <a:ext cx="2758880" cy="1981200"/>
          </a:xfrm>
          <a:prstGeom prst="rect">
            <a:avLst/>
          </a:prstGeom>
        </p:spPr>
      </p:pic>
      <p:sp>
        <p:nvSpPr>
          <p:cNvPr id="22" name="TextBox 21"/>
          <p:cNvSpPr txBox="1"/>
          <p:nvPr/>
        </p:nvSpPr>
        <p:spPr>
          <a:xfrm>
            <a:off x="6633614" y="4495800"/>
            <a:ext cx="1342973" cy="830997"/>
          </a:xfrm>
          <a:prstGeom prst="rect">
            <a:avLst/>
          </a:prstGeom>
          <a:noFill/>
        </p:spPr>
        <p:txBody>
          <a:bodyPr wrap="square" rtlCol="0">
            <a:spAutoFit/>
          </a:bodyPr>
          <a:lstStyle/>
          <a:p>
            <a:pPr algn="ctr"/>
            <a:r>
              <a:rPr lang="en-US" sz="2400" dirty="0" smtClean="0"/>
              <a:t>Artwork</a:t>
            </a:r>
          </a:p>
          <a:p>
            <a:pPr algn="ctr"/>
            <a:r>
              <a:rPr lang="en-US" sz="2400" dirty="0" smtClean="0"/>
              <a:t>Studio</a:t>
            </a:r>
            <a:endParaRPr lang="en-US" sz="2400" dirty="0"/>
          </a:p>
        </p:txBody>
      </p:sp>
      <p:pic>
        <p:nvPicPr>
          <p:cNvPr id="6" name="Picture 5"/>
          <p:cNvPicPr>
            <a:picLocks noChangeAspect="1"/>
          </p:cNvPicPr>
          <p:nvPr/>
        </p:nvPicPr>
        <p:blipFill>
          <a:blip r:embed="rId11"/>
          <a:stretch>
            <a:fillRect/>
          </a:stretch>
        </p:blipFill>
        <p:spPr>
          <a:xfrm>
            <a:off x="-94160" y="3156521"/>
            <a:ext cx="3218360" cy="3104578"/>
          </a:xfrm>
          <a:prstGeom prst="rect">
            <a:avLst/>
          </a:prstGeom>
        </p:spPr>
      </p:pic>
      <p:sp>
        <p:nvSpPr>
          <p:cNvPr id="18" name="TextBox 17"/>
          <p:cNvSpPr txBox="1"/>
          <p:nvPr/>
        </p:nvSpPr>
        <p:spPr>
          <a:xfrm>
            <a:off x="1219200" y="4495800"/>
            <a:ext cx="1104864" cy="830997"/>
          </a:xfrm>
          <a:prstGeom prst="rect">
            <a:avLst/>
          </a:prstGeom>
          <a:noFill/>
        </p:spPr>
        <p:txBody>
          <a:bodyPr wrap="square" rtlCol="0">
            <a:spAutoFit/>
          </a:bodyPr>
          <a:lstStyle/>
          <a:p>
            <a:pPr algn="ctr"/>
            <a:r>
              <a:rPr lang="en-US" sz="2400" dirty="0" smtClean="0"/>
              <a:t>Brand</a:t>
            </a:r>
          </a:p>
          <a:p>
            <a:pPr algn="ctr"/>
            <a:r>
              <a:rPr lang="en-US" sz="2400" dirty="0" smtClean="0"/>
              <a:t>Owner</a:t>
            </a:r>
            <a:endParaRPr lang="en-US" sz="2400" dirty="0"/>
          </a:p>
        </p:txBody>
      </p:sp>
    </p:spTree>
    <p:extLst>
      <p:ext uri="{BB962C8B-B14F-4D97-AF65-F5344CB8AC3E}">
        <p14:creationId xmlns:p14="http://schemas.microsoft.com/office/powerpoint/2010/main" val="211010601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38600" y="1524000"/>
            <a:ext cx="6400800" cy="3595744"/>
          </a:xfrm>
          <a:prstGeom prst="rect">
            <a:avLst/>
          </a:prstGeom>
          <a:effectLst/>
        </p:spPr>
      </p:pic>
      <p:sp>
        <p:nvSpPr>
          <p:cNvPr id="20" name="Title 3"/>
          <p:cNvSpPr txBox="1">
            <a:spLocks noGrp="1"/>
          </p:cNvSpPr>
          <p:nvPr>
            <p:ph type="title"/>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a:t>Why do all these content errors occur?</a:t>
            </a:r>
          </a:p>
        </p:txBody>
      </p:sp>
      <p:sp>
        <p:nvSpPr>
          <p:cNvPr id="6" name="Content Placeholder 5"/>
          <p:cNvSpPr>
            <a:spLocks noGrp="1"/>
          </p:cNvSpPr>
          <p:nvPr>
            <p:ph idx="1"/>
          </p:nvPr>
        </p:nvSpPr>
        <p:spPr>
          <a:xfrm>
            <a:off x="381000" y="4648200"/>
            <a:ext cx="8221662" cy="1371600"/>
          </a:xfrm>
        </p:spPr>
        <p:txBody>
          <a:bodyPr/>
          <a:lstStyle/>
          <a:p>
            <a:pPr marL="0" indent="0" algn="ctr">
              <a:lnSpc>
                <a:spcPct val="140000"/>
              </a:lnSpc>
              <a:buNone/>
            </a:pPr>
            <a:r>
              <a:rPr lang="en-US" sz="3200">
                <a:cs typeface="Helvetica Neue Light"/>
              </a:rPr>
              <a:t>1. Lack of global standard to communicate content</a:t>
            </a:r>
          </a:p>
          <a:p>
            <a:pPr marL="0" indent="0" algn="ctr">
              <a:buNone/>
            </a:pPr>
            <a:endParaRPr lang="en-US" sz="3200"/>
          </a:p>
        </p:txBody>
      </p:sp>
      <p:pic>
        <p:nvPicPr>
          <p:cNvPr id="8" name="Picture 7" descr="Screen shot 2013-02-21 at 4.54.1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1447800"/>
            <a:ext cx="1648883" cy="1308740"/>
          </a:xfrm>
          <a:prstGeom prst="rect">
            <a:avLst/>
          </a:prstGeom>
        </p:spPr>
      </p:pic>
      <p:pic>
        <p:nvPicPr>
          <p:cNvPr id="26" name="Picture 25" descr="Screen shot 2013-02-21 at 4.54.1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4495800" y="1447800"/>
            <a:ext cx="1648883" cy="1308740"/>
          </a:xfrm>
          <a:prstGeom prst="rect">
            <a:avLst/>
          </a:prstGeom>
        </p:spPr>
      </p:pic>
      <p:pic>
        <p:nvPicPr>
          <p:cNvPr id="2" name="Picture 1"/>
          <p:cNvPicPr>
            <a:picLocks noChangeAspect="1"/>
          </p:cNvPicPr>
          <p:nvPr/>
        </p:nvPicPr>
        <p:blipFill>
          <a:blip r:embed="rId5"/>
          <a:stretch>
            <a:fillRect/>
          </a:stretch>
        </p:blipFill>
        <p:spPr>
          <a:xfrm>
            <a:off x="1295400" y="2438400"/>
            <a:ext cx="1460500" cy="2286000"/>
          </a:xfrm>
          <a:prstGeom prst="rect">
            <a:avLst/>
          </a:prstGeom>
        </p:spPr>
      </p:pic>
    </p:spTree>
    <p:extLst>
      <p:ext uri="{BB962C8B-B14F-4D97-AF65-F5344CB8AC3E}">
        <p14:creationId xmlns:p14="http://schemas.microsoft.com/office/powerpoint/2010/main" val="392305551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038600" y="1524000"/>
            <a:ext cx="6400800" cy="3595744"/>
          </a:xfrm>
          <a:prstGeom prst="rect">
            <a:avLst/>
          </a:prstGeom>
          <a:effectLst/>
        </p:spPr>
      </p:pic>
      <p:pic>
        <p:nvPicPr>
          <p:cNvPr id="9" name="Picture 8"/>
          <p:cNvPicPr>
            <a:picLocks noChangeAspect="1"/>
          </p:cNvPicPr>
          <p:nvPr/>
        </p:nvPicPr>
        <p:blipFill>
          <a:blip r:embed="rId4"/>
          <a:stretch>
            <a:fillRect/>
          </a:stretch>
        </p:blipFill>
        <p:spPr>
          <a:xfrm>
            <a:off x="1295400" y="2438400"/>
            <a:ext cx="1460500" cy="2286000"/>
          </a:xfrm>
          <a:prstGeom prst="rect">
            <a:avLst/>
          </a:prstGeom>
        </p:spPr>
      </p:pic>
      <p:sp>
        <p:nvSpPr>
          <p:cNvPr id="20" name="Title 3"/>
          <p:cNvSpPr txBox="1">
            <a:spLocks noGrp="1"/>
          </p:cNvSpPr>
          <p:nvPr>
            <p:ph type="title"/>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a:t>Why do all these content errors occur?</a:t>
            </a:r>
          </a:p>
        </p:txBody>
      </p:sp>
      <p:sp>
        <p:nvSpPr>
          <p:cNvPr id="6" name="Content Placeholder 5"/>
          <p:cNvSpPr>
            <a:spLocks noGrp="1"/>
          </p:cNvSpPr>
          <p:nvPr>
            <p:ph idx="1"/>
          </p:nvPr>
        </p:nvSpPr>
        <p:spPr>
          <a:xfrm>
            <a:off x="685800" y="4648200"/>
            <a:ext cx="8069262" cy="1371600"/>
          </a:xfrm>
        </p:spPr>
        <p:txBody>
          <a:bodyPr/>
          <a:lstStyle/>
          <a:p>
            <a:pPr marL="0" indent="0" algn="ctr">
              <a:lnSpc>
                <a:spcPct val="140000"/>
              </a:lnSpc>
              <a:buNone/>
            </a:pPr>
            <a:r>
              <a:rPr lang="en-US" sz="3200">
                <a:cs typeface="Helvetica Neue Light"/>
              </a:rPr>
              <a:t>2. Lack of global process standard to manage content</a:t>
            </a:r>
          </a:p>
          <a:p>
            <a:pPr marL="0" indent="0" algn="ctr">
              <a:lnSpc>
                <a:spcPct val="140000"/>
              </a:lnSpc>
              <a:buNone/>
            </a:pPr>
            <a:endParaRPr lang="en-US" sz="3200">
              <a:cs typeface="Helvetica Neue Light"/>
            </a:endParaRPr>
          </a:p>
          <a:p>
            <a:pPr marL="0" indent="0" algn="ctr">
              <a:lnSpc>
                <a:spcPct val="140000"/>
              </a:lnSpc>
              <a:buNone/>
            </a:pPr>
            <a:endParaRPr lang="en-US" sz="3200"/>
          </a:p>
        </p:txBody>
      </p:sp>
      <p:pic>
        <p:nvPicPr>
          <p:cNvPr id="10" name="Picture 9" descr="Oficina-XLS-icon-12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05200" y="1905000"/>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Oficina-PDF-icon-1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3429000"/>
            <a:ext cx="656357" cy="7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473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72222E-6 -2.96296E-6 L 0.06701 -0.0581 C 0.08107 -0.07129 0.10208 -0.07847 0.12395 -0.07847 C 0.14895 -0.07847 0.16892 -0.07129 0.18298 -0.0581 L 0.25 -2.96296E-6 " pathEditMode="relative" rAng="0" ptsTypes="FffFF">
                                      <p:cBhvr>
                                        <p:cTn id="6" dur="2000" fill="hold"/>
                                        <p:tgtEl>
                                          <p:spTgt spid="10"/>
                                        </p:tgtEl>
                                        <p:attrNameLst>
                                          <p:attrName>ppt_x</p:attrName>
                                          <p:attrName>ppt_y</p:attrName>
                                        </p:attrNameLst>
                                      </p:cBhvr>
                                      <p:rCtr x="12500" y="-3935"/>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2.77778E-6 1.48148E-6 L -0.06337 0.05324 C -0.07657 0.06528 -0.09636 0.07199 -0.11702 0.07199 C -0.14063 0.07199 -0.15955 0.06528 -0.17275 0.05324 L -0.23594 1.48148E-6 " pathEditMode="relative" rAng="0" ptsTypes="FffFF">
                                      <p:cBhvr>
                                        <p:cTn id="10" dur="2000" fill="hold"/>
                                        <p:tgtEl>
                                          <p:spTgt spid="11"/>
                                        </p:tgtEl>
                                        <p:attrNameLst>
                                          <p:attrName>ppt_x</p:attrName>
                                          <p:attrName>ppt_y</p:attrName>
                                        </p:attrNameLst>
                                      </p:cBhvr>
                                      <p:rCtr x="-11806"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038600" y="1524000"/>
            <a:ext cx="6400800" cy="3595744"/>
          </a:xfrm>
          <a:prstGeom prst="rect">
            <a:avLst/>
          </a:prstGeom>
          <a:effectLst/>
        </p:spPr>
      </p:pic>
      <p:pic>
        <p:nvPicPr>
          <p:cNvPr id="14" name="Picture 13"/>
          <p:cNvPicPr>
            <a:picLocks noChangeAspect="1"/>
          </p:cNvPicPr>
          <p:nvPr/>
        </p:nvPicPr>
        <p:blipFill>
          <a:blip r:embed="rId4"/>
          <a:stretch>
            <a:fillRect/>
          </a:stretch>
        </p:blipFill>
        <p:spPr>
          <a:xfrm>
            <a:off x="1295400" y="2438400"/>
            <a:ext cx="1460500" cy="2286000"/>
          </a:xfrm>
          <a:prstGeom prst="rect">
            <a:avLst/>
          </a:prstGeom>
        </p:spPr>
      </p:pic>
      <p:pic>
        <p:nvPicPr>
          <p:cNvPr id="12" name="Picture 11" descr="Screen shot 2012-10-07 at 11.49.50 AM.png"/>
          <p:cNvPicPr>
            <a:picLocks noChangeAspect="1"/>
          </p:cNvPicPr>
          <p:nvPr/>
        </p:nvPicPr>
        <p:blipFill rotWithShape="1">
          <a:blip r:embed="rId5" cstate="email">
            <a:extLst>
              <a:ext uri="{28A0092B-C50C-407E-A947-70E740481C1C}">
                <a14:useLocalDpi xmlns:a14="http://schemas.microsoft.com/office/drawing/2010/main" val="0"/>
              </a:ext>
            </a:extLst>
          </a:blip>
          <a:srcRect r="9888"/>
          <a:stretch/>
        </p:blipFill>
        <p:spPr>
          <a:xfrm>
            <a:off x="2922253" y="990600"/>
            <a:ext cx="2758880" cy="1981200"/>
          </a:xfrm>
          <a:prstGeom prst="rect">
            <a:avLst/>
          </a:prstGeom>
        </p:spPr>
      </p:pic>
      <p:sp>
        <p:nvSpPr>
          <p:cNvPr id="20" name="Title 3"/>
          <p:cNvSpPr txBox="1">
            <a:spLocks noGrp="1"/>
          </p:cNvSpPr>
          <p:nvPr>
            <p:ph type="title"/>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a:t>Why do all these content errors occur?</a:t>
            </a:r>
          </a:p>
        </p:txBody>
      </p:sp>
      <p:sp>
        <p:nvSpPr>
          <p:cNvPr id="6" name="Content Placeholder 5"/>
          <p:cNvSpPr>
            <a:spLocks noGrp="1"/>
          </p:cNvSpPr>
          <p:nvPr>
            <p:ph idx="1"/>
          </p:nvPr>
        </p:nvSpPr>
        <p:spPr>
          <a:xfrm>
            <a:off x="1143000" y="4648200"/>
            <a:ext cx="6629400" cy="1371600"/>
          </a:xfrm>
        </p:spPr>
        <p:txBody>
          <a:bodyPr/>
          <a:lstStyle/>
          <a:p>
            <a:pPr marL="0" indent="0" algn="ctr">
              <a:lnSpc>
                <a:spcPct val="140000"/>
              </a:lnSpc>
              <a:buNone/>
            </a:pPr>
            <a:r>
              <a:rPr lang="en-US" sz="3200" dirty="0">
                <a:cs typeface="Helvetica Neue Light"/>
              </a:rPr>
              <a:t>3. Lack of tools to </a:t>
            </a:r>
            <a:r>
              <a:rPr lang="en-US" sz="3200" dirty="0" smtClean="0">
                <a:cs typeface="Helvetica Neue Light"/>
              </a:rPr>
              <a:t>update packaging </a:t>
            </a:r>
            <a:r>
              <a:rPr lang="en-US" sz="3200" dirty="0">
                <a:cs typeface="Helvetica Neue Light"/>
              </a:rPr>
              <a:t>artwork</a:t>
            </a:r>
          </a:p>
          <a:p>
            <a:pPr marL="0" indent="0" algn="ctr">
              <a:lnSpc>
                <a:spcPct val="140000"/>
              </a:lnSpc>
              <a:buNone/>
            </a:pPr>
            <a:endParaRPr lang="en-US" sz="3200" dirty="0"/>
          </a:p>
        </p:txBody>
      </p:sp>
      <p:pic>
        <p:nvPicPr>
          <p:cNvPr id="10" name="Picture 9" descr="Oficina-XLS-icon-1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00400" y="2514600"/>
            <a:ext cx="710329" cy="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shot 2012-10-07 at 11.53.50 AM.png"/>
          <p:cNvPicPr>
            <a:picLocks noChangeAspect="1"/>
          </p:cNvPicPr>
          <p:nvPr/>
        </p:nvPicPr>
        <p:blipFill rotWithShape="1">
          <a:blip r:embed="rId7" cstate="email">
            <a:extLst>
              <a:ext uri="{28A0092B-C50C-407E-A947-70E740481C1C}">
                <a14:useLocalDpi xmlns:a14="http://schemas.microsoft.com/office/drawing/2010/main" val="0"/>
              </a:ext>
            </a:extLst>
          </a:blip>
          <a:srcRect r="4591"/>
          <a:stretch/>
        </p:blipFill>
        <p:spPr>
          <a:xfrm>
            <a:off x="2895600" y="1066800"/>
            <a:ext cx="2819400" cy="1905000"/>
          </a:xfrm>
          <a:prstGeom prst="rect">
            <a:avLst/>
          </a:prstGeom>
        </p:spPr>
      </p:pic>
      <p:pic>
        <p:nvPicPr>
          <p:cNvPr id="3" name="Picture 2" descr="BU00529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6010664">
            <a:off x="4432453" y="3141914"/>
            <a:ext cx="1570595" cy="1649528"/>
          </a:xfrm>
          <a:prstGeom prst="rect">
            <a:avLst/>
          </a:prstGeom>
        </p:spPr>
      </p:pic>
      <p:pic>
        <p:nvPicPr>
          <p:cNvPr id="4" name="Picture 3" descr="AA02716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200400" y="3657600"/>
            <a:ext cx="1248613" cy="1018997"/>
          </a:xfrm>
          <a:prstGeom prst="rect">
            <a:avLst/>
          </a:prstGeom>
        </p:spPr>
      </p:pic>
      <p:sp>
        <p:nvSpPr>
          <p:cNvPr id="2" name="Action Button: Movie 1">
            <a:hlinkClick r:id="rId10" action="ppaction://hlinkfile" highlightClick="1"/>
          </p:cNvPr>
          <p:cNvSpPr/>
          <p:nvPr/>
        </p:nvSpPr>
        <p:spPr bwMode="auto">
          <a:xfrm>
            <a:off x="8229600" y="5562600"/>
            <a:ext cx="457200" cy="45720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7166477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72222E-6 4.81481E-6 L 0.07656 -0.05811 C 0.0927 -0.0713 0.11666 -0.07848 0.14184 -0.07848 C 0.17031 -0.07848 0.19322 -0.0713 0.20937 -0.05811 L 0.28611 4.81481E-6 " pathEditMode="relative" rAng="0" ptsTypes="FffFF">
                                      <p:cBhvr>
                                        <p:cTn id="6" dur="2000" fill="hold"/>
                                        <p:tgtEl>
                                          <p:spTgt spid="10"/>
                                        </p:tgtEl>
                                        <p:attrNameLst>
                                          <p:attrName>ppt_x</p:attrName>
                                          <p:attrName>ppt_y</p:attrName>
                                        </p:attrNameLst>
                                      </p:cBhvr>
                                      <p:rCtr x="14306" y="-3935"/>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0"/>
            <a:ext cx="8229600" cy="525463"/>
          </a:xfrm>
        </p:spPr>
        <p:txBody>
          <a:bodyPr/>
          <a:lstStyle/>
          <a:p>
            <a:pPr>
              <a:lnSpc>
                <a:spcPct val="150000"/>
              </a:lnSpc>
            </a:pPr>
            <a:r>
              <a:rPr lang="en-US" sz="2800" dirty="0"/>
              <a:t>Solution offered by GS1 and </a:t>
            </a:r>
            <a:r>
              <a:rPr lang="en-US" sz="2800" dirty="0" smtClean="0"/>
              <a:t>Esko:</a:t>
            </a:r>
            <a:endParaRPr lang="en-US" sz="2800" dirty="0"/>
          </a:p>
        </p:txBody>
      </p:sp>
      <p:sp>
        <p:nvSpPr>
          <p:cNvPr id="4" name="Title 2"/>
          <p:cNvSpPr txBox="1">
            <a:spLocks/>
          </p:cNvSpPr>
          <p:nvPr/>
        </p:nvSpPr>
        <p:spPr bwMode="auto">
          <a:xfrm>
            <a:off x="0" y="3657600"/>
            <a:ext cx="9144000" cy="525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lang="en-US" sz="2400" b="1" kern="1200" dirty="0">
                <a:solidFill>
                  <a:schemeClr val="bg1"/>
                </a:solidFill>
                <a:effectLst>
                  <a:outerShdw blurRad="50800" dist="38100" dir="2700000" algn="tl" rotWithShape="0">
                    <a:prstClr val="black">
                      <a:alpha val="20000"/>
                    </a:prstClr>
                  </a:outerShdw>
                </a:effectLst>
                <a:latin typeface="Verdana" charset="0"/>
                <a:ea typeface="MS UI Gothic" pitchFamily="34" charset="-128"/>
                <a:cs typeface="MS UI Gothic" pitchFamily="34" charset="-128"/>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pPr algn="ctr">
              <a:lnSpc>
                <a:spcPct val="150000"/>
              </a:lnSpc>
            </a:pPr>
            <a:r>
              <a:rPr lang="en-US" sz="4800" dirty="0" smtClean="0"/>
              <a:t>Collaborative Packaging Artwork</a:t>
            </a:r>
            <a:endParaRPr lang="en-US" sz="4800" dirty="0"/>
          </a:p>
        </p:txBody>
      </p:sp>
    </p:spTree>
    <p:extLst>
      <p:ext uri="{BB962C8B-B14F-4D97-AF65-F5344CB8AC3E}">
        <p14:creationId xmlns:p14="http://schemas.microsoft.com/office/powerpoint/2010/main" val="16341949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71600" y="1159392"/>
            <a:ext cx="1888067" cy="1583808"/>
            <a:chOff x="2760132" y="1502292"/>
            <a:chExt cx="1888067" cy="1583808"/>
          </a:xfrm>
        </p:grpSpPr>
        <p:pic>
          <p:nvPicPr>
            <p:cNvPr id="12" name="Picture 11" descr="Screen shot 2013-02-21 at 5.27.24 PM.png"/>
            <p:cNvPicPr>
              <a:picLocks noChangeAspect="1"/>
            </p:cNvPicPr>
            <p:nvPr/>
          </p:nvPicPr>
          <p:blipFill rotWithShape="1">
            <a:blip r:embed="rId3" cstate="email">
              <a:extLst>
                <a:ext uri="{28A0092B-C50C-407E-A947-70E740481C1C}">
                  <a14:useLocalDpi xmlns:a14="http://schemas.microsoft.com/office/drawing/2010/main" val="0"/>
                </a:ext>
              </a:extLst>
            </a:blip>
            <a:srcRect r="4701"/>
            <a:stretch/>
          </p:blipFill>
          <p:spPr>
            <a:xfrm flipH="1">
              <a:off x="2760132" y="1502292"/>
              <a:ext cx="1888067" cy="1583808"/>
            </a:xfrm>
            <a:prstGeom prst="rect">
              <a:avLst/>
            </a:prstGeom>
          </p:spPr>
        </p:pic>
        <p:pic>
          <p:nvPicPr>
            <p:cNvPr id="13" name="Picture 12"/>
            <p:cNvPicPr>
              <a:picLocks noChangeAspect="1"/>
            </p:cNvPicPr>
            <p:nvPr/>
          </p:nvPicPr>
          <p:blipFill rotWithShape="1">
            <a:blip r:embed="rId4"/>
            <a:srcRect l="10606" t="3473" r="5303" b="6943"/>
            <a:stretch/>
          </p:blipFill>
          <p:spPr>
            <a:xfrm>
              <a:off x="3200400" y="1757892"/>
              <a:ext cx="868161" cy="756708"/>
            </a:xfrm>
            <a:prstGeom prst="rect">
              <a:avLst/>
            </a:prstGeom>
          </p:spPr>
        </p:pic>
      </p:grpSp>
      <p:grpSp>
        <p:nvGrpSpPr>
          <p:cNvPr id="3" name="Group 2"/>
          <p:cNvGrpSpPr/>
          <p:nvPr/>
        </p:nvGrpSpPr>
        <p:grpSpPr>
          <a:xfrm>
            <a:off x="5715000" y="1159392"/>
            <a:ext cx="1981200" cy="1583808"/>
            <a:chOff x="2667000" y="1502292"/>
            <a:chExt cx="1981200" cy="1583808"/>
          </a:xfrm>
        </p:grpSpPr>
        <p:pic>
          <p:nvPicPr>
            <p:cNvPr id="2" name="Picture 1" descr="Screen shot 2013-02-21 at 5.27.24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7000" y="1502292"/>
              <a:ext cx="1981200" cy="1583808"/>
            </a:xfrm>
            <a:prstGeom prst="rect">
              <a:avLst/>
            </a:prstGeom>
          </p:spPr>
        </p:pic>
        <p:pic>
          <p:nvPicPr>
            <p:cNvPr id="9" name="Picture 8"/>
            <p:cNvPicPr>
              <a:picLocks noChangeAspect="1"/>
            </p:cNvPicPr>
            <p:nvPr/>
          </p:nvPicPr>
          <p:blipFill rotWithShape="1">
            <a:blip r:embed="rId4"/>
            <a:srcRect l="10606" t="3473" r="5303" b="6943"/>
            <a:stretch/>
          </p:blipFill>
          <p:spPr>
            <a:xfrm>
              <a:off x="3276600" y="1757892"/>
              <a:ext cx="868161" cy="756708"/>
            </a:xfrm>
            <a:prstGeom prst="rect">
              <a:avLst/>
            </a:prstGeom>
          </p:spPr>
        </p:pic>
      </p:grpSp>
      <p:sp>
        <p:nvSpPr>
          <p:cNvPr id="20" name="Title 3"/>
          <p:cNvSpPr txBox="1">
            <a:spLocks noGrp="1"/>
          </p:cNvSpPr>
          <p:nvPr>
            <p:ph type="title"/>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dirty="0"/>
              <a:t>1. GS1 XML Intelligent Packaging</a:t>
            </a:r>
          </a:p>
        </p:txBody>
      </p:sp>
      <p:sp>
        <p:nvSpPr>
          <p:cNvPr id="6" name="Content Placeholder 5"/>
          <p:cNvSpPr>
            <a:spLocks noGrp="1"/>
          </p:cNvSpPr>
          <p:nvPr>
            <p:ph idx="1"/>
          </p:nvPr>
        </p:nvSpPr>
        <p:spPr>
          <a:xfrm>
            <a:off x="1295400" y="5334000"/>
            <a:ext cx="6781800" cy="1371600"/>
          </a:xfrm>
        </p:spPr>
        <p:txBody>
          <a:bodyPr/>
          <a:lstStyle/>
          <a:p>
            <a:pPr marL="0" indent="0" algn="ctr">
              <a:spcBef>
                <a:spcPts val="0"/>
              </a:spcBef>
              <a:buNone/>
            </a:pPr>
            <a:r>
              <a:rPr lang="en-US" sz="3200" dirty="0" smtClean="0">
                <a:cs typeface="Helvetica Neue Light"/>
              </a:rPr>
              <a:t>Speak </a:t>
            </a:r>
            <a:r>
              <a:rPr lang="en-US" sz="3200" dirty="0">
                <a:cs typeface="Helvetica Neue Light"/>
              </a:rPr>
              <a:t>the </a:t>
            </a:r>
            <a:r>
              <a:rPr lang="en-US" sz="3200" b="1" dirty="0" smtClean="0">
                <a:cs typeface="Helvetica Neue Light"/>
              </a:rPr>
              <a:t>SAME LANGUAGE</a:t>
            </a:r>
            <a:endParaRPr lang="en-US" sz="3200" b="1" dirty="0">
              <a:cs typeface="Helvetica Neue Light"/>
            </a:endParaRPr>
          </a:p>
          <a:p>
            <a:pPr marL="0" indent="0" algn="ctr">
              <a:buNone/>
            </a:pPr>
            <a:endParaRPr lang="en-US" sz="3200" dirty="0"/>
          </a:p>
        </p:txBody>
      </p:sp>
      <p:pic>
        <p:nvPicPr>
          <p:cNvPr id="4" name="Picture 3"/>
          <p:cNvPicPr>
            <a:picLocks noChangeAspect="1"/>
          </p:cNvPicPr>
          <p:nvPr/>
        </p:nvPicPr>
        <p:blipFill>
          <a:blip r:embed="rId6"/>
          <a:stretch>
            <a:fillRect/>
          </a:stretch>
        </p:blipFill>
        <p:spPr>
          <a:xfrm>
            <a:off x="3124200" y="1752600"/>
            <a:ext cx="2626360" cy="3030415"/>
          </a:xfrm>
          <a:prstGeom prst="rect">
            <a:avLst/>
          </a:prstGeom>
        </p:spPr>
      </p:pic>
    </p:spTree>
    <p:extLst>
      <p:ext uri="{BB962C8B-B14F-4D97-AF65-F5344CB8AC3E}">
        <p14:creationId xmlns:p14="http://schemas.microsoft.com/office/powerpoint/2010/main" val="305784262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1143000" y="1524000"/>
            <a:ext cx="6477000" cy="4343400"/>
          </a:xfrm>
          <a:prstGeom prst="ellipse">
            <a:avLst/>
          </a:prstGeom>
          <a:noFill/>
          <a:ln w="203200" cap="flat" cmpd="sng" algn="ctr">
            <a:solidFill>
              <a:schemeClr val="accent1">
                <a:lumMod val="40000"/>
                <a:lumOff val="6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pic>
        <p:nvPicPr>
          <p:cNvPr id="9" name="Picture 8"/>
          <p:cNvPicPr>
            <a:picLocks noChangeAspect="1"/>
          </p:cNvPicPr>
          <p:nvPr/>
        </p:nvPicPr>
        <p:blipFill>
          <a:blip r:embed="rId3"/>
          <a:stretch>
            <a:fillRect/>
          </a:stretch>
        </p:blipFill>
        <p:spPr>
          <a:xfrm>
            <a:off x="584200" y="4292600"/>
            <a:ext cx="1701800" cy="660400"/>
          </a:xfrm>
          <a:prstGeom prst="rect">
            <a:avLst/>
          </a:prstGeom>
        </p:spPr>
      </p:pic>
      <p:grpSp>
        <p:nvGrpSpPr>
          <p:cNvPr id="16" name="Group 15"/>
          <p:cNvGrpSpPr/>
          <p:nvPr/>
        </p:nvGrpSpPr>
        <p:grpSpPr>
          <a:xfrm>
            <a:off x="3810000" y="2514600"/>
            <a:ext cx="1255713" cy="2478971"/>
            <a:chOff x="3849687" y="2466151"/>
            <a:chExt cx="950913" cy="1877249"/>
          </a:xfrm>
        </p:grpSpPr>
        <p:pic>
          <p:nvPicPr>
            <p:cNvPr id="14" name="Picture 39" descr="xml_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87" y="2466151"/>
              <a:ext cx="950913" cy="187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4038600" y="2667000"/>
              <a:ext cx="397933" cy="325582"/>
            </a:xfrm>
            <a:prstGeom prst="rect">
              <a:avLst/>
            </a:prstGeom>
          </p:spPr>
        </p:pic>
      </p:grpSp>
      <p:pic>
        <p:nvPicPr>
          <p:cNvPr id="13" name="Picture 12" descr="scaling_and_tracki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47096" t="8990" r="24495" b="21871"/>
          <a:stretch/>
        </p:blipFill>
        <p:spPr bwMode="auto">
          <a:xfrm>
            <a:off x="7106054" y="2209800"/>
            <a:ext cx="158074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3-01-29 at 5.21.20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52800" y="1083568"/>
            <a:ext cx="1794933" cy="1126232"/>
          </a:xfrm>
          <a:prstGeom prst="rect">
            <a:avLst/>
          </a:prstGeom>
        </p:spPr>
      </p:pic>
      <p:pic>
        <p:nvPicPr>
          <p:cNvPr id="4" name="Picture 3" descr="recycling-arrow-sign-symbols.jpg"/>
          <p:cNvPicPr>
            <a:picLocks noChangeAspect="1"/>
          </p:cNvPicPr>
          <p:nvPr/>
        </p:nvPicPr>
        <p:blipFill rotWithShape="1">
          <a:blip r:embed="rId8" cstate="email">
            <a:extLst>
              <a:ext uri="{28A0092B-C50C-407E-A947-70E740481C1C}">
                <a14:useLocalDpi xmlns:a14="http://schemas.microsoft.com/office/drawing/2010/main" val="0"/>
              </a:ext>
            </a:extLst>
          </a:blip>
          <a:srcRect b="69082"/>
          <a:stretch/>
        </p:blipFill>
        <p:spPr>
          <a:xfrm>
            <a:off x="3315702" y="5410200"/>
            <a:ext cx="2627898" cy="609600"/>
          </a:xfrm>
          <a:prstGeom prst="rect">
            <a:avLst/>
          </a:prstGeom>
        </p:spPr>
      </p:pic>
      <p:pic>
        <p:nvPicPr>
          <p:cNvPr id="6" name="Picture 5" descr="ingredients2.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81000" y="2743200"/>
            <a:ext cx="2133600" cy="1676726"/>
          </a:xfrm>
          <a:prstGeom prst="rect">
            <a:avLst/>
          </a:prstGeom>
        </p:spPr>
      </p:pic>
      <p:pic>
        <p:nvPicPr>
          <p:cNvPr id="21" name="Picture 20" descr="Screen shot 2013-01-29 at 5.33.1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5400" y="1312168"/>
            <a:ext cx="685800" cy="666750"/>
          </a:xfrm>
          <a:prstGeom prst="rect">
            <a:avLst/>
          </a:prstGeom>
        </p:spPr>
      </p:pic>
      <p:sp>
        <p:nvSpPr>
          <p:cNvPr id="2" name="Title 1"/>
          <p:cNvSpPr>
            <a:spLocks noGrp="1"/>
          </p:cNvSpPr>
          <p:nvPr>
            <p:ph type="title"/>
          </p:nvPr>
        </p:nvSpPr>
        <p:spPr/>
        <p:txBody>
          <a:bodyPr/>
          <a:lstStyle/>
          <a:p>
            <a:r>
              <a:rPr lang="en-US" sz="2400"/>
              <a:t>1. GS1 XML Intelligent Packaging</a:t>
            </a:r>
          </a:p>
        </p:txBody>
      </p:sp>
      <p:sp>
        <p:nvSpPr>
          <p:cNvPr id="5" name="Rectangle 4"/>
          <p:cNvSpPr/>
          <p:nvPr/>
        </p:nvSpPr>
        <p:spPr bwMode="auto">
          <a:xfrm>
            <a:off x="2438400" y="2667000"/>
            <a:ext cx="381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57780613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124200" y="1752600"/>
            <a:ext cx="2626360" cy="3030415"/>
          </a:xfrm>
          <a:prstGeom prst="rect">
            <a:avLst/>
          </a:prstGeom>
        </p:spPr>
      </p:pic>
      <p:sp>
        <p:nvSpPr>
          <p:cNvPr id="20" name="Title 3"/>
          <p:cNvSpPr txBox="1">
            <a:spLocks noGrp="1"/>
          </p:cNvSpPr>
          <p:nvPr>
            <p:ph type="title"/>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dirty="0"/>
              <a:t>2. Standard </a:t>
            </a:r>
            <a:r>
              <a:rPr lang="en-US" sz="2400" dirty="0" smtClean="0"/>
              <a:t>Process Enabled </a:t>
            </a:r>
            <a:r>
              <a:rPr lang="en-US" sz="2400" dirty="0"/>
              <a:t>by GS1</a:t>
            </a:r>
          </a:p>
        </p:txBody>
      </p:sp>
      <p:grpSp>
        <p:nvGrpSpPr>
          <p:cNvPr id="8" name="Group 7"/>
          <p:cNvGrpSpPr/>
          <p:nvPr/>
        </p:nvGrpSpPr>
        <p:grpSpPr>
          <a:xfrm>
            <a:off x="1905000" y="2590800"/>
            <a:ext cx="950913" cy="1877249"/>
            <a:chOff x="3849687" y="2466151"/>
            <a:chExt cx="950913" cy="1877249"/>
          </a:xfrm>
        </p:grpSpPr>
        <p:pic>
          <p:nvPicPr>
            <p:cNvPr id="11" name="Picture 39" descr="xml_fi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9687" y="2466151"/>
              <a:ext cx="950913" cy="187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4038600" y="2667000"/>
              <a:ext cx="397933" cy="325582"/>
            </a:xfrm>
            <a:prstGeom prst="rect">
              <a:avLst/>
            </a:prstGeom>
          </p:spPr>
        </p:pic>
      </p:grpSp>
      <p:sp>
        <p:nvSpPr>
          <p:cNvPr id="9" name="Content Placeholder 5"/>
          <p:cNvSpPr txBox="1">
            <a:spLocks/>
          </p:cNvSpPr>
          <p:nvPr/>
        </p:nvSpPr>
        <p:spPr bwMode="auto">
          <a:xfrm>
            <a:off x="0" y="5181600"/>
            <a:ext cx="9144000" cy="1371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9400" indent="-279400" algn="l" rtl="0" eaLnBrk="1" fontAlgn="base" hangingPunct="1">
              <a:spcBef>
                <a:spcPct val="40000"/>
              </a:spcBef>
              <a:spcAft>
                <a:spcPct val="0"/>
              </a:spcAft>
              <a:buClr>
                <a:schemeClr val="accent1"/>
              </a:buClr>
              <a:buFont typeface="Verdana" charset="0"/>
              <a:buChar char="●"/>
              <a:defRPr sz="1600">
                <a:solidFill>
                  <a:schemeClr val="tx1"/>
                </a:solidFill>
                <a:latin typeface="+mn-lt"/>
                <a:ea typeface="+mn-ea"/>
                <a:cs typeface="+mn-cs"/>
              </a:defRPr>
            </a:lvl1pPr>
            <a:lvl2pPr marL="520700" indent="-239713" algn="l" rtl="0" eaLnBrk="1" fontAlgn="base" hangingPunct="1">
              <a:spcBef>
                <a:spcPct val="40000"/>
              </a:spcBef>
              <a:spcAft>
                <a:spcPct val="0"/>
              </a:spcAft>
              <a:buFont typeface="Verdana" charset="0"/>
              <a:buChar char="–"/>
              <a:defRPr sz="1400">
                <a:solidFill>
                  <a:schemeClr val="tx1"/>
                </a:solidFill>
                <a:latin typeface="+mn-lt"/>
                <a:ea typeface="+mn-ea"/>
              </a:defRPr>
            </a:lvl2pPr>
            <a:lvl3pPr marL="800100" indent="-277813" algn="l" rtl="0" eaLnBrk="1" fontAlgn="base" hangingPunct="1">
              <a:spcBef>
                <a:spcPct val="40000"/>
              </a:spcBef>
              <a:spcAft>
                <a:spcPct val="0"/>
              </a:spcAft>
              <a:buClr>
                <a:schemeClr val="tx2"/>
              </a:buClr>
              <a:buFont typeface="Verdana" charset="0"/>
              <a:buChar char="●"/>
              <a:defRPr sz="1300">
                <a:solidFill>
                  <a:schemeClr val="tx1"/>
                </a:solidFill>
                <a:latin typeface="+mn-lt"/>
                <a:ea typeface="+mn-ea"/>
              </a:defRPr>
            </a:lvl3pPr>
            <a:lvl4pPr marL="1066800" indent="-265113" algn="l" rtl="0" eaLnBrk="1" fontAlgn="base" hangingPunct="1">
              <a:spcBef>
                <a:spcPct val="40000"/>
              </a:spcBef>
              <a:spcAft>
                <a:spcPct val="0"/>
              </a:spcAft>
              <a:buFont typeface="Verdana" charset="0"/>
              <a:buChar char="–"/>
              <a:defRPr sz="1300">
                <a:solidFill>
                  <a:schemeClr val="tx1"/>
                </a:solidFill>
                <a:latin typeface="+mn-lt"/>
                <a:ea typeface="+mn-ea"/>
              </a:defRPr>
            </a:lvl4pPr>
            <a:lvl5pPr marL="26844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5pPr>
            <a:lvl6pPr marL="31416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6pPr>
            <a:lvl7pPr marL="35988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7pPr>
            <a:lvl8pPr marL="40560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8pPr>
            <a:lvl9pPr marL="45132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9pPr>
          </a:lstStyle>
          <a:p>
            <a:pPr marL="0" indent="0" algn="ctr">
              <a:lnSpc>
                <a:spcPct val="140000"/>
              </a:lnSpc>
              <a:buNone/>
            </a:pPr>
            <a:r>
              <a:rPr lang="en-US" sz="3200" dirty="0">
                <a:cs typeface="Helvetica Neue Light"/>
              </a:rPr>
              <a:t>Use </a:t>
            </a:r>
            <a:r>
              <a:rPr lang="en-US" sz="3200" b="1" dirty="0" smtClean="0">
                <a:cs typeface="Helvetica Neue Light"/>
              </a:rPr>
              <a:t>ONE</a:t>
            </a:r>
            <a:r>
              <a:rPr lang="en-US" sz="3200" dirty="0" smtClean="0">
                <a:cs typeface="Helvetica Neue Light"/>
              </a:rPr>
              <a:t> Trusted Source </a:t>
            </a:r>
            <a:r>
              <a:rPr lang="en-US" sz="3200" dirty="0">
                <a:cs typeface="Helvetica Neue Light"/>
              </a:rPr>
              <a:t>of </a:t>
            </a:r>
            <a:r>
              <a:rPr lang="en-US" sz="3200" dirty="0" smtClean="0">
                <a:cs typeface="Helvetica Neue Light"/>
              </a:rPr>
              <a:t>Data</a:t>
            </a:r>
            <a:endParaRPr lang="en-US" sz="3200" dirty="0">
              <a:cs typeface="Helvetica Neue Light"/>
            </a:endParaRPr>
          </a:p>
          <a:p>
            <a:pPr marL="0" indent="0" algn="ctr">
              <a:buFont typeface="Verdana" charset="0"/>
              <a:buNone/>
            </a:pPr>
            <a:endParaRPr lang="en-US" sz="3200" dirty="0"/>
          </a:p>
        </p:txBody>
      </p:sp>
    </p:spTree>
    <p:extLst>
      <p:ext uri="{BB962C8B-B14F-4D97-AF65-F5344CB8AC3E}">
        <p14:creationId xmlns:p14="http://schemas.microsoft.com/office/powerpoint/2010/main" val="33780182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00191 0.00186 C -0.00191 0.04723 0.04948 0.08519 0.11198 0.08519 C 0.18594 0.08519 0.2125 0.04329 0.22361 0.01829 L 0.23542 -0.01504 C 0.24688 -0.03981 0.275 -0.08125 0.35868 -0.08125 C 0.41198 -0.08125 0.47292 -0.04421 0.47292 0.00186 C 0.47292 0.04723 0.41198 0.08519 0.35868 0.08519 C 0.275 0.08519 0.24688 0.04329 0.23542 0.01829 L 0.22361 -0.01504 C 0.2125 -0.03981 0.18594 -0.08125 0.11198 -0.08125 C 0.04948 -0.08125 -0.00191 -0.04421 -0.00191 0.00186 Z " pathEditMode="relative" rAng="0" ptsTypes="ffFffffFfff">
                                      <p:cBhvr>
                                        <p:cTn id="6" dur="5000" fill="hold"/>
                                        <p:tgtEl>
                                          <p:spTgt spid="8"/>
                                        </p:tgtEl>
                                        <p:attrNameLst>
                                          <p:attrName>ppt_x</p:attrName>
                                          <p:attrName>ppt_y</p:attrName>
                                        </p:attrNameLst>
                                      </p:cBhvr>
                                      <p:rCtr x="237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3. Esko Tools to </a:t>
            </a:r>
            <a:r>
              <a:rPr lang="en-US" sz="2400" dirty="0" smtClean="0"/>
              <a:t>Update </a:t>
            </a:r>
            <a:r>
              <a:rPr lang="en-US" sz="2400" dirty="0"/>
              <a:t>P</a:t>
            </a:r>
            <a:r>
              <a:rPr lang="en-US" sz="2400" dirty="0" smtClean="0"/>
              <a:t>ackaging </a:t>
            </a:r>
            <a:r>
              <a:rPr lang="en-US" sz="2400" dirty="0"/>
              <a:t>A</a:t>
            </a:r>
            <a:r>
              <a:rPr lang="en-US" sz="2400" dirty="0" smtClean="0"/>
              <a:t>rtwork</a:t>
            </a:r>
            <a:endParaRPr lang="en-US" sz="2400" dirty="0"/>
          </a:p>
        </p:txBody>
      </p:sp>
      <p:pic>
        <p:nvPicPr>
          <p:cNvPr id="7" name="Picture 6" descr="Screen shot 2012-10-07 at 11.49.50 AM.png"/>
          <p:cNvPicPr>
            <a:picLocks noChangeAspect="1"/>
          </p:cNvPicPr>
          <p:nvPr/>
        </p:nvPicPr>
        <p:blipFill rotWithShape="1">
          <a:blip r:embed="rId3" cstate="email">
            <a:extLst>
              <a:ext uri="{28A0092B-C50C-407E-A947-70E740481C1C}">
                <a14:useLocalDpi xmlns:a14="http://schemas.microsoft.com/office/drawing/2010/main" val="0"/>
              </a:ext>
            </a:extLst>
          </a:blip>
          <a:srcRect r="9888"/>
          <a:stretch/>
        </p:blipFill>
        <p:spPr>
          <a:xfrm>
            <a:off x="6351253" y="2133600"/>
            <a:ext cx="2758880" cy="1981200"/>
          </a:xfrm>
          <a:prstGeom prst="rect">
            <a:avLst/>
          </a:prstGeom>
        </p:spPr>
      </p:pic>
      <p:sp>
        <p:nvSpPr>
          <p:cNvPr id="8" name="Content Placeholder 5"/>
          <p:cNvSpPr txBox="1">
            <a:spLocks/>
          </p:cNvSpPr>
          <p:nvPr/>
        </p:nvSpPr>
        <p:spPr>
          <a:xfrm>
            <a:off x="0" y="5105400"/>
            <a:ext cx="9144000" cy="1371600"/>
          </a:xfrm>
          <a:prstGeom prst="rect">
            <a:avLst/>
          </a:prstGeom>
        </p:spPr>
        <p:txBody>
          <a:bodyPr/>
          <a:lstStyle>
            <a:lvl1pPr marL="279400" indent="-279400" algn="l" rtl="0" eaLnBrk="1" fontAlgn="base" hangingPunct="1">
              <a:spcBef>
                <a:spcPct val="40000"/>
              </a:spcBef>
              <a:spcAft>
                <a:spcPct val="0"/>
              </a:spcAft>
              <a:buClr>
                <a:schemeClr val="accent1"/>
              </a:buClr>
              <a:buFont typeface="Verdana" charset="0"/>
              <a:buChar char="●"/>
              <a:defRPr sz="1600">
                <a:solidFill>
                  <a:schemeClr val="tx1"/>
                </a:solidFill>
                <a:latin typeface="+mn-lt"/>
                <a:ea typeface="+mn-ea"/>
                <a:cs typeface="+mn-cs"/>
              </a:defRPr>
            </a:lvl1pPr>
            <a:lvl2pPr marL="520700" indent="-239713" algn="l" rtl="0" eaLnBrk="1" fontAlgn="base" hangingPunct="1">
              <a:spcBef>
                <a:spcPct val="40000"/>
              </a:spcBef>
              <a:spcAft>
                <a:spcPct val="0"/>
              </a:spcAft>
              <a:buFont typeface="Verdana" charset="0"/>
              <a:buChar char="–"/>
              <a:defRPr sz="1400">
                <a:solidFill>
                  <a:schemeClr val="tx1"/>
                </a:solidFill>
                <a:latin typeface="+mn-lt"/>
                <a:ea typeface="+mn-ea"/>
              </a:defRPr>
            </a:lvl2pPr>
            <a:lvl3pPr marL="800100" indent="-277813" algn="l" rtl="0" eaLnBrk="1" fontAlgn="base" hangingPunct="1">
              <a:spcBef>
                <a:spcPct val="40000"/>
              </a:spcBef>
              <a:spcAft>
                <a:spcPct val="0"/>
              </a:spcAft>
              <a:buClr>
                <a:schemeClr val="tx2"/>
              </a:buClr>
              <a:buFont typeface="Verdana" charset="0"/>
              <a:buChar char="●"/>
              <a:defRPr sz="1300">
                <a:solidFill>
                  <a:schemeClr val="tx1"/>
                </a:solidFill>
                <a:latin typeface="+mn-lt"/>
                <a:ea typeface="+mn-ea"/>
              </a:defRPr>
            </a:lvl3pPr>
            <a:lvl4pPr marL="1066800" indent="-265113" algn="l" rtl="0" eaLnBrk="1" fontAlgn="base" hangingPunct="1">
              <a:spcBef>
                <a:spcPct val="40000"/>
              </a:spcBef>
              <a:spcAft>
                <a:spcPct val="0"/>
              </a:spcAft>
              <a:buFont typeface="Verdana" charset="0"/>
              <a:buChar char="–"/>
              <a:defRPr sz="1300">
                <a:solidFill>
                  <a:schemeClr val="tx1"/>
                </a:solidFill>
                <a:latin typeface="+mn-lt"/>
                <a:ea typeface="+mn-ea"/>
              </a:defRPr>
            </a:lvl4pPr>
            <a:lvl5pPr marL="26844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5pPr>
            <a:lvl6pPr marL="31416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6pPr>
            <a:lvl7pPr marL="35988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7pPr>
            <a:lvl8pPr marL="40560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8pPr>
            <a:lvl9pPr marL="4513263" indent="-257175" algn="l" rtl="0" eaLnBrk="1" fontAlgn="base" hangingPunct="1">
              <a:lnSpc>
                <a:spcPts val="1600"/>
              </a:lnSpc>
              <a:spcBef>
                <a:spcPts val="800"/>
              </a:spcBef>
              <a:spcAft>
                <a:spcPct val="0"/>
              </a:spcAft>
              <a:buClr>
                <a:srgbClr val="AABB11"/>
              </a:buClr>
              <a:buFont typeface="Verdana" charset="0"/>
              <a:buChar char="●"/>
              <a:defRPr sz="1300">
                <a:solidFill>
                  <a:schemeClr val="tx1"/>
                </a:solidFill>
                <a:latin typeface="+mn-lt"/>
                <a:ea typeface="+mn-ea"/>
              </a:defRPr>
            </a:lvl9pPr>
          </a:lstStyle>
          <a:p>
            <a:pPr marL="0" indent="0" algn="ctr">
              <a:lnSpc>
                <a:spcPct val="140000"/>
              </a:lnSpc>
              <a:buFont typeface="Verdana" charset="0"/>
              <a:buNone/>
            </a:pPr>
            <a:r>
              <a:rPr lang="en-US" sz="3200" dirty="0" smtClean="0">
                <a:cs typeface="Helvetica Neue Light"/>
              </a:rPr>
              <a:t>Artwork is </a:t>
            </a:r>
            <a:r>
              <a:rPr lang="en-US" sz="3200" b="1" dirty="0" smtClean="0">
                <a:cs typeface="Helvetica Neue Light"/>
              </a:rPr>
              <a:t>LINKED </a:t>
            </a:r>
            <a:r>
              <a:rPr lang="en-US" sz="3200" dirty="0" smtClean="0">
                <a:cs typeface="Helvetica Neue Light"/>
              </a:rPr>
              <a:t>to </a:t>
            </a:r>
            <a:r>
              <a:rPr lang="en-US" sz="3200" dirty="0">
                <a:cs typeface="Helvetica Neue Light"/>
              </a:rPr>
              <a:t>the GS1 </a:t>
            </a:r>
            <a:r>
              <a:rPr lang="en-US" sz="3200" dirty="0" smtClean="0">
                <a:cs typeface="Helvetica Neue Light"/>
              </a:rPr>
              <a:t>Content</a:t>
            </a:r>
            <a:endParaRPr lang="en-US" sz="3200" dirty="0">
              <a:cs typeface="Helvetica Neue Light"/>
            </a:endParaRPr>
          </a:p>
          <a:p>
            <a:pPr marL="0" indent="0" algn="ctr">
              <a:lnSpc>
                <a:spcPct val="140000"/>
              </a:lnSpc>
              <a:buFont typeface="Verdana" charset="0"/>
              <a:buNone/>
            </a:pPr>
            <a:endParaRPr lang="en-US" sz="3200" dirty="0"/>
          </a:p>
        </p:txBody>
      </p:sp>
      <p:pic>
        <p:nvPicPr>
          <p:cNvPr id="11" name="Picture 10" descr="Screen shot 2012-10-07 at 11.53.50 AM.png"/>
          <p:cNvPicPr>
            <a:picLocks noChangeAspect="1"/>
          </p:cNvPicPr>
          <p:nvPr/>
        </p:nvPicPr>
        <p:blipFill rotWithShape="1">
          <a:blip r:embed="rId4" cstate="email">
            <a:extLst>
              <a:ext uri="{28A0092B-C50C-407E-A947-70E740481C1C}">
                <a14:useLocalDpi xmlns:a14="http://schemas.microsoft.com/office/drawing/2010/main" val="0"/>
              </a:ext>
            </a:extLst>
          </a:blip>
          <a:srcRect r="4591"/>
          <a:stretch/>
        </p:blipFill>
        <p:spPr>
          <a:xfrm>
            <a:off x="6324600" y="2209800"/>
            <a:ext cx="2819400" cy="1905000"/>
          </a:xfrm>
          <a:prstGeom prst="rect">
            <a:avLst/>
          </a:prstGeom>
        </p:spPr>
      </p:pic>
      <p:pic>
        <p:nvPicPr>
          <p:cNvPr id="12" name="Picture 11"/>
          <p:cNvPicPr>
            <a:picLocks noChangeAspect="1"/>
          </p:cNvPicPr>
          <p:nvPr/>
        </p:nvPicPr>
        <p:blipFill>
          <a:blip r:embed="rId5"/>
          <a:stretch>
            <a:fillRect/>
          </a:stretch>
        </p:blipFill>
        <p:spPr>
          <a:xfrm>
            <a:off x="3124200" y="1752600"/>
            <a:ext cx="2626360" cy="3030415"/>
          </a:xfrm>
          <a:prstGeom prst="rect">
            <a:avLst/>
          </a:prstGeom>
        </p:spPr>
      </p:pic>
      <p:grpSp>
        <p:nvGrpSpPr>
          <p:cNvPr id="17" name="Group 16"/>
          <p:cNvGrpSpPr/>
          <p:nvPr/>
        </p:nvGrpSpPr>
        <p:grpSpPr>
          <a:xfrm>
            <a:off x="1905000" y="2590800"/>
            <a:ext cx="950913" cy="1877249"/>
            <a:chOff x="3849687" y="2466151"/>
            <a:chExt cx="950913" cy="1877249"/>
          </a:xfrm>
        </p:grpSpPr>
        <p:pic>
          <p:nvPicPr>
            <p:cNvPr id="18" name="Picture 39" descr="xml_fi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49687" y="2466151"/>
              <a:ext cx="950913" cy="187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stretch>
              <a:fillRect/>
            </a:stretch>
          </p:blipFill>
          <p:spPr>
            <a:xfrm>
              <a:off x="4038600" y="2667000"/>
              <a:ext cx="397933" cy="325582"/>
            </a:xfrm>
            <a:prstGeom prst="rect">
              <a:avLst/>
            </a:prstGeom>
          </p:spPr>
        </p:pic>
      </p:grpSp>
    </p:spTree>
    <p:extLst>
      <p:ext uri="{BB962C8B-B14F-4D97-AF65-F5344CB8AC3E}">
        <p14:creationId xmlns:p14="http://schemas.microsoft.com/office/powerpoint/2010/main" val="28328824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2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nodeType="clickEffect">
                                  <p:stCondLst>
                                    <p:cond delay="0"/>
                                  </p:stCondLst>
                                  <p:childTnLst>
                                    <p:animMotion origin="layout" path="M -0.00191 0.00186 C -0.00191 0.04723 0.04948 0.08519 0.11198 0.08519 C 0.18594 0.08519 0.2125 0.04329 0.22361 0.01829 L 0.23542 -0.01504 C 0.24688 -0.03981 0.275 -0.08125 0.35868 -0.08125 C 0.41198 -0.08125 0.47292 -0.04421 0.47292 0.00186 C 0.47292 0.04723 0.41198 0.08519 0.35868 0.08519 C 0.275 0.08519 0.24688 0.04329 0.23542 0.01829 L 0.22361 -0.01504 C 0.2125 -0.03981 0.18594 -0.08125 0.11198 -0.08125 C 0.04948 -0.08125 -0.00191 -0.04421 -0.00191 0.00186 Z " pathEditMode="relative" rAng="0" ptsTypes="ffFffffFfff">
                                      <p:cBhvr>
                                        <p:cTn id="14" dur="5000" fill="hold"/>
                                        <p:tgtEl>
                                          <p:spTgt spid="17"/>
                                        </p:tgtEl>
                                        <p:attrNameLst>
                                          <p:attrName>ppt_x</p:attrName>
                                          <p:attrName>ppt_y</p:attrName>
                                        </p:attrNameLst>
                                      </p:cBhvr>
                                      <p:rCtr x="237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stimonial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3300" y="3922776"/>
            <a:ext cx="4051300" cy="2357120"/>
          </a:xfrm>
          <a:prstGeom prst="rect">
            <a:avLst/>
          </a:prstGeom>
        </p:spPr>
      </p:pic>
      <p:sp>
        <p:nvSpPr>
          <p:cNvPr id="2" name="Title 1"/>
          <p:cNvSpPr>
            <a:spLocks noGrp="1"/>
          </p:cNvSpPr>
          <p:nvPr>
            <p:ph type="title"/>
          </p:nvPr>
        </p:nvSpPr>
        <p:spPr/>
        <p:txBody>
          <a:bodyPr/>
          <a:lstStyle/>
          <a:p>
            <a:r>
              <a:rPr lang="en-US" sz="2400" dirty="0" smtClean="0"/>
              <a:t>Testimonial </a:t>
            </a:r>
            <a:r>
              <a:rPr lang="en-US" sz="2400" dirty="0"/>
              <a:t>from an </a:t>
            </a:r>
            <a:r>
              <a:rPr lang="en-US" sz="2400" dirty="0" smtClean="0"/>
              <a:t>Early </a:t>
            </a:r>
            <a:r>
              <a:rPr lang="en-US" sz="2400" dirty="0"/>
              <a:t>A</a:t>
            </a:r>
            <a:r>
              <a:rPr lang="en-US" sz="2400" dirty="0" smtClean="0"/>
              <a:t>dopter</a:t>
            </a:r>
            <a:endParaRPr lang="en-US" sz="2400" dirty="0"/>
          </a:p>
        </p:txBody>
      </p:sp>
      <p:sp>
        <p:nvSpPr>
          <p:cNvPr id="4" name="Content Placeholder 3"/>
          <p:cNvSpPr>
            <a:spLocks noGrp="1"/>
          </p:cNvSpPr>
          <p:nvPr>
            <p:ph idx="1"/>
          </p:nvPr>
        </p:nvSpPr>
        <p:spPr/>
        <p:txBody>
          <a:bodyPr/>
          <a:lstStyle/>
          <a:p>
            <a:r>
              <a:rPr lang="en-US" dirty="0"/>
              <a:t>Situation: </a:t>
            </a:r>
            <a:r>
              <a:rPr lang="en-US" dirty="0" smtClean="0"/>
              <a:t>75,000 </a:t>
            </a:r>
            <a:r>
              <a:rPr lang="en-US" dirty="0"/>
              <a:t>Pieces of Art (POA) per year</a:t>
            </a:r>
          </a:p>
          <a:p>
            <a:r>
              <a:rPr lang="en-US" dirty="0"/>
              <a:t>Benefits:</a:t>
            </a:r>
          </a:p>
        </p:txBody>
      </p:sp>
      <p:sp>
        <p:nvSpPr>
          <p:cNvPr id="7" name="Rounded Rectangle 6"/>
          <p:cNvSpPr/>
          <p:nvPr/>
        </p:nvSpPr>
        <p:spPr bwMode="auto">
          <a:xfrm>
            <a:off x="914400" y="2563860"/>
            <a:ext cx="3581400" cy="1398540"/>
          </a:xfrm>
          <a:prstGeom prst="round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US" sz="2000">
                <a:solidFill>
                  <a:schemeClr val="bg1"/>
                </a:solidFill>
              </a:rPr>
              <a:t>Nr. of approval cycles per POA went down from</a:t>
            </a:r>
          </a:p>
          <a:p>
            <a:pPr algn="ctr"/>
            <a:r>
              <a:rPr lang="en-US" sz="3600">
                <a:solidFill>
                  <a:srgbClr val="FF0000"/>
                </a:solidFill>
              </a:rPr>
              <a:t>2.5 to 1.5</a:t>
            </a:r>
          </a:p>
        </p:txBody>
      </p:sp>
      <p:sp>
        <p:nvSpPr>
          <p:cNvPr id="9" name="Rounded Rectangle 8"/>
          <p:cNvSpPr/>
          <p:nvPr/>
        </p:nvSpPr>
        <p:spPr bwMode="auto">
          <a:xfrm>
            <a:off x="4724400" y="2563860"/>
            <a:ext cx="3581400" cy="1398540"/>
          </a:xfrm>
          <a:prstGeom prst="round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US" sz="2000">
                <a:solidFill>
                  <a:schemeClr val="bg1"/>
                </a:solidFill>
              </a:rPr>
              <a:t>Total amount of ‘human touches’ was reduced with </a:t>
            </a:r>
            <a:r>
              <a:rPr lang="en-US" sz="3600">
                <a:solidFill>
                  <a:srgbClr val="FF0000"/>
                </a:solidFill>
              </a:rPr>
              <a:t>50%</a:t>
            </a:r>
          </a:p>
        </p:txBody>
      </p:sp>
    </p:spTree>
    <p:extLst>
      <p:ext uri="{BB962C8B-B14F-4D97-AF65-F5344CB8AC3E}">
        <p14:creationId xmlns:p14="http://schemas.microsoft.com/office/powerpoint/2010/main" val="291399424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6"/>
          <p:cNvGrpSpPr>
            <a:grpSpLocks/>
          </p:cNvGrpSpPr>
          <p:nvPr/>
        </p:nvGrpSpPr>
        <p:grpSpPr bwMode="auto">
          <a:xfrm>
            <a:off x="2401888" y="1743075"/>
            <a:ext cx="4340225" cy="3195638"/>
            <a:chOff x="2402416" y="1743075"/>
            <a:chExt cx="4339167" cy="3196166"/>
          </a:xfrm>
        </p:grpSpPr>
        <p:sp>
          <p:nvSpPr>
            <p:cNvPr id="25634" name="Rounded Rectangle 45"/>
            <p:cNvSpPr>
              <a:spLocks noChangeArrowheads="1"/>
            </p:cNvSpPr>
            <p:nvPr/>
          </p:nvSpPr>
          <p:spPr bwMode="auto">
            <a:xfrm>
              <a:off x="2402416" y="1743075"/>
              <a:ext cx="4339167" cy="3196166"/>
            </a:xfrm>
            <a:prstGeom prst="roundRect">
              <a:avLst>
                <a:gd name="adj" fmla="val 16667"/>
              </a:avLst>
            </a:prstGeom>
            <a:solidFill>
              <a:schemeClr val="bg1"/>
            </a:solidFill>
            <a:ln w="38100">
              <a:solidFill>
                <a:schemeClr val="accent1"/>
              </a:solidFill>
              <a:round/>
              <a:headEnd/>
              <a:tailEnd/>
            </a:ln>
          </p:spPr>
          <p:txBody>
            <a:bodyPr lIns="90000" tIns="46800" rIns="90000" bIns="46800">
              <a:spAutoFit/>
            </a:bodyPr>
            <a:lstStyle/>
            <a:p>
              <a:endParaRPr lang="en-US"/>
            </a:p>
          </p:txBody>
        </p:sp>
        <p:sp>
          <p:nvSpPr>
            <p:cNvPr id="25635" name="TextBox 24"/>
            <p:cNvSpPr txBox="1">
              <a:spLocks noChangeArrowheads="1"/>
            </p:cNvSpPr>
            <p:nvPr/>
          </p:nvSpPr>
          <p:spPr bwMode="auto">
            <a:xfrm>
              <a:off x="2636079" y="1806573"/>
              <a:ext cx="387184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charset="0"/>
                  <a:ea typeface="ＭＳ Ｐゴシック" charset="0"/>
                  <a:cs typeface="ＭＳ Ｐゴシック" charset="0"/>
                </a:defRPr>
              </a:lvl1pPr>
              <a:lvl2pPr marL="37931725" indent="-37474525">
                <a:defRPr sz="1600">
                  <a:solidFill>
                    <a:schemeClr val="tx1"/>
                  </a:solidFill>
                  <a:latin typeface="Verdana" charset="0"/>
                  <a:ea typeface="ＭＳ Ｐゴシック" charset="0"/>
                </a:defRPr>
              </a:lvl2pPr>
              <a:lvl3pPr>
                <a:defRPr sz="1600">
                  <a:solidFill>
                    <a:schemeClr val="tx1"/>
                  </a:solidFill>
                  <a:latin typeface="Verdana" charset="0"/>
                  <a:ea typeface="ＭＳ Ｐゴシック" charset="0"/>
                </a:defRPr>
              </a:lvl3pPr>
              <a:lvl4pPr>
                <a:defRPr sz="1600">
                  <a:solidFill>
                    <a:schemeClr val="tx1"/>
                  </a:solidFill>
                  <a:latin typeface="Verdana" charset="0"/>
                  <a:ea typeface="ＭＳ Ｐゴシック" charset="0"/>
                </a:defRPr>
              </a:lvl4pPr>
              <a:lvl5pPr>
                <a:defRPr sz="1600">
                  <a:solidFill>
                    <a:schemeClr val="tx1"/>
                  </a:solidFill>
                  <a:latin typeface="Verdana" charset="0"/>
                  <a:ea typeface="ＭＳ Ｐゴシック" charset="0"/>
                </a:defRPr>
              </a:lvl5pPr>
              <a:lvl6pPr marL="457200" eaLnBrk="0" fontAlgn="base" hangingPunct="0">
                <a:spcBef>
                  <a:spcPct val="0"/>
                </a:spcBef>
                <a:spcAft>
                  <a:spcPct val="0"/>
                </a:spcAft>
                <a:defRPr sz="1600">
                  <a:solidFill>
                    <a:schemeClr val="tx1"/>
                  </a:solidFill>
                  <a:latin typeface="Verdana" charset="0"/>
                  <a:ea typeface="ＭＳ Ｐゴシック" charset="0"/>
                </a:defRPr>
              </a:lvl6pPr>
              <a:lvl7pPr marL="914400" eaLnBrk="0" fontAlgn="base" hangingPunct="0">
                <a:spcBef>
                  <a:spcPct val="0"/>
                </a:spcBef>
                <a:spcAft>
                  <a:spcPct val="0"/>
                </a:spcAft>
                <a:defRPr sz="1600">
                  <a:solidFill>
                    <a:schemeClr val="tx1"/>
                  </a:solidFill>
                  <a:latin typeface="Verdana" charset="0"/>
                  <a:ea typeface="ＭＳ Ｐゴシック" charset="0"/>
                </a:defRPr>
              </a:lvl7pPr>
              <a:lvl8pPr marL="1371600" eaLnBrk="0" fontAlgn="base" hangingPunct="0">
                <a:spcBef>
                  <a:spcPct val="0"/>
                </a:spcBef>
                <a:spcAft>
                  <a:spcPct val="0"/>
                </a:spcAft>
                <a:defRPr sz="1600">
                  <a:solidFill>
                    <a:schemeClr val="tx1"/>
                  </a:solidFill>
                  <a:latin typeface="Verdana" charset="0"/>
                  <a:ea typeface="ＭＳ Ｐゴシック" charset="0"/>
                </a:defRPr>
              </a:lvl8pPr>
              <a:lvl9pPr marL="1828800" eaLnBrk="0" fontAlgn="base" hangingPunct="0">
                <a:spcBef>
                  <a:spcPct val="0"/>
                </a:spcBef>
                <a:spcAft>
                  <a:spcPct val="0"/>
                </a:spcAft>
                <a:defRPr sz="1600">
                  <a:solidFill>
                    <a:schemeClr val="tx1"/>
                  </a:solidFill>
                  <a:latin typeface="Verdana" charset="0"/>
                  <a:ea typeface="ＭＳ Ｐゴシック" charset="0"/>
                </a:defRPr>
              </a:lvl9pPr>
            </a:lstStyle>
            <a:p>
              <a:pPr algn="ctr"/>
              <a:r>
                <a:rPr lang="en-US"/>
                <a:t>Marketing collateral</a:t>
              </a:r>
            </a:p>
            <a:p>
              <a:pPr algn="ctr"/>
              <a:r>
                <a:rPr lang="en-US"/>
                <a:t>Commercial Print / Signs &amp; Displays</a:t>
              </a:r>
            </a:p>
          </p:txBody>
        </p:sp>
      </p:grpSp>
      <p:pic>
        <p:nvPicPr>
          <p:cNvPr id="256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4"/>
          <p:cNvGrpSpPr>
            <a:grpSpLocks noChangeAspect="1"/>
          </p:cNvGrpSpPr>
          <p:nvPr/>
        </p:nvGrpSpPr>
        <p:grpSpPr bwMode="auto">
          <a:xfrm>
            <a:off x="5931670" y="609600"/>
            <a:ext cx="2074644" cy="1591411"/>
            <a:chOff x="1786" y="3067"/>
            <a:chExt cx="926" cy="475"/>
          </a:xfrm>
        </p:grpSpPr>
        <p:sp>
          <p:nvSpPr>
            <p:cNvPr id="21" name="AutoShape 15"/>
            <p:cNvSpPr>
              <a:spLocks noChangeArrowheads="1"/>
            </p:cNvSpPr>
            <p:nvPr/>
          </p:nvSpPr>
          <p:spPr bwMode="auto">
            <a:xfrm>
              <a:off x="1786" y="3312"/>
              <a:ext cx="926" cy="230"/>
            </a:xfrm>
            <a:prstGeom prst="roundRect">
              <a:avLst>
                <a:gd name="adj" fmla="val 16667"/>
              </a:avLst>
            </a:prstGeom>
            <a:solidFill>
              <a:srgbClr val="AABB11"/>
            </a:solidFill>
            <a:ln>
              <a:headEnd/>
              <a:tailEnd/>
            </a:ln>
          </p:spPr>
          <p:style>
            <a:lnRef idx="1">
              <a:schemeClr val="accent1"/>
            </a:lnRef>
            <a:fillRef idx="3">
              <a:schemeClr val="accent1"/>
            </a:fillRef>
            <a:effectRef idx="2">
              <a:schemeClr val="accent1"/>
            </a:effectRef>
            <a:fontRef idx="minor">
              <a:schemeClr val="lt1"/>
            </a:fontRef>
          </p:style>
          <p:txBody>
            <a:bodyPr lIns="0" tIns="46800" rIns="0" bIns="0" anchor="ctr">
              <a:prstTxWarp prst="textNoShape">
                <a:avLst/>
              </a:prstTxWarp>
            </a:bodyPr>
            <a:lstStyle/>
            <a:p>
              <a:pPr algn="ctr" eaLnBrk="0" hangingPunct="0"/>
              <a:r>
                <a:rPr lang="en-US" sz="1200" dirty="0">
                  <a:solidFill>
                    <a:srgbClr val="334444"/>
                  </a:solidFill>
                  <a:latin typeface="Helvetica Neue"/>
                  <a:cs typeface="Helvetica Neue"/>
                </a:rPr>
                <a:t/>
              </a:r>
              <a:br>
                <a:rPr lang="en-US" sz="1200" dirty="0">
                  <a:solidFill>
                    <a:srgbClr val="334444"/>
                  </a:solidFill>
                  <a:latin typeface="Helvetica Neue"/>
                  <a:cs typeface="Helvetica Neue"/>
                </a:rPr>
              </a:br>
              <a:r>
                <a:rPr lang="en-US" sz="1200" dirty="0" smtClean="0">
                  <a:solidFill>
                    <a:srgbClr val="334444"/>
                  </a:solidFill>
                  <a:latin typeface="Helvetica Neue"/>
                  <a:cs typeface="Helvetica Neue"/>
                </a:rPr>
                <a:t>Don</a:t>
              </a:r>
              <a:r>
                <a:rPr lang="fr-FR" sz="1200" dirty="0" smtClean="0">
                  <a:solidFill>
                    <a:srgbClr val="334444"/>
                  </a:solidFill>
                  <a:latin typeface="Helvetica Neue"/>
                  <a:cs typeface="Helvetica Neue"/>
                </a:rPr>
                <a:t>’</a:t>
              </a:r>
              <a:r>
                <a:rPr lang="en-US" sz="1200" dirty="0" smtClean="0">
                  <a:solidFill>
                    <a:srgbClr val="334444"/>
                  </a:solidFill>
                  <a:latin typeface="Helvetica Neue"/>
                  <a:cs typeface="Helvetica Neue"/>
                </a:rPr>
                <a:t>t know why </a:t>
              </a:r>
              <a:r>
                <a:rPr lang="en-US" sz="1200" dirty="0">
                  <a:solidFill>
                    <a:srgbClr val="334444"/>
                  </a:solidFill>
                  <a:latin typeface="Helvetica Neue"/>
                  <a:cs typeface="Helvetica Neue"/>
                </a:rPr>
                <a:t>they make these choices**</a:t>
              </a:r>
            </a:p>
          </p:txBody>
        </p:sp>
        <p:sp>
          <p:nvSpPr>
            <p:cNvPr id="22" name="AutoShape 16"/>
            <p:cNvSpPr>
              <a:spLocks noChangeArrowheads="1"/>
            </p:cNvSpPr>
            <p:nvPr/>
          </p:nvSpPr>
          <p:spPr bwMode="auto">
            <a:xfrm>
              <a:off x="1786" y="3067"/>
              <a:ext cx="926" cy="303"/>
            </a:xfrm>
            <a:prstGeom prst="roundRect">
              <a:avLst>
                <a:gd name="adj" fmla="val 16667"/>
              </a:avLst>
            </a:prstGeom>
            <a:ln>
              <a:solidFill>
                <a:srgbClr val="ADB4B4"/>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23" name="Rectangle 17"/>
            <p:cNvSpPr>
              <a:spLocks noChangeArrowheads="1"/>
            </p:cNvSpPr>
            <p:nvPr/>
          </p:nvSpPr>
          <p:spPr bwMode="auto">
            <a:xfrm>
              <a:off x="1791" y="3122"/>
              <a:ext cx="912" cy="244"/>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smtClean="0">
                  <a:solidFill>
                    <a:srgbClr val="334444"/>
                  </a:solidFill>
                  <a:latin typeface="Helvetica Neue Light"/>
                  <a:cs typeface="Helvetica Neue Light"/>
                </a:rPr>
                <a:t>80</a:t>
              </a:r>
              <a:r>
                <a:rPr lang="en-US" sz="4800" dirty="0">
                  <a:solidFill>
                    <a:srgbClr val="334444"/>
                  </a:solidFill>
                  <a:latin typeface="Helvetica Neue Light"/>
                  <a:cs typeface="Helvetica Neue Light"/>
                </a:rPr>
                <a:t>%</a:t>
              </a:r>
            </a:p>
          </p:txBody>
        </p:sp>
      </p:grpSp>
      <p:grpSp>
        <p:nvGrpSpPr>
          <p:cNvPr id="11" name="Group 13"/>
          <p:cNvGrpSpPr>
            <a:grpSpLocks noChangeAspect="1"/>
          </p:cNvGrpSpPr>
          <p:nvPr/>
        </p:nvGrpSpPr>
        <p:grpSpPr bwMode="auto">
          <a:xfrm>
            <a:off x="838200" y="609600"/>
            <a:ext cx="2074644" cy="1591411"/>
            <a:chOff x="1786" y="3067"/>
            <a:chExt cx="926" cy="475"/>
          </a:xfrm>
        </p:grpSpPr>
        <p:sp>
          <p:nvSpPr>
            <p:cNvPr id="18" name="AutoShape 9"/>
            <p:cNvSpPr>
              <a:spLocks noChangeArrowheads="1"/>
            </p:cNvSpPr>
            <p:nvPr/>
          </p:nvSpPr>
          <p:spPr bwMode="auto">
            <a:xfrm>
              <a:off x="1786" y="3312"/>
              <a:ext cx="926" cy="230"/>
            </a:xfrm>
            <a:prstGeom prst="roundRect">
              <a:avLst>
                <a:gd name="adj" fmla="val 16667"/>
              </a:avLst>
            </a:prstGeom>
            <a:solidFill>
              <a:srgbClr val="AABB11"/>
            </a:solidFill>
            <a:ln>
              <a:headEnd/>
              <a:tailEnd/>
            </a:ln>
          </p:spPr>
          <p:style>
            <a:lnRef idx="1">
              <a:schemeClr val="accent1"/>
            </a:lnRef>
            <a:fillRef idx="3">
              <a:schemeClr val="accent1"/>
            </a:fillRef>
            <a:effectRef idx="2">
              <a:schemeClr val="accent1"/>
            </a:effectRef>
            <a:fontRef idx="minor">
              <a:schemeClr val="lt1"/>
            </a:fontRef>
          </p:style>
          <p:txBody>
            <a:bodyPr lIns="0" tIns="46800" rIns="0" bIns="0" anchor="ctr" anchorCtr="1">
              <a:prstTxWarp prst="textNoShape">
                <a:avLst/>
              </a:prstTxWarp>
            </a:bodyPr>
            <a:lstStyle/>
            <a:p>
              <a:pPr algn="ctr" eaLnBrk="0" hangingPunct="0"/>
              <a:endParaRPr lang="en-US" sz="1200" dirty="0" smtClean="0">
                <a:solidFill>
                  <a:srgbClr val="334444"/>
                </a:solidFill>
                <a:latin typeface="Helvetica Neue"/>
                <a:cs typeface="Helvetica Neue"/>
              </a:endParaRPr>
            </a:p>
            <a:p>
              <a:pPr algn="ctr" eaLnBrk="0" hangingPunct="0"/>
              <a:r>
                <a:rPr lang="en-US" sz="1200" dirty="0">
                  <a:solidFill>
                    <a:srgbClr val="334444"/>
                  </a:solidFill>
                  <a:latin typeface="Helvetica Neue"/>
                  <a:cs typeface="Helvetica Neue"/>
                </a:rPr>
                <a:t>D</a:t>
              </a:r>
              <a:r>
                <a:rPr lang="en-US" sz="1200" dirty="0" smtClean="0">
                  <a:solidFill>
                    <a:srgbClr val="334444"/>
                  </a:solidFill>
                  <a:latin typeface="Helvetica Neue"/>
                  <a:cs typeface="Helvetica Neue"/>
                </a:rPr>
                <a:t>ecisions </a:t>
              </a:r>
              <a:r>
                <a:rPr lang="en-US" sz="1200" dirty="0">
                  <a:solidFill>
                    <a:srgbClr val="334444"/>
                  </a:solidFill>
                  <a:latin typeface="Helvetica Neue"/>
                  <a:cs typeface="Helvetica Neue"/>
                </a:rPr>
                <a:t>made at shelf*</a:t>
              </a:r>
            </a:p>
          </p:txBody>
        </p:sp>
        <p:sp>
          <p:nvSpPr>
            <p:cNvPr id="19" name="AutoShape 12"/>
            <p:cNvSpPr>
              <a:spLocks noChangeArrowheads="1"/>
            </p:cNvSpPr>
            <p:nvPr/>
          </p:nvSpPr>
          <p:spPr bwMode="auto">
            <a:xfrm>
              <a:off x="1786" y="3067"/>
              <a:ext cx="926" cy="303"/>
            </a:xfrm>
            <a:prstGeom prst="roundRect">
              <a:avLst>
                <a:gd name="adj" fmla="val 16667"/>
              </a:avLst>
            </a:prstGeom>
            <a:ln>
              <a:solidFill>
                <a:srgbClr val="ADB4B4"/>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20" name="Rectangle 11"/>
            <p:cNvSpPr>
              <a:spLocks noChangeArrowheads="1"/>
            </p:cNvSpPr>
            <p:nvPr/>
          </p:nvSpPr>
          <p:spPr bwMode="auto">
            <a:xfrm>
              <a:off x="1791" y="3122"/>
              <a:ext cx="914" cy="244"/>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a:solidFill>
                    <a:srgbClr val="334444"/>
                  </a:solidFill>
                  <a:latin typeface="Helvetica Neue Light"/>
                  <a:cs typeface="Helvetica Neue Light"/>
                </a:rPr>
                <a:t>70%</a:t>
              </a:r>
            </a:p>
          </p:txBody>
        </p:sp>
      </p:grpSp>
      <p:grpSp>
        <p:nvGrpSpPr>
          <p:cNvPr id="12" name="Group 11"/>
          <p:cNvGrpSpPr/>
          <p:nvPr/>
        </p:nvGrpSpPr>
        <p:grpSpPr>
          <a:xfrm>
            <a:off x="3317633" y="609600"/>
            <a:ext cx="2092567" cy="1591411"/>
            <a:chOff x="847981" y="4178156"/>
            <a:chExt cx="2344178" cy="1782763"/>
          </a:xfrm>
        </p:grpSpPr>
        <p:grpSp>
          <p:nvGrpSpPr>
            <p:cNvPr id="13" name="Group 14"/>
            <p:cNvGrpSpPr>
              <a:grpSpLocks noChangeAspect="1"/>
            </p:cNvGrpSpPr>
            <p:nvPr/>
          </p:nvGrpSpPr>
          <p:grpSpPr bwMode="auto">
            <a:xfrm>
              <a:off x="847981" y="4178156"/>
              <a:ext cx="2344178" cy="1782763"/>
              <a:chOff x="712" y="3620"/>
              <a:chExt cx="934" cy="475"/>
            </a:xfrm>
          </p:grpSpPr>
          <p:sp>
            <p:nvSpPr>
              <p:cNvPr id="15" name="AutoShape 15"/>
              <p:cNvSpPr>
                <a:spLocks noChangeArrowheads="1"/>
              </p:cNvSpPr>
              <p:nvPr/>
            </p:nvSpPr>
            <p:spPr bwMode="auto">
              <a:xfrm>
                <a:off x="720" y="3865"/>
                <a:ext cx="926" cy="230"/>
              </a:xfrm>
              <a:prstGeom prst="roundRect">
                <a:avLst>
                  <a:gd name="adj" fmla="val 16667"/>
                </a:avLst>
              </a:prstGeom>
              <a:solidFill>
                <a:schemeClr val="accent1"/>
              </a:solidFill>
              <a:ln>
                <a:headEnd/>
                <a:tailEnd/>
              </a:ln>
            </p:spPr>
            <p:style>
              <a:lnRef idx="1">
                <a:schemeClr val="accent1"/>
              </a:lnRef>
              <a:fillRef idx="3">
                <a:schemeClr val="accent1"/>
              </a:fillRef>
              <a:effectRef idx="2">
                <a:schemeClr val="accent1"/>
              </a:effectRef>
              <a:fontRef idx="minor">
                <a:schemeClr val="lt1"/>
              </a:fontRef>
            </p:style>
            <p:txBody>
              <a:bodyPr lIns="0" tIns="46800" rIns="0" bIns="0" anchor="b">
                <a:prstTxWarp prst="textNoShape">
                  <a:avLst/>
                </a:prstTxWarp>
              </a:bodyPr>
              <a:lstStyle/>
              <a:p>
                <a:pPr algn="ctr" eaLnBrk="0" hangingPunct="0"/>
                <a:r>
                  <a:rPr lang="en-US" sz="1200" dirty="0">
                    <a:solidFill>
                      <a:srgbClr val="334444"/>
                    </a:solidFill>
                    <a:latin typeface="Helvetica Neue"/>
                    <a:cs typeface="Helvetica Neue"/>
                  </a:rPr>
                  <a:t>D</a:t>
                </a:r>
                <a:r>
                  <a:rPr lang="en-US" sz="1200" dirty="0" smtClean="0">
                    <a:solidFill>
                      <a:srgbClr val="334444"/>
                    </a:solidFill>
                    <a:latin typeface="Helvetica Neue"/>
                    <a:cs typeface="Helvetica Neue"/>
                  </a:rPr>
                  <a:t>ecision time in </a:t>
                </a:r>
              </a:p>
              <a:p>
                <a:pPr algn="ctr" eaLnBrk="0" hangingPunct="0"/>
                <a:r>
                  <a:rPr lang="en-US" sz="1200" dirty="0" smtClean="0">
                    <a:solidFill>
                      <a:srgbClr val="334444"/>
                    </a:solidFill>
                    <a:latin typeface="Helvetica Neue"/>
                    <a:cs typeface="Helvetica Neue"/>
                  </a:rPr>
                  <a:t>front of shelf</a:t>
                </a:r>
                <a:endParaRPr lang="en-US" sz="1200" dirty="0">
                  <a:solidFill>
                    <a:srgbClr val="334444"/>
                  </a:solidFill>
                  <a:latin typeface="Helvetica Neue"/>
                  <a:cs typeface="Helvetica Neue"/>
                </a:endParaRPr>
              </a:p>
            </p:txBody>
          </p:sp>
          <p:sp>
            <p:nvSpPr>
              <p:cNvPr id="16" name="AutoShape 16"/>
              <p:cNvSpPr>
                <a:spLocks noChangeArrowheads="1"/>
              </p:cNvSpPr>
              <p:nvPr/>
            </p:nvSpPr>
            <p:spPr bwMode="auto">
              <a:xfrm>
                <a:off x="712" y="3620"/>
                <a:ext cx="926" cy="303"/>
              </a:xfrm>
              <a:prstGeom prst="roundRect">
                <a:avLst>
                  <a:gd name="adj" fmla="val 16667"/>
                </a:avLst>
              </a:prstGeom>
              <a:ln>
                <a:solidFill>
                  <a:schemeClr val="accent2"/>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17" name="Rectangle 17"/>
              <p:cNvSpPr>
                <a:spLocks noChangeArrowheads="1"/>
              </p:cNvSpPr>
              <p:nvPr/>
            </p:nvSpPr>
            <p:spPr bwMode="auto">
              <a:xfrm>
                <a:off x="725" y="3620"/>
                <a:ext cx="912" cy="299"/>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smtClean="0">
                    <a:solidFill>
                      <a:srgbClr val="334444"/>
                    </a:solidFill>
                    <a:latin typeface="Helvetica Neue Light"/>
                    <a:cs typeface="Helvetica Neue Light"/>
                  </a:rPr>
                  <a:t>5</a:t>
                </a:r>
                <a:endParaRPr lang="en-US" dirty="0">
                  <a:solidFill>
                    <a:srgbClr val="334444"/>
                  </a:solidFill>
                  <a:latin typeface="Helvetica Neue Light"/>
                  <a:cs typeface="Helvetica Neue Light"/>
                </a:endParaRPr>
              </a:p>
            </p:txBody>
          </p:sp>
        </p:grpSp>
        <p:sp>
          <p:nvSpPr>
            <p:cNvPr id="14" name="Rectangle 13"/>
            <p:cNvSpPr/>
            <p:nvPr/>
          </p:nvSpPr>
          <p:spPr bwMode="auto">
            <a:xfrm>
              <a:off x="879378" y="4828244"/>
              <a:ext cx="2304000" cy="381705"/>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0" hangingPunct="0"/>
              <a:r>
                <a:rPr lang="en-US" dirty="0" smtClean="0">
                  <a:solidFill>
                    <a:srgbClr val="334444"/>
                  </a:solidFill>
                  <a:latin typeface="Helvetica Neue Light"/>
                  <a:cs typeface="Helvetica Neue Light"/>
                </a:rPr>
                <a:t>seconds</a:t>
              </a:r>
              <a:endParaRPr lang="en-US" dirty="0">
                <a:solidFill>
                  <a:srgbClr val="334444"/>
                </a:solidFill>
                <a:latin typeface="Helvetica Neue Light"/>
                <a:cs typeface="Helvetica Neue Light"/>
              </a:endParaRPr>
            </a:p>
          </p:txBody>
        </p:sp>
      </p:grpSp>
    </p:spTree>
    <p:extLst>
      <p:ext uri="{BB962C8B-B14F-4D97-AF65-F5344CB8AC3E}">
        <p14:creationId xmlns:p14="http://schemas.microsoft.com/office/powerpoint/2010/main" val="506924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73236643"/>
              </p:ext>
            </p:extLst>
          </p:nvPr>
        </p:nvGraphicFramePr>
        <p:xfrm>
          <a:off x="1295400" y="1295400"/>
          <a:ext cx="8026513" cy="454971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7"/>
          <p:cNvSpPr txBox="1">
            <a:spLocks noChangeArrowheads="1"/>
          </p:cNvSpPr>
          <p:nvPr/>
        </p:nvSpPr>
        <p:spPr bwMode="auto">
          <a:xfrm>
            <a:off x="158631" y="6451307"/>
            <a:ext cx="5358740" cy="27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a:spcBef>
                <a:spcPts val="0"/>
              </a:spcBef>
              <a:spcAft>
                <a:spcPts val="0"/>
              </a:spcAft>
              <a:buClr>
                <a:srgbClr val="AABB11"/>
              </a:buClr>
              <a:defRPr/>
            </a:pPr>
            <a:r>
              <a:rPr lang="en-US" sz="1000" i="1" kern="0" dirty="0" smtClean="0">
                <a:solidFill>
                  <a:schemeClr val="bg1"/>
                </a:solidFill>
                <a:latin typeface="+mn-lt"/>
                <a:cs typeface="FreesiaUPC" pitchFamily="34" charset="-34"/>
              </a:rPr>
              <a:t>Sources: </a:t>
            </a:r>
            <a:r>
              <a:rPr lang="en-US" sz="1000" i="1" kern="0" dirty="0">
                <a:solidFill>
                  <a:schemeClr val="bg1"/>
                </a:solidFill>
                <a:latin typeface="+mn-lt"/>
                <a:cs typeface="FreesiaUPC" pitchFamily="34" charset="-34"/>
              </a:rPr>
              <a:t>“Innovations in Packaging” Pan-European Survey 2012, </a:t>
            </a:r>
            <a:r>
              <a:rPr lang="en-US" sz="1000" i="1" kern="0" dirty="0" err="1">
                <a:solidFill>
                  <a:schemeClr val="bg1"/>
                </a:solidFill>
                <a:latin typeface="+mn-lt"/>
                <a:cs typeface="FreesiaUPC" pitchFamily="34" charset="-34"/>
              </a:rPr>
              <a:t>easyFairs</a:t>
            </a:r>
            <a:r>
              <a:rPr lang="en-US" sz="1000" i="1" kern="0" dirty="0" smtClean="0">
                <a:solidFill>
                  <a:schemeClr val="bg1"/>
                </a:solidFill>
                <a:latin typeface="+mn-lt"/>
                <a:cs typeface="FreesiaUPC" pitchFamily="34" charset="-34"/>
              </a:rPr>
              <a:t>®, </a:t>
            </a:r>
            <a:r>
              <a:rPr lang="en-US" sz="1000" i="1" kern="0" dirty="0">
                <a:solidFill>
                  <a:schemeClr val="bg1"/>
                </a:solidFill>
                <a:latin typeface="+mn-lt"/>
                <a:cs typeface="FreesiaUPC" pitchFamily="34" charset="-34"/>
              </a:rPr>
              <a:t>“Reinventing innovation at consumer goods companies”, McKinsey Quarterly, 2006</a:t>
            </a:r>
          </a:p>
          <a:p>
            <a:pPr>
              <a:spcBef>
                <a:spcPts val="0"/>
              </a:spcBef>
              <a:spcAft>
                <a:spcPts val="0"/>
              </a:spcAft>
              <a:buClr>
                <a:srgbClr val="AABB11"/>
              </a:buClr>
              <a:defRPr/>
            </a:pPr>
            <a:endParaRPr lang="en-US" sz="1000" i="1" kern="0" dirty="0">
              <a:solidFill>
                <a:schemeClr val="bg1"/>
              </a:solidFill>
              <a:latin typeface="+mn-lt"/>
              <a:cs typeface="FreesiaUPC" pitchFamily="34" charset="-34"/>
            </a:endParaRPr>
          </a:p>
          <a:p>
            <a:pPr>
              <a:spcBef>
                <a:spcPts val="0"/>
              </a:spcBef>
              <a:spcAft>
                <a:spcPts val="0"/>
              </a:spcAft>
              <a:buClr>
                <a:srgbClr val="AABB11"/>
              </a:buClr>
              <a:defRPr/>
            </a:pPr>
            <a:endParaRPr lang="en-US" sz="1000" i="1" kern="0" dirty="0">
              <a:solidFill>
                <a:schemeClr val="bg1"/>
              </a:solidFill>
              <a:latin typeface="+mn-lt"/>
              <a:cs typeface="FreesiaUPC" pitchFamily="34" charset="-34"/>
            </a:endParaRPr>
          </a:p>
        </p:txBody>
      </p:sp>
      <p:sp>
        <p:nvSpPr>
          <p:cNvPr id="10" name="Rectangle 7"/>
          <p:cNvSpPr txBox="1">
            <a:spLocks noChangeArrowheads="1"/>
          </p:cNvSpPr>
          <p:nvPr/>
        </p:nvSpPr>
        <p:spPr bwMode="auto">
          <a:xfrm>
            <a:off x="228600" y="1447800"/>
            <a:ext cx="1894642" cy="90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algn="ctr">
              <a:spcBef>
                <a:spcPts val="0"/>
              </a:spcBef>
              <a:spcAft>
                <a:spcPts val="0"/>
              </a:spcAft>
              <a:buClr>
                <a:srgbClr val="AABB11"/>
              </a:buClr>
              <a:defRPr/>
            </a:pPr>
            <a:r>
              <a:rPr lang="en-US" b="1" kern="0" dirty="0">
                <a:solidFill>
                  <a:srgbClr val="334444"/>
                </a:solidFill>
                <a:latin typeface="Verdana"/>
                <a:cs typeface="Helvetica Neue Medium"/>
              </a:rPr>
              <a:t>How often do you change your packaging?</a:t>
            </a:r>
          </a:p>
        </p:txBody>
      </p:sp>
      <p:sp>
        <p:nvSpPr>
          <p:cNvPr id="19" name="Title 1"/>
          <p:cNvSpPr txBox="1">
            <a:spLocks/>
          </p:cNvSpPr>
          <p:nvPr/>
        </p:nvSpPr>
        <p:spPr bwMode="auto">
          <a:xfrm>
            <a:off x="750888" y="476250"/>
            <a:ext cx="8069262" cy="525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dirty="0" smtClean="0"/>
              <a:t>Packaging is Constantly Changing</a:t>
            </a:r>
            <a:endParaRPr lang="en-US" sz="2400" dirty="0"/>
          </a:p>
        </p:txBody>
      </p:sp>
    </p:spTree>
    <p:extLst>
      <p:ext uri="{BB962C8B-B14F-4D97-AF65-F5344CB8AC3E}">
        <p14:creationId xmlns:p14="http://schemas.microsoft.com/office/powerpoint/2010/main" val="3291636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028027381"/>
              </p:ext>
            </p:extLst>
          </p:nvPr>
        </p:nvGraphicFramePr>
        <p:xfrm>
          <a:off x="533400" y="2133600"/>
          <a:ext cx="8165976" cy="35399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7"/>
          <p:cNvSpPr txBox="1">
            <a:spLocks noChangeArrowheads="1"/>
          </p:cNvSpPr>
          <p:nvPr/>
        </p:nvSpPr>
        <p:spPr bwMode="auto">
          <a:xfrm>
            <a:off x="367834" y="1447800"/>
            <a:ext cx="8623766" cy="10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algn="ctr">
              <a:spcBef>
                <a:spcPts val="0"/>
              </a:spcBef>
              <a:spcAft>
                <a:spcPts val="0"/>
              </a:spcAft>
              <a:buClr>
                <a:srgbClr val="AABB11"/>
              </a:buClr>
              <a:defRPr/>
            </a:pPr>
            <a:r>
              <a:rPr lang="en-US" sz="2300" kern="0" dirty="0" smtClean="0">
                <a:solidFill>
                  <a:srgbClr val="334444"/>
                </a:solidFill>
                <a:latin typeface="Helvetica Neue UltraLight Italic"/>
                <a:cs typeface="Helvetica Neue UltraLight Italic"/>
              </a:rPr>
              <a:t>“Which </a:t>
            </a:r>
            <a:r>
              <a:rPr lang="en-US" sz="2300" kern="0" dirty="0">
                <a:solidFill>
                  <a:srgbClr val="334444"/>
                </a:solidFill>
                <a:latin typeface="Helvetica Neue UltraLight Italic"/>
                <a:cs typeface="Helvetica Neue UltraLight Italic"/>
              </a:rPr>
              <a:t>of the following are currently driving your packaging decisions</a:t>
            </a:r>
            <a:r>
              <a:rPr lang="en-US" sz="2300" kern="0" dirty="0" smtClean="0">
                <a:solidFill>
                  <a:srgbClr val="334444"/>
                </a:solidFill>
                <a:latin typeface="Helvetica Neue UltraLight Italic"/>
                <a:cs typeface="Helvetica Neue UltraLight Italic"/>
              </a:rPr>
              <a:t>?”</a:t>
            </a:r>
            <a:endParaRPr lang="en-US" sz="2300" kern="0" dirty="0">
              <a:solidFill>
                <a:srgbClr val="334444"/>
              </a:solidFill>
              <a:latin typeface="Helvetica Neue UltraLight Italic"/>
              <a:cs typeface="Helvetica Neue UltraLight Italic"/>
            </a:endParaRPr>
          </a:p>
        </p:txBody>
      </p:sp>
      <p:sp>
        <p:nvSpPr>
          <p:cNvPr id="6" name="Rectangle 7"/>
          <p:cNvSpPr txBox="1">
            <a:spLocks noChangeArrowheads="1"/>
          </p:cNvSpPr>
          <p:nvPr/>
        </p:nvSpPr>
        <p:spPr bwMode="auto">
          <a:xfrm>
            <a:off x="158631" y="6451307"/>
            <a:ext cx="5358740" cy="27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a:spcBef>
                <a:spcPts val="0"/>
              </a:spcBef>
              <a:spcAft>
                <a:spcPts val="0"/>
              </a:spcAft>
              <a:buClr>
                <a:srgbClr val="AABB11"/>
              </a:buClr>
              <a:defRPr/>
            </a:pPr>
            <a:r>
              <a:rPr lang="en-US" sz="1000" i="1" kern="0" dirty="0" smtClean="0">
                <a:solidFill>
                  <a:schemeClr val="bg1"/>
                </a:solidFill>
                <a:latin typeface="+mn-lt"/>
                <a:cs typeface="FreesiaUPC" pitchFamily="34" charset="-34"/>
              </a:rPr>
              <a:t>Source: </a:t>
            </a:r>
            <a:r>
              <a:rPr lang="en-US" sz="1000" i="1" kern="0" dirty="0">
                <a:solidFill>
                  <a:schemeClr val="bg1"/>
                </a:solidFill>
                <a:latin typeface="+mn-lt"/>
                <a:cs typeface="FreesiaUPC" pitchFamily="34" charset="-34"/>
              </a:rPr>
              <a:t>“Innovations in Packaging” Pan-European Survey 2012, </a:t>
            </a:r>
            <a:r>
              <a:rPr lang="en-US" sz="1000" i="1" kern="0" dirty="0" err="1">
                <a:solidFill>
                  <a:schemeClr val="bg1"/>
                </a:solidFill>
                <a:latin typeface="+mn-lt"/>
                <a:cs typeface="FreesiaUPC" pitchFamily="34" charset="-34"/>
              </a:rPr>
              <a:t>easyFairs</a:t>
            </a:r>
            <a:r>
              <a:rPr lang="en-US" sz="1000" i="1" kern="0" dirty="0" smtClean="0">
                <a:solidFill>
                  <a:schemeClr val="bg1"/>
                </a:solidFill>
                <a:latin typeface="+mn-lt"/>
                <a:cs typeface="FreesiaUPC" pitchFamily="34" charset="-34"/>
              </a:rPr>
              <a:t>®</a:t>
            </a:r>
            <a:endParaRPr lang="en-US" sz="1000" i="1" kern="0" dirty="0">
              <a:solidFill>
                <a:schemeClr val="bg1"/>
              </a:solidFill>
              <a:latin typeface="+mn-lt"/>
              <a:cs typeface="FreesiaUPC" pitchFamily="34" charset="-34"/>
            </a:endParaRPr>
          </a:p>
        </p:txBody>
      </p:sp>
      <p:sp>
        <p:nvSpPr>
          <p:cNvPr id="9" name="Title 1"/>
          <p:cNvSpPr txBox="1">
            <a:spLocks/>
          </p:cNvSpPr>
          <p:nvPr/>
        </p:nvSpPr>
        <p:spPr bwMode="auto">
          <a:xfrm>
            <a:off x="903288" y="628650"/>
            <a:ext cx="8069262" cy="525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dirty="0" smtClean="0"/>
              <a:t>Why Change?</a:t>
            </a:r>
            <a:endParaRPr lang="en-US" sz="2400" dirty="0"/>
          </a:p>
        </p:txBody>
      </p:sp>
    </p:spTree>
    <p:extLst>
      <p:ext uri="{BB962C8B-B14F-4D97-AF65-F5344CB8AC3E}">
        <p14:creationId xmlns:p14="http://schemas.microsoft.com/office/powerpoint/2010/main" val="235203100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a:grpSpLocks/>
          </p:cNvGrpSpPr>
          <p:nvPr/>
        </p:nvGrpSpPr>
        <p:grpSpPr bwMode="auto">
          <a:xfrm>
            <a:off x="265905" y="728940"/>
            <a:ext cx="4098925" cy="3171825"/>
            <a:chOff x="599844" y="760191"/>
            <a:chExt cx="4099365" cy="3171825"/>
          </a:xfrm>
        </p:grpSpPr>
        <p:sp>
          <p:nvSpPr>
            <p:cNvPr id="35" name="AutoShape 22"/>
            <p:cNvSpPr>
              <a:spLocks noChangeArrowheads="1"/>
            </p:cNvSpPr>
            <p:nvPr/>
          </p:nvSpPr>
          <p:spPr bwMode="auto">
            <a:xfrm>
              <a:off x="918966" y="1252316"/>
              <a:ext cx="3780243" cy="2044700"/>
            </a:xfrm>
            <a:prstGeom prst="roundRect">
              <a:avLst>
                <a:gd name="adj" fmla="val 16667"/>
              </a:avLst>
            </a:prstGeom>
            <a:gradFill flip="none" rotWithShape="1">
              <a:gsLst>
                <a:gs pos="0">
                  <a:srgbClr val="FF6600"/>
                </a:gs>
                <a:gs pos="100000">
                  <a:srgbClr val="FFCC99"/>
                </a:gs>
              </a:gsLst>
              <a:lin ang="16200000" scaled="0"/>
              <a:tileRect/>
            </a:gra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p>
          </p:txBody>
        </p:sp>
        <p:sp>
          <p:nvSpPr>
            <p:cNvPr id="36" name="Text Box 10"/>
            <p:cNvSpPr txBox="1">
              <a:spLocks noChangeArrowheads="1"/>
            </p:cNvSpPr>
            <p:nvPr/>
          </p:nvSpPr>
          <p:spPr bwMode="auto">
            <a:xfrm>
              <a:off x="2102808" y="1395224"/>
              <a:ext cx="2377164"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3600" dirty="0" smtClean="0">
                  <a:latin typeface="Helvetica Neue Light"/>
                  <a:cs typeface="Helvetica Neue Light"/>
                </a:rPr>
                <a:t>Protect Brand Equity</a:t>
              </a:r>
              <a:endParaRPr lang="en-US" sz="3600" dirty="0">
                <a:latin typeface="Helvetica Neue Light"/>
                <a:cs typeface="Helvetica Neue Light"/>
              </a:endParaRPr>
            </a:p>
          </p:txBody>
        </p:sp>
        <p:sp>
          <p:nvSpPr>
            <p:cNvPr id="37" name="Text Box 9"/>
            <p:cNvSpPr txBox="1">
              <a:spLocks noChangeArrowheads="1"/>
            </p:cNvSpPr>
            <p:nvPr/>
          </p:nvSpPr>
          <p:spPr bwMode="auto">
            <a:xfrm>
              <a:off x="599844" y="760191"/>
              <a:ext cx="16081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20000" dirty="0">
                  <a:solidFill>
                    <a:schemeClr val="bg1"/>
                  </a:solidFill>
                  <a:latin typeface="Helvetica Neue Medium" charset="0"/>
                  <a:cs typeface="Helvetica Neue Medium" charset="0"/>
                </a:rPr>
                <a:t>1</a:t>
              </a:r>
            </a:p>
          </p:txBody>
        </p:sp>
      </p:grpSp>
      <p:grpSp>
        <p:nvGrpSpPr>
          <p:cNvPr id="38" name="Group 37"/>
          <p:cNvGrpSpPr>
            <a:grpSpLocks/>
          </p:cNvGrpSpPr>
          <p:nvPr/>
        </p:nvGrpSpPr>
        <p:grpSpPr bwMode="auto">
          <a:xfrm>
            <a:off x="4432531" y="731038"/>
            <a:ext cx="4276705" cy="3171825"/>
            <a:chOff x="4380826" y="760191"/>
            <a:chExt cx="4279007" cy="3171825"/>
          </a:xfrm>
        </p:grpSpPr>
        <p:grpSp>
          <p:nvGrpSpPr>
            <p:cNvPr id="39" name="Group 26"/>
            <p:cNvGrpSpPr>
              <a:grpSpLocks/>
            </p:cNvGrpSpPr>
            <p:nvPr/>
          </p:nvGrpSpPr>
          <p:grpSpPr bwMode="auto">
            <a:xfrm>
              <a:off x="4691074" y="1252539"/>
              <a:ext cx="3968759" cy="2044700"/>
              <a:chOff x="579" y="789"/>
              <a:chExt cx="2500" cy="1288"/>
            </a:xfrm>
          </p:grpSpPr>
          <p:sp>
            <p:nvSpPr>
              <p:cNvPr id="41" name="AutoShape 22"/>
              <p:cNvSpPr>
                <a:spLocks noChangeArrowheads="1"/>
              </p:cNvSpPr>
              <p:nvPr/>
            </p:nvSpPr>
            <p:spPr bwMode="auto">
              <a:xfrm>
                <a:off x="579" y="789"/>
                <a:ext cx="2382" cy="1288"/>
              </a:xfrm>
              <a:prstGeom prst="roundRect">
                <a:avLst>
                  <a:gd name="adj" fmla="val 16667"/>
                </a:avLst>
              </a:prstGeom>
              <a:gradFill flip="none" rotWithShape="1">
                <a:gsLst>
                  <a:gs pos="0">
                    <a:schemeClr val="bg1">
                      <a:lumMod val="50000"/>
                    </a:schemeClr>
                  </a:gs>
                  <a:gs pos="100000">
                    <a:schemeClr val="bg1">
                      <a:lumMod val="85000"/>
                    </a:schemeClr>
                  </a:gs>
                </a:gsLst>
                <a:lin ang="16200000" scaled="0"/>
                <a:tileRect/>
              </a:gra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42" name="Text Box 10"/>
              <p:cNvSpPr txBox="1">
                <a:spLocks noChangeArrowheads="1"/>
              </p:cNvSpPr>
              <p:nvPr/>
            </p:nvSpPr>
            <p:spPr bwMode="auto">
              <a:xfrm>
                <a:off x="1372" y="872"/>
                <a:ext cx="1707"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3600" dirty="0" smtClean="0">
                    <a:latin typeface="Helvetica Neue Light"/>
                    <a:cs typeface="Helvetica Neue Light"/>
                  </a:rPr>
                  <a:t>Manage</a:t>
                </a:r>
              </a:p>
              <a:p>
                <a:r>
                  <a:rPr lang="en-US" sz="3600" dirty="0" smtClean="0">
                    <a:latin typeface="Helvetica Neue Light"/>
                    <a:cs typeface="Helvetica Neue Light"/>
                  </a:rPr>
                  <a:t>Copy &amp;</a:t>
                </a:r>
              </a:p>
              <a:p>
                <a:r>
                  <a:rPr lang="en-US" sz="3600" dirty="0" smtClean="0">
                    <a:latin typeface="Helvetica Neue Light"/>
                    <a:cs typeface="Helvetica Neue Light"/>
                  </a:rPr>
                  <a:t>Content</a:t>
                </a:r>
                <a:endParaRPr lang="en-US" sz="3600" dirty="0">
                  <a:latin typeface="Helvetica Neue Light"/>
                  <a:cs typeface="Helvetica Neue Light"/>
                </a:endParaRPr>
              </a:p>
            </p:txBody>
          </p:sp>
        </p:grpSp>
        <p:sp>
          <p:nvSpPr>
            <p:cNvPr id="40" name="Text Box 9"/>
            <p:cNvSpPr txBox="1">
              <a:spLocks noChangeArrowheads="1"/>
            </p:cNvSpPr>
            <p:nvPr/>
          </p:nvSpPr>
          <p:spPr bwMode="auto">
            <a:xfrm>
              <a:off x="4380826" y="760191"/>
              <a:ext cx="16081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20000" dirty="0">
                  <a:solidFill>
                    <a:schemeClr val="bg1"/>
                  </a:solidFill>
                  <a:latin typeface="Helvetica Neue Medium" charset="0"/>
                  <a:cs typeface="Helvetica Neue Medium" charset="0"/>
                </a:rPr>
                <a:t>2</a:t>
              </a:r>
            </a:p>
          </p:txBody>
        </p:sp>
      </p:grpSp>
      <p:grpSp>
        <p:nvGrpSpPr>
          <p:cNvPr id="43" name="Group 42"/>
          <p:cNvGrpSpPr>
            <a:grpSpLocks/>
          </p:cNvGrpSpPr>
          <p:nvPr/>
        </p:nvGrpSpPr>
        <p:grpSpPr bwMode="auto">
          <a:xfrm>
            <a:off x="289280" y="3123874"/>
            <a:ext cx="4270381" cy="3171825"/>
            <a:chOff x="627057" y="3254818"/>
            <a:chExt cx="4270388" cy="3171825"/>
          </a:xfrm>
        </p:grpSpPr>
        <p:grpSp>
          <p:nvGrpSpPr>
            <p:cNvPr id="44" name="Group 26"/>
            <p:cNvGrpSpPr>
              <a:grpSpLocks/>
            </p:cNvGrpSpPr>
            <p:nvPr/>
          </p:nvGrpSpPr>
          <p:grpSpPr bwMode="auto">
            <a:xfrm>
              <a:off x="919163" y="3729024"/>
              <a:ext cx="3978282" cy="2044700"/>
              <a:chOff x="579" y="789"/>
              <a:chExt cx="2506" cy="1288"/>
            </a:xfrm>
          </p:grpSpPr>
          <p:sp>
            <p:nvSpPr>
              <p:cNvPr id="46" name="AutoShape 22"/>
              <p:cNvSpPr>
                <a:spLocks noChangeArrowheads="1"/>
              </p:cNvSpPr>
              <p:nvPr/>
            </p:nvSpPr>
            <p:spPr bwMode="auto">
              <a:xfrm>
                <a:off x="579" y="789"/>
                <a:ext cx="2381" cy="1288"/>
              </a:xfrm>
              <a:prstGeom prst="roundRect">
                <a:avLst>
                  <a:gd name="adj" fmla="val 16667"/>
                </a:avLst>
              </a:prstGeom>
              <a:gradFill flip="none" rotWithShape="1">
                <a:gsLst>
                  <a:gs pos="0">
                    <a:srgbClr val="0099FF"/>
                  </a:gs>
                  <a:gs pos="100000">
                    <a:srgbClr val="66CCFF"/>
                  </a:gs>
                </a:gsLst>
                <a:lin ang="16200000" scaled="0"/>
                <a:tileRect/>
              </a:gradFill>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p>
            </p:txBody>
          </p:sp>
          <p:sp>
            <p:nvSpPr>
              <p:cNvPr id="47" name="Text Box 10"/>
              <p:cNvSpPr txBox="1">
                <a:spLocks noChangeArrowheads="1"/>
              </p:cNvSpPr>
              <p:nvPr/>
            </p:nvSpPr>
            <p:spPr bwMode="auto">
              <a:xfrm>
                <a:off x="1326" y="895"/>
                <a:ext cx="1759"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3600" dirty="0" smtClean="0">
                    <a:latin typeface="Helvetica Neue Light"/>
                    <a:cs typeface="Helvetica Neue Light"/>
                  </a:rPr>
                  <a:t>Brand</a:t>
                </a:r>
              </a:p>
              <a:p>
                <a:r>
                  <a:rPr lang="en-US" sz="3600" dirty="0" smtClean="0">
                    <a:latin typeface="Helvetica Neue Light"/>
                    <a:cs typeface="Helvetica Neue Light"/>
                  </a:rPr>
                  <a:t>Color Consistency</a:t>
                </a:r>
                <a:endParaRPr lang="en-US" sz="3600" dirty="0">
                  <a:latin typeface="Helvetica Neue Light"/>
                  <a:cs typeface="Helvetica Neue Light"/>
                </a:endParaRPr>
              </a:p>
            </p:txBody>
          </p:sp>
        </p:grpSp>
        <p:sp>
          <p:nvSpPr>
            <p:cNvPr id="45" name="Text Box 9"/>
            <p:cNvSpPr txBox="1">
              <a:spLocks noChangeArrowheads="1"/>
            </p:cNvSpPr>
            <p:nvPr/>
          </p:nvSpPr>
          <p:spPr bwMode="auto">
            <a:xfrm>
              <a:off x="627057" y="3254818"/>
              <a:ext cx="16081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20000" dirty="0">
                  <a:solidFill>
                    <a:schemeClr val="bg1"/>
                  </a:solidFill>
                  <a:latin typeface="Helvetica Neue Medium" charset="0"/>
                  <a:cs typeface="Helvetica Neue Medium" charset="0"/>
                </a:rPr>
                <a:t>3</a:t>
              </a:r>
            </a:p>
          </p:txBody>
        </p:sp>
      </p:grpSp>
      <p:grpSp>
        <p:nvGrpSpPr>
          <p:cNvPr id="48" name="Group 47"/>
          <p:cNvGrpSpPr>
            <a:grpSpLocks/>
          </p:cNvGrpSpPr>
          <p:nvPr/>
        </p:nvGrpSpPr>
        <p:grpSpPr bwMode="auto">
          <a:xfrm>
            <a:off x="4442050" y="3103624"/>
            <a:ext cx="4060825" cy="3171825"/>
            <a:chOff x="4408039" y="3221905"/>
            <a:chExt cx="4062874" cy="3171825"/>
          </a:xfrm>
        </p:grpSpPr>
        <p:grpSp>
          <p:nvGrpSpPr>
            <p:cNvPr id="49" name="Group 26"/>
            <p:cNvGrpSpPr>
              <a:grpSpLocks/>
            </p:cNvGrpSpPr>
            <p:nvPr/>
          </p:nvGrpSpPr>
          <p:grpSpPr bwMode="auto">
            <a:xfrm>
              <a:off x="4691074" y="3729024"/>
              <a:ext cx="3779839" cy="2044700"/>
              <a:chOff x="579" y="789"/>
              <a:chExt cx="2381" cy="1288"/>
            </a:xfrm>
          </p:grpSpPr>
          <p:sp>
            <p:nvSpPr>
              <p:cNvPr id="51" name="AutoShape 22"/>
              <p:cNvSpPr>
                <a:spLocks noChangeArrowheads="1"/>
              </p:cNvSpPr>
              <p:nvPr/>
            </p:nvSpPr>
            <p:spPr bwMode="auto">
              <a:xfrm>
                <a:off x="579" y="789"/>
                <a:ext cx="2381" cy="1288"/>
              </a:xfrm>
              <a:prstGeom prst="roundRect">
                <a:avLst>
                  <a:gd name="adj" fmla="val 16667"/>
                </a:avLst>
              </a:prstGeom>
              <a:gradFill flip="none" rotWithShape="1">
                <a:gsLst>
                  <a:gs pos="0">
                    <a:srgbClr val="99FF00"/>
                  </a:gs>
                  <a:gs pos="100000">
                    <a:schemeClr val="accent1">
                      <a:lumMod val="20000"/>
                      <a:lumOff val="80000"/>
                    </a:schemeClr>
                  </a:gs>
                </a:gsLst>
                <a:lin ang="16200000" scaled="0"/>
                <a:tileRect/>
              </a:gra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en-US"/>
              </a:p>
            </p:txBody>
          </p:sp>
          <p:sp>
            <p:nvSpPr>
              <p:cNvPr id="52" name="Text Box 10"/>
              <p:cNvSpPr txBox="1">
                <a:spLocks noChangeArrowheads="1"/>
              </p:cNvSpPr>
              <p:nvPr/>
            </p:nvSpPr>
            <p:spPr bwMode="auto">
              <a:xfrm>
                <a:off x="1382" y="867"/>
                <a:ext cx="1423"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3600" dirty="0" smtClean="0">
                    <a:latin typeface="Helvetica Neue Light"/>
                    <a:cs typeface="Helvetica Neue Light"/>
                  </a:rPr>
                  <a:t>Drive Packaging Innovation</a:t>
                </a:r>
                <a:endParaRPr lang="en-US" sz="3600" dirty="0">
                  <a:latin typeface="Helvetica Neue Light"/>
                  <a:cs typeface="Helvetica Neue Light"/>
                </a:endParaRPr>
              </a:p>
            </p:txBody>
          </p:sp>
        </p:grpSp>
        <p:sp>
          <p:nvSpPr>
            <p:cNvPr id="50" name="Text Box 9"/>
            <p:cNvSpPr txBox="1">
              <a:spLocks noChangeArrowheads="1"/>
            </p:cNvSpPr>
            <p:nvPr/>
          </p:nvSpPr>
          <p:spPr bwMode="auto">
            <a:xfrm>
              <a:off x="4408039" y="3221905"/>
              <a:ext cx="16081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457200" eaLnBrk="0" hangingPunct="0">
                <a:defRPr sz="1600">
                  <a:solidFill>
                    <a:schemeClr val="tx1"/>
                  </a:solidFill>
                  <a:latin typeface="Verdana" charset="0"/>
                  <a:ea typeface="ＭＳ Ｐゴシック" charset="0"/>
                  <a:cs typeface="ＭＳ Ｐゴシック" charset="0"/>
                </a:defRPr>
              </a:lvl1pPr>
              <a:lvl2pPr marL="742950" indent="-285750" defTabSz="457200" eaLnBrk="0" hangingPunct="0">
                <a:defRPr sz="1600">
                  <a:solidFill>
                    <a:schemeClr val="tx1"/>
                  </a:solidFill>
                  <a:latin typeface="Verdana" charset="0"/>
                  <a:ea typeface="ＭＳ Ｐゴシック" charset="0"/>
                </a:defRPr>
              </a:lvl2pPr>
              <a:lvl3pPr marL="1143000" indent="-228600" defTabSz="457200" eaLnBrk="0" hangingPunct="0">
                <a:defRPr sz="1600">
                  <a:solidFill>
                    <a:schemeClr val="tx1"/>
                  </a:solidFill>
                  <a:latin typeface="Verdana" charset="0"/>
                  <a:ea typeface="ＭＳ Ｐゴシック" charset="0"/>
                </a:defRPr>
              </a:lvl3pPr>
              <a:lvl4pPr marL="1600200" indent="-228600" defTabSz="457200" eaLnBrk="0" hangingPunct="0">
                <a:defRPr sz="1600">
                  <a:solidFill>
                    <a:schemeClr val="tx1"/>
                  </a:solidFill>
                  <a:latin typeface="Verdana" charset="0"/>
                  <a:ea typeface="ＭＳ Ｐゴシック" charset="0"/>
                </a:defRPr>
              </a:lvl4pPr>
              <a:lvl5pPr marL="2057400" indent="-228600" defTabSz="4572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r>
                <a:rPr lang="en-US" sz="20000" dirty="0">
                  <a:solidFill>
                    <a:schemeClr val="bg1"/>
                  </a:solidFill>
                  <a:latin typeface="Helvetica Neue Medium" charset="0"/>
                  <a:cs typeface="Helvetica Neue Medium" charset="0"/>
                </a:rPr>
                <a:t>4</a:t>
              </a:r>
            </a:p>
          </p:txBody>
        </p:sp>
      </p:grpSp>
      <p:sp>
        <p:nvSpPr>
          <p:cNvPr id="22" name="Title 1"/>
          <p:cNvSpPr>
            <a:spLocks noGrp="1"/>
          </p:cNvSpPr>
          <p:nvPr>
            <p:ph type="title"/>
          </p:nvPr>
        </p:nvSpPr>
        <p:spPr>
          <a:xfrm>
            <a:off x="381000" y="476250"/>
            <a:ext cx="8362950" cy="525463"/>
          </a:xfrm>
        </p:spPr>
        <p:txBody>
          <a:bodyPr/>
          <a:lstStyle/>
          <a:p>
            <a:r>
              <a:rPr lang="en-US" sz="2400" dirty="0" smtClean="0"/>
              <a:t>Esko Shares Common Goals with our Customers</a:t>
            </a:r>
            <a:endParaRPr lang="en-US" sz="2400" dirty="0"/>
          </a:p>
        </p:txBody>
      </p:sp>
    </p:spTree>
    <p:extLst>
      <p:ext uri="{BB962C8B-B14F-4D97-AF65-F5344CB8AC3E}">
        <p14:creationId xmlns:p14="http://schemas.microsoft.com/office/powerpoint/2010/main" val="3773978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haize033.JPG"/>
          <p:cNvPicPr>
            <a:picLocks noChangeAspect="1"/>
          </p:cNvPicPr>
          <p:nvPr/>
        </p:nvPicPr>
        <p:blipFill rotWithShape="1">
          <a:blip r:embed="rId3" cstate="email">
            <a:extLst>
              <a:ext uri="{28A0092B-C50C-407E-A947-70E740481C1C}">
                <a14:useLocalDpi xmlns:a14="http://schemas.microsoft.com/office/drawing/2010/main" val="0"/>
              </a:ext>
            </a:extLst>
          </a:blip>
          <a:srcRect l="1159" r="1895"/>
          <a:stretch/>
        </p:blipFill>
        <p:spPr>
          <a:xfrm>
            <a:off x="0" y="0"/>
            <a:ext cx="9144000" cy="6288021"/>
          </a:xfrm>
          <a:prstGeom prst="rect">
            <a:avLst/>
          </a:prstGeom>
        </p:spPr>
      </p:pic>
      <p:grpSp>
        <p:nvGrpSpPr>
          <p:cNvPr id="10" name="Group 9"/>
          <p:cNvGrpSpPr/>
          <p:nvPr/>
        </p:nvGrpSpPr>
        <p:grpSpPr>
          <a:xfrm>
            <a:off x="231038" y="3938862"/>
            <a:ext cx="2074644" cy="1591411"/>
            <a:chOff x="868060" y="4178156"/>
            <a:chExt cx="2324100" cy="1782763"/>
          </a:xfrm>
        </p:grpSpPr>
        <p:grpSp>
          <p:nvGrpSpPr>
            <p:cNvPr id="11" name="Group 14"/>
            <p:cNvGrpSpPr>
              <a:grpSpLocks noChangeAspect="1"/>
            </p:cNvGrpSpPr>
            <p:nvPr/>
          </p:nvGrpSpPr>
          <p:grpSpPr bwMode="auto">
            <a:xfrm>
              <a:off x="868060" y="4178156"/>
              <a:ext cx="2324100" cy="1782763"/>
              <a:chOff x="720" y="3620"/>
              <a:chExt cx="926" cy="475"/>
            </a:xfrm>
          </p:grpSpPr>
          <p:sp>
            <p:nvSpPr>
              <p:cNvPr id="13" name="AutoShape 15"/>
              <p:cNvSpPr>
                <a:spLocks noChangeArrowheads="1"/>
              </p:cNvSpPr>
              <p:nvPr/>
            </p:nvSpPr>
            <p:spPr bwMode="auto">
              <a:xfrm>
                <a:off x="720" y="3865"/>
                <a:ext cx="926" cy="230"/>
              </a:xfrm>
              <a:prstGeom prst="roundRect">
                <a:avLst>
                  <a:gd name="adj" fmla="val 16667"/>
                </a:avLst>
              </a:prstGeom>
              <a:solidFill>
                <a:schemeClr val="accent1"/>
              </a:solidFill>
              <a:ln>
                <a:headEnd/>
                <a:tailEnd/>
              </a:ln>
            </p:spPr>
            <p:style>
              <a:lnRef idx="1">
                <a:schemeClr val="accent1"/>
              </a:lnRef>
              <a:fillRef idx="3">
                <a:schemeClr val="accent1"/>
              </a:fillRef>
              <a:effectRef idx="2">
                <a:schemeClr val="accent1"/>
              </a:effectRef>
              <a:fontRef idx="minor">
                <a:schemeClr val="lt1"/>
              </a:fontRef>
            </p:style>
            <p:txBody>
              <a:bodyPr lIns="0" tIns="140400" rIns="0" bIns="0" anchor="ctr">
                <a:prstTxWarp prst="textNoShape">
                  <a:avLst/>
                </a:prstTxWarp>
              </a:bodyPr>
              <a:lstStyle/>
              <a:p>
                <a:pPr algn="ctr" eaLnBrk="0" hangingPunct="0"/>
                <a:r>
                  <a:rPr lang="en-US" sz="1200" dirty="0">
                    <a:solidFill>
                      <a:srgbClr val="334444"/>
                    </a:solidFill>
                    <a:latin typeface="Helvetica Neue"/>
                    <a:cs typeface="Helvetica Neue"/>
                  </a:rPr>
                  <a:t>Packaging is produced with Esko software</a:t>
                </a:r>
              </a:p>
            </p:txBody>
          </p:sp>
          <p:sp>
            <p:nvSpPr>
              <p:cNvPr id="14" name="AutoShape 16"/>
              <p:cNvSpPr>
                <a:spLocks noChangeArrowheads="1"/>
              </p:cNvSpPr>
              <p:nvPr/>
            </p:nvSpPr>
            <p:spPr bwMode="auto">
              <a:xfrm>
                <a:off x="720" y="3620"/>
                <a:ext cx="926" cy="303"/>
              </a:xfrm>
              <a:prstGeom prst="roundRect">
                <a:avLst>
                  <a:gd name="adj" fmla="val 16667"/>
                </a:avLst>
              </a:prstGeom>
              <a:ln>
                <a:solidFill>
                  <a:schemeClr val="accent2"/>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15" name="Rectangle 17"/>
              <p:cNvSpPr>
                <a:spLocks noChangeArrowheads="1"/>
              </p:cNvSpPr>
              <p:nvPr/>
            </p:nvSpPr>
            <p:spPr bwMode="auto">
              <a:xfrm>
                <a:off x="725" y="3620"/>
                <a:ext cx="912" cy="299"/>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smtClean="0">
                    <a:solidFill>
                      <a:srgbClr val="334444"/>
                    </a:solidFill>
                    <a:latin typeface="Helvetica Neue"/>
                    <a:cs typeface="Helvetica Neue"/>
                  </a:rPr>
                  <a:t>9</a:t>
                </a:r>
                <a:r>
                  <a:rPr lang="en-US" sz="3200" dirty="0" smtClean="0">
                    <a:solidFill>
                      <a:srgbClr val="334444"/>
                    </a:solidFill>
                    <a:latin typeface="Helvetica Neue"/>
                    <a:cs typeface="Helvetica Neue"/>
                  </a:rPr>
                  <a:t> of </a:t>
                </a:r>
                <a:r>
                  <a:rPr lang="en-US" sz="4800" dirty="0" smtClean="0">
                    <a:solidFill>
                      <a:srgbClr val="334444"/>
                    </a:solidFill>
                    <a:latin typeface="Helvetica Neue"/>
                    <a:cs typeface="Helvetica Neue"/>
                  </a:rPr>
                  <a:t>10</a:t>
                </a:r>
                <a:endParaRPr lang="en-US" dirty="0">
                  <a:solidFill>
                    <a:srgbClr val="334444"/>
                  </a:solidFill>
                  <a:latin typeface="Helvetica Neue"/>
                  <a:cs typeface="Helvetica Neue"/>
                </a:endParaRPr>
              </a:p>
            </p:txBody>
          </p:sp>
        </p:grpSp>
        <p:sp>
          <p:nvSpPr>
            <p:cNvPr id="12" name="Rectangle 11"/>
            <p:cNvSpPr/>
            <p:nvPr/>
          </p:nvSpPr>
          <p:spPr bwMode="auto">
            <a:xfrm>
              <a:off x="879378" y="4828244"/>
              <a:ext cx="2304000" cy="381705"/>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0" hangingPunct="0"/>
              <a:r>
                <a:rPr lang="en-US" dirty="0" smtClean="0">
                  <a:solidFill>
                    <a:srgbClr val="334444"/>
                  </a:solidFill>
                  <a:latin typeface="Helvetica Neue Light"/>
                  <a:cs typeface="Helvetica Neue Light"/>
                </a:rPr>
                <a:t>Brands</a:t>
              </a:r>
              <a:endParaRPr lang="en-US" dirty="0">
                <a:solidFill>
                  <a:srgbClr val="334444"/>
                </a:solidFill>
                <a:latin typeface="Helvetica Neue Light"/>
                <a:cs typeface="Helvetica Neue Light"/>
              </a:endParaRPr>
            </a:p>
          </p:txBody>
        </p:sp>
      </p:grpSp>
      <p:grpSp>
        <p:nvGrpSpPr>
          <p:cNvPr id="25" name="Group 24"/>
          <p:cNvGrpSpPr/>
          <p:nvPr/>
        </p:nvGrpSpPr>
        <p:grpSpPr>
          <a:xfrm>
            <a:off x="2596692" y="3913735"/>
            <a:ext cx="2074644" cy="1591411"/>
            <a:chOff x="3116542" y="3904521"/>
            <a:chExt cx="2074644" cy="1591411"/>
          </a:xfrm>
        </p:grpSpPr>
        <p:grpSp>
          <p:nvGrpSpPr>
            <p:cNvPr id="9" name="Group 13"/>
            <p:cNvGrpSpPr>
              <a:grpSpLocks noChangeAspect="1"/>
            </p:cNvGrpSpPr>
            <p:nvPr/>
          </p:nvGrpSpPr>
          <p:grpSpPr bwMode="auto">
            <a:xfrm>
              <a:off x="3116542" y="3904521"/>
              <a:ext cx="2074644" cy="1591411"/>
              <a:chOff x="1786" y="3067"/>
              <a:chExt cx="926" cy="475"/>
            </a:xfrm>
          </p:grpSpPr>
          <p:sp>
            <p:nvSpPr>
              <p:cNvPr id="16" name="AutoShape 9"/>
              <p:cNvSpPr>
                <a:spLocks noChangeArrowheads="1"/>
              </p:cNvSpPr>
              <p:nvPr/>
            </p:nvSpPr>
            <p:spPr bwMode="auto">
              <a:xfrm>
                <a:off x="1786" y="3312"/>
                <a:ext cx="926" cy="230"/>
              </a:xfrm>
              <a:prstGeom prst="roundRect">
                <a:avLst>
                  <a:gd name="adj" fmla="val 16667"/>
                </a:avLst>
              </a:prstGeom>
              <a:solidFill>
                <a:srgbClr val="AABB11"/>
              </a:solidFill>
              <a:ln>
                <a:headEnd/>
                <a:tailEnd/>
              </a:ln>
            </p:spPr>
            <p:style>
              <a:lnRef idx="1">
                <a:schemeClr val="accent1"/>
              </a:lnRef>
              <a:fillRef idx="3">
                <a:schemeClr val="accent1"/>
              </a:fillRef>
              <a:effectRef idx="2">
                <a:schemeClr val="accent1"/>
              </a:effectRef>
              <a:fontRef idx="minor">
                <a:schemeClr val="lt1"/>
              </a:fontRef>
            </p:style>
            <p:txBody>
              <a:bodyPr lIns="0" tIns="46800" rIns="0" bIns="0" anchor="ctr" anchorCtr="1">
                <a:prstTxWarp prst="textNoShape">
                  <a:avLst/>
                </a:prstTxWarp>
              </a:bodyPr>
              <a:lstStyle/>
              <a:p>
                <a:pPr algn="ctr" eaLnBrk="0" hangingPunct="0"/>
                <a:endParaRPr lang="en-US" sz="1200" dirty="0" smtClean="0">
                  <a:solidFill>
                    <a:srgbClr val="334444"/>
                  </a:solidFill>
                  <a:latin typeface="Helvetica Neue"/>
                  <a:cs typeface="Helvetica Neue"/>
                </a:endParaRPr>
              </a:p>
              <a:p>
                <a:pPr algn="ctr" eaLnBrk="0" hangingPunct="0"/>
                <a:r>
                  <a:rPr lang="en-US" sz="1200" dirty="0" smtClean="0">
                    <a:solidFill>
                      <a:srgbClr val="334444"/>
                    </a:solidFill>
                    <a:latin typeface="Helvetica Neue"/>
                    <a:cs typeface="Helvetica Neue"/>
                  </a:rPr>
                  <a:t>Market share within the </a:t>
                </a:r>
                <a:r>
                  <a:rPr lang="en-US" sz="1200" dirty="0">
                    <a:solidFill>
                      <a:srgbClr val="334444"/>
                    </a:solidFill>
                    <a:latin typeface="Helvetica Neue"/>
                    <a:cs typeface="Helvetica Neue"/>
                  </a:rPr>
                  <a:t>packaging</a:t>
                </a:r>
                <a:r>
                  <a:rPr lang="en-US" sz="1200" dirty="0" smtClean="0">
                    <a:solidFill>
                      <a:srgbClr val="334444"/>
                    </a:solidFill>
                    <a:latin typeface="Helvetica Neue"/>
                    <a:cs typeface="Helvetica Neue"/>
                  </a:rPr>
                  <a:t> supply chain</a:t>
                </a:r>
                <a:endParaRPr lang="en-US" sz="1200" dirty="0">
                  <a:solidFill>
                    <a:srgbClr val="334444"/>
                  </a:solidFill>
                  <a:latin typeface="Helvetica Neue"/>
                  <a:cs typeface="Helvetica Neue"/>
                </a:endParaRPr>
              </a:p>
            </p:txBody>
          </p:sp>
          <p:sp>
            <p:nvSpPr>
              <p:cNvPr id="17" name="AutoShape 12"/>
              <p:cNvSpPr>
                <a:spLocks noChangeArrowheads="1"/>
              </p:cNvSpPr>
              <p:nvPr/>
            </p:nvSpPr>
            <p:spPr bwMode="auto">
              <a:xfrm>
                <a:off x="1786" y="3067"/>
                <a:ext cx="926" cy="303"/>
              </a:xfrm>
              <a:prstGeom prst="roundRect">
                <a:avLst>
                  <a:gd name="adj" fmla="val 16667"/>
                </a:avLst>
              </a:prstGeom>
              <a:ln>
                <a:solidFill>
                  <a:srgbClr val="ADB4B4"/>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18" name="Rectangle 11"/>
              <p:cNvSpPr>
                <a:spLocks noChangeArrowheads="1"/>
              </p:cNvSpPr>
              <p:nvPr/>
            </p:nvSpPr>
            <p:spPr bwMode="auto">
              <a:xfrm>
                <a:off x="1791" y="3074"/>
                <a:ext cx="914" cy="244"/>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a:solidFill>
                      <a:srgbClr val="334444"/>
                    </a:solidFill>
                    <a:latin typeface="Helvetica Neue"/>
                    <a:cs typeface="Helvetica Neue"/>
                  </a:rPr>
                  <a:t>70%</a:t>
                </a:r>
              </a:p>
            </p:txBody>
          </p:sp>
        </p:grpSp>
        <p:sp>
          <p:nvSpPr>
            <p:cNvPr id="23" name="Rectangle 22"/>
            <p:cNvSpPr/>
            <p:nvPr/>
          </p:nvSpPr>
          <p:spPr bwMode="auto">
            <a:xfrm>
              <a:off x="3127744" y="4509959"/>
              <a:ext cx="2056701" cy="340735"/>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0" hangingPunct="0"/>
              <a:r>
                <a:rPr lang="en-US" dirty="0" smtClean="0">
                  <a:solidFill>
                    <a:srgbClr val="334444"/>
                  </a:solidFill>
                  <a:latin typeface="Helvetica Neue Light"/>
                  <a:cs typeface="Helvetica Neue Light"/>
                </a:rPr>
                <a:t>Or more</a:t>
              </a:r>
              <a:endParaRPr lang="en-US" dirty="0">
                <a:solidFill>
                  <a:srgbClr val="334444"/>
                </a:solidFill>
                <a:latin typeface="Helvetica Neue Light"/>
                <a:cs typeface="Helvetica Neue Light"/>
              </a:endParaRPr>
            </a:p>
          </p:txBody>
        </p:sp>
      </p:grpSp>
      <p:grpSp>
        <p:nvGrpSpPr>
          <p:cNvPr id="26" name="Group 25"/>
          <p:cNvGrpSpPr/>
          <p:nvPr/>
        </p:nvGrpSpPr>
        <p:grpSpPr>
          <a:xfrm>
            <a:off x="4943508" y="3913735"/>
            <a:ext cx="2074644" cy="1591411"/>
            <a:chOff x="5463358" y="3904521"/>
            <a:chExt cx="2074644" cy="1591411"/>
          </a:xfrm>
        </p:grpSpPr>
        <p:grpSp>
          <p:nvGrpSpPr>
            <p:cNvPr id="8" name="Group 14"/>
            <p:cNvGrpSpPr>
              <a:grpSpLocks noChangeAspect="1"/>
            </p:cNvGrpSpPr>
            <p:nvPr/>
          </p:nvGrpSpPr>
          <p:grpSpPr bwMode="auto">
            <a:xfrm>
              <a:off x="5463358" y="3904521"/>
              <a:ext cx="2074644" cy="1591411"/>
              <a:chOff x="1786" y="3067"/>
              <a:chExt cx="926" cy="475"/>
            </a:xfrm>
          </p:grpSpPr>
          <p:sp>
            <p:nvSpPr>
              <p:cNvPr id="19" name="AutoShape 15"/>
              <p:cNvSpPr>
                <a:spLocks noChangeArrowheads="1"/>
              </p:cNvSpPr>
              <p:nvPr/>
            </p:nvSpPr>
            <p:spPr bwMode="auto">
              <a:xfrm>
                <a:off x="1786" y="3312"/>
                <a:ext cx="926" cy="230"/>
              </a:xfrm>
              <a:prstGeom prst="roundRect">
                <a:avLst>
                  <a:gd name="adj" fmla="val 16667"/>
                </a:avLst>
              </a:prstGeom>
              <a:solidFill>
                <a:srgbClr val="AABB11"/>
              </a:solidFill>
              <a:ln>
                <a:headEnd/>
                <a:tailEnd/>
              </a:ln>
            </p:spPr>
            <p:style>
              <a:lnRef idx="1">
                <a:schemeClr val="accent1"/>
              </a:lnRef>
              <a:fillRef idx="3">
                <a:schemeClr val="accent1"/>
              </a:fillRef>
              <a:effectRef idx="2">
                <a:schemeClr val="accent1"/>
              </a:effectRef>
              <a:fontRef idx="minor">
                <a:schemeClr val="lt1"/>
              </a:fontRef>
            </p:style>
            <p:txBody>
              <a:bodyPr lIns="0" tIns="46800" rIns="0" bIns="0" anchor="ctr">
                <a:prstTxWarp prst="textNoShape">
                  <a:avLst/>
                </a:prstTxWarp>
              </a:bodyPr>
              <a:lstStyle/>
              <a:p>
                <a:pPr algn="ctr" eaLnBrk="0" hangingPunct="0"/>
                <a:r>
                  <a:rPr lang="en-US" sz="1200" dirty="0">
                    <a:solidFill>
                      <a:srgbClr val="334444"/>
                    </a:solidFill>
                    <a:latin typeface="Helvetica Neue"/>
                    <a:cs typeface="Helvetica Neue"/>
                  </a:rPr>
                  <a:t/>
                </a:r>
                <a:br>
                  <a:rPr lang="en-US" sz="1200" dirty="0">
                    <a:solidFill>
                      <a:srgbClr val="334444"/>
                    </a:solidFill>
                    <a:latin typeface="Helvetica Neue"/>
                    <a:cs typeface="Helvetica Neue"/>
                  </a:rPr>
                </a:br>
                <a:r>
                  <a:rPr lang="en-GB" sz="1200" dirty="0" smtClean="0">
                    <a:solidFill>
                      <a:srgbClr val="334444"/>
                    </a:solidFill>
                    <a:latin typeface="Helvetica Neue"/>
                    <a:cs typeface="Helvetica Neue"/>
                  </a:rPr>
                  <a:t>Creating innovative packaging software</a:t>
                </a:r>
                <a:endParaRPr lang="en-US" sz="1200" dirty="0">
                  <a:solidFill>
                    <a:srgbClr val="334444"/>
                  </a:solidFill>
                  <a:latin typeface="Helvetica Neue"/>
                  <a:cs typeface="Helvetica Neue"/>
                </a:endParaRPr>
              </a:p>
            </p:txBody>
          </p:sp>
          <p:sp>
            <p:nvSpPr>
              <p:cNvPr id="20" name="AutoShape 16"/>
              <p:cNvSpPr>
                <a:spLocks noChangeArrowheads="1"/>
              </p:cNvSpPr>
              <p:nvPr/>
            </p:nvSpPr>
            <p:spPr bwMode="auto">
              <a:xfrm>
                <a:off x="1786" y="3067"/>
                <a:ext cx="926" cy="303"/>
              </a:xfrm>
              <a:prstGeom prst="roundRect">
                <a:avLst>
                  <a:gd name="adj" fmla="val 16667"/>
                </a:avLst>
              </a:prstGeom>
              <a:ln>
                <a:solidFill>
                  <a:srgbClr val="ADB4B4"/>
                </a:solidFill>
                <a:headEnd/>
                <a:tailEn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prstTxWarp prst="textNoShape">
                  <a:avLst/>
                </a:prstTxWarp>
              </a:bodyPr>
              <a:lstStyle/>
              <a:p>
                <a:pPr algn="ctr" eaLnBrk="0" hangingPunct="0"/>
                <a:endParaRPr lang="en-US" sz="900" b="1"/>
              </a:p>
            </p:txBody>
          </p:sp>
          <p:sp>
            <p:nvSpPr>
              <p:cNvPr id="21" name="Rectangle 17"/>
              <p:cNvSpPr>
                <a:spLocks noChangeArrowheads="1"/>
              </p:cNvSpPr>
              <p:nvPr/>
            </p:nvSpPr>
            <p:spPr bwMode="auto">
              <a:xfrm>
                <a:off x="1791" y="3067"/>
                <a:ext cx="912" cy="244"/>
              </a:xfrm>
              <a:prstGeom prst="rect">
                <a:avLst/>
              </a:prstGeom>
              <a:noFill/>
              <a:ln w="9525">
                <a:noFill/>
                <a:prstDash val="dash"/>
                <a:miter lim="800000"/>
                <a:headEnd/>
                <a:tailEnd/>
              </a:ln>
            </p:spPr>
            <p:txBody>
              <a:bodyPr lIns="0" tIns="0" rIns="0" bIns="0" anchorCtr="1">
                <a:prstTxWarp prst="textNoShape">
                  <a:avLst/>
                </a:prstTxWarp>
              </a:bodyPr>
              <a:lstStyle/>
              <a:p>
                <a:pPr algn="ctr" eaLnBrk="0" hangingPunct="0"/>
                <a:r>
                  <a:rPr lang="en-US" sz="4800" dirty="0" smtClean="0">
                    <a:solidFill>
                      <a:srgbClr val="334444"/>
                    </a:solidFill>
                    <a:latin typeface="Helvetica Neue"/>
                    <a:cs typeface="Helvetica Neue"/>
                  </a:rPr>
                  <a:t>100%</a:t>
                </a:r>
                <a:endParaRPr lang="en-US" sz="4800" dirty="0">
                  <a:solidFill>
                    <a:srgbClr val="334444"/>
                  </a:solidFill>
                  <a:latin typeface="Helvetica Neue"/>
                  <a:cs typeface="Helvetica Neue"/>
                </a:endParaRPr>
              </a:p>
            </p:txBody>
          </p:sp>
        </p:grpSp>
        <p:sp>
          <p:nvSpPr>
            <p:cNvPr id="24" name="Rectangle 23"/>
            <p:cNvSpPr/>
            <p:nvPr/>
          </p:nvSpPr>
          <p:spPr bwMode="auto">
            <a:xfrm>
              <a:off x="5481301" y="4509959"/>
              <a:ext cx="2056701" cy="340735"/>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0" hangingPunct="0"/>
              <a:r>
                <a:rPr lang="en-US" dirty="0" smtClean="0">
                  <a:solidFill>
                    <a:srgbClr val="334444"/>
                  </a:solidFill>
                  <a:latin typeface="Helvetica Neue Light"/>
                  <a:cs typeface="Helvetica Neue Light"/>
                </a:rPr>
                <a:t>Independent focus</a:t>
              </a:r>
              <a:endParaRPr lang="en-US" dirty="0">
                <a:solidFill>
                  <a:srgbClr val="334444"/>
                </a:solidFill>
                <a:latin typeface="Helvetica Neue Light"/>
                <a:cs typeface="Helvetica Neue Light"/>
              </a:endParaRPr>
            </a:p>
          </p:txBody>
        </p:sp>
      </p:grpSp>
      <p:sp>
        <p:nvSpPr>
          <p:cNvPr id="3" name="Rectangle 2"/>
          <p:cNvSpPr/>
          <p:nvPr/>
        </p:nvSpPr>
        <p:spPr bwMode="auto">
          <a:xfrm>
            <a:off x="228600" y="3200400"/>
            <a:ext cx="6781800" cy="609600"/>
          </a:xfrm>
          <a:prstGeom prst="rect">
            <a:avLst/>
          </a:prstGeom>
          <a:solidFill>
            <a:schemeClr val="bg1"/>
          </a:solidFill>
          <a:ln w="9525" cap="flat" cmpd="sng" algn="ctr">
            <a:solidFill>
              <a:schemeClr val="accent4">
                <a:lumMod val="90000"/>
                <a:lumOff val="1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pic>
        <p:nvPicPr>
          <p:cNvPr id="5" name="Picture 4" descr="Esko_Pos_CMYK.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7400" y="3276600"/>
            <a:ext cx="2413000" cy="486011"/>
          </a:xfrm>
          <a:prstGeom prst="rect">
            <a:avLst/>
          </a:prstGeom>
        </p:spPr>
      </p:pic>
      <p:sp>
        <p:nvSpPr>
          <p:cNvPr id="27" name="Title 1"/>
          <p:cNvSpPr txBox="1">
            <a:spLocks/>
          </p:cNvSpPr>
          <p:nvPr/>
        </p:nvSpPr>
        <p:spPr bwMode="auto">
          <a:xfrm>
            <a:off x="3360738" y="3200400"/>
            <a:ext cx="3268662" cy="525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ts val="3200"/>
              </a:lnSpc>
              <a:spcBef>
                <a:spcPct val="0"/>
              </a:spcBef>
              <a:spcAft>
                <a:spcPct val="0"/>
              </a:spcAft>
              <a:defRPr sz="2000" b="1">
                <a:solidFill>
                  <a:schemeClr val="tx1"/>
                </a:solidFill>
                <a:latin typeface="+mj-lt"/>
                <a:ea typeface="+mj-ea"/>
                <a:cs typeface="+mj-cs"/>
              </a:defRPr>
            </a:lvl1pPr>
            <a:lvl2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000" b="1">
                <a:solidFill>
                  <a:schemeClr val="tx1"/>
                </a:solidFill>
                <a:latin typeface="Verdana" charset="0"/>
                <a:ea typeface="ＭＳ Ｐゴシック" charset="-128"/>
                <a:cs typeface="ＭＳ Ｐゴシック" charset="-128"/>
              </a:defRPr>
            </a:lvl9pPr>
          </a:lstStyle>
          <a:p>
            <a:r>
              <a:rPr lang="en-US" sz="2400" dirty="0" smtClean="0"/>
              <a:t>…Did you know?</a:t>
            </a:r>
            <a:endParaRPr lang="en-US" sz="2400" dirty="0"/>
          </a:p>
        </p:txBody>
      </p:sp>
    </p:spTree>
    <p:extLst>
      <p:ext uri="{BB962C8B-B14F-4D97-AF65-F5344CB8AC3E}">
        <p14:creationId xmlns:p14="http://schemas.microsoft.com/office/powerpoint/2010/main" val="1191214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05074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il-owned-packaging-f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6019800" cy="4514850"/>
          </a:xfrm>
          <a:prstGeom prst="rect">
            <a:avLst/>
          </a:prstGeom>
        </p:spPr>
      </p:pic>
      <p:pic>
        <p:nvPicPr>
          <p:cNvPr id="3" name="Picture 13" descr="error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9800" y="3962400"/>
            <a:ext cx="2339141" cy="20478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4590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5" descr="camera-fail.jpg"/>
          <p:cNvPicPr>
            <a:picLocks noChangeAspect="1"/>
          </p:cNvPicPr>
          <p:nvPr/>
        </p:nvPicPr>
        <p:blipFill rotWithShape="1">
          <a:blip r:embed="rId3">
            <a:extLst>
              <a:ext uri="{28A0092B-C50C-407E-A947-70E740481C1C}">
                <a14:useLocalDpi xmlns:a14="http://schemas.microsoft.com/office/drawing/2010/main" val="0"/>
              </a:ext>
            </a:extLst>
          </a:blip>
          <a:srcRect b="11672"/>
          <a:stretch/>
        </p:blipFill>
        <p:spPr bwMode="auto">
          <a:xfrm>
            <a:off x="1066800" y="1295400"/>
            <a:ext cx="6782659"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5334000" y="3886200"/>
            <a:ext cx="990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376674711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8" descr="error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703887" cy="539212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124200" y="4648200"/>
            <a:ext cx="3048000" cy="2286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 name="Rectangle 5"/>
          <p:cNvSpPr/>
          <p:nvPr/>
        </p:nvSpPr>
        <p:spPr bwMode="auto">
          <a:xfrm>
            <a:off x="3733800" y="4876800"/>
            <a:ext cx="1676400" cy="5334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54924541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erro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5181600" cy="595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Rectangle 1"/>
          <p:cNvSpPr/>
          <p:nvPr/>
        </p:nvSpPr>
        <p:spPr bwMode="auto">
          <a:xfrm>
            <a:off x="4038600" y="838200"/>
            <a:ext cx="990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218208351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err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454775" cy="4702691"/>
          </a:xfrm>
          <a:prstGeom prst="rect">
            <a:avLst/>
          </a:prstGeom>
          <a:noFill/>
          <a:ln w="25400">
            <a:solidFill>
              <a:schemeClr val="accent1"/>
            </a:solidFill>
            <a:miter lim="800000"/>
            <a:headEnd/>
            <a:tailEnd/>
          </a:ln>
        </p:spPr>
      </p:pic>
      <p:sp>
        <p:nvSpPr>
          <p:cNvPr id="5" name="Rectangle 4"/>
          <p:cNvSpPr/>
          <p:nvPr/>
        </p:nvSpPr>
        <p:spPr bwMode="auto">
          <a:xfrm>
            <a:off x="4114800" y="4724400"/>
            <a:ext cx="1295400" cy="228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46783008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r>
              <a:rPr lang="en-US" sz="2400">
                <a:solidFill>
                  <a:srgbClr val="334444"/>
                </a:solidFill>
                <a:latin typeface="+mn-lt"/>
                <a:ea typeface="ＭＳ Ｐゴシック" charset="0"/>
                <a:cs typeface="Helvetica Neue UltraLight"/>
              </a:rPr>
              <a:t>Where do the errors occur on packaging?</a:t>
            </a:r>
          </a:p>
        </p:txBody>
      </p:sp>
      <p:grpSp>
        <p:nvGrpSpPr>
          <p:cNvPr id="2" name="Group 1"/>
          <p:cNvGrpSpPr/>
          <p:nvPr/>
        </p:nvGrpSpPr>
        <p:grpSpPr>
          <a:xfrm>
            <a:off x="-8467" y="2363787"/>
            <a:ext cx="9291638" cy="1751013"/>
            <a:chOff x="-111125" y="1173162"/>
            <a:chExt cx="9291638" cy="1751013"/>
          </a:xfrm>
        </p:grpSpPr>
        <p:grpSp>
          <p:nvGrpSpPr>
            <p:cNvPr id="27" name="Group 26"/>
            <p:cNvGrpSpPr>
              <a:grpSpLocks/>
            </p:cNvGrpSpPr>
            <p:nvPr/>
          </p:nvGrpSpPr>
          <p:grpSpPr bwMode="auto">
            <a:xfrm>
              <a:off x="-111125" y="1238250"/>
              <a:ext cx="1787525" cy="1657350"/>
              <a:chOff x="471714" y="1235501"/>
              <a:chExt cx="1787071" cy="1658290"/>
            </a:xfrm>
          </p:grpSpPr>
          <p:sp>
            <p:nvSpPr>
              <p:cNvPr id="28" name="Cross 27"/>
              <p:cNvSpPr/>
              <p:nvPr/>
            </p:nvSpPr>
            <p:spPr bwMode="auto">
              <a:xfrm>
                <a:off x="779611" y="1542063"/>
                <a:ext cx="1171277" cy="1351728"/>
              </a:xfrm>
              <a:prstGeom prst="plus">
                <a:avLst>
                  <a:gd name="adj" fmla="val 126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29" name="TextBox 34"/>
              <p:cNvSpPr txBox="1">
                <a:spLocks noChangeArrowheads="1"/>
              </p:cNvSpPr>
              <p:nvPr/>
            </p:nvSpPr>
            <p:spPr bwMode="auto">
              <a:xfrm>
                <a:off x="471714" y="1235501"/>
                <a:ext cx="1787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1200"/>
                  <a:t>Technical Drawings</a:t>
                </a:r>
              </a:p>
            </p:txBody>
          </p:sp>
        </p:grpSp>
        <p:grpSp>
          <p:nvGrpSpPr>
            <p:cNvPr id="30" name="Group 29"/>
            <p:cNvGrpSpPr>
              <a:grpSpLocks/>
            </p:cNvGrpSpPr>
            <p:nvPr/>
          </p:nvGrpSpPr>
          <p:grpSpPr bwMode="auto">
            <a:xfrm>
              <a:off x="1800225" y="1173162"/>
              <a:ext cx="1785937" cy="1625600"/>
              <a:chOff x="2411185" y="1235501"/>
              <a:chExt cx="1787071" cy="1626540"/>
            </a:xfrm>
          </p:grpSpPr>
          <p:grpSp>
            <p:nvGrpSpPr>
              <p:cNvPr id="31" name="Group 18"/>
              <p:cNvGrpSpPr>
                <a:grpSpLocks/>
              </p:cNvGrpSpPr>
              <p:nvPr/>
            </p:nvGrpSpPr>
            <p:grpSpPr bwMode="auto">
              <a:xfrm>
                <a:off x="2683327" y="1551219"/>
                <a:ext cx="1242787" cy="1310822"/>
                <a:chOff x="2727785" y="1651000"/>
                <a:chExt cx="1242787" cy="1310822"/>
              </a:xfrm>
            </p:grpSpPr>
            <p:sp>
              <p:nvSpPr>
                <p:cNvPr id="33" name="Rectangle 32"/>
                <p:cNvSpPr/>
                <p:nvPr/>
              </p:nvSpPr>
              <p:spPr bwMode="auto">
                <a:xfrm>
                  <a:off x="2727278" y="1651377"/>
                  <a:ext cx="1243803" cy="131044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34" name="Smiley Face 33"/>
                <p:cNvSpPr/>
                <p:nvPr/>
              </p:nvSpPr>
              <p:spPr bwMode="auto">
                <a:xfrm>
                  <a:off x="3076750" y="1733975"/>
                  <a:ext cx="722772" cy="746557"/>
                </a:xfrm>
                <a:prstGeom prst="smileyFac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35" name="Right Triangle 34"/>
                <p:cNvSpPr/>
                <p:nvPr/>
              </p:nvSpPr>
              <p:spPr bwMode="auto">
                <a:xfrm>
                  <a:off x="2882952" y="1905524"/>
                  <a:ext cx="651288" cy="865688"/>
                </a:xfrm>
                <a:prstGeom prst="rtTriangl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grpSp>
          <p:sp>
            <p:nvSpPr>
              <p:cNvPr id="32" name="TextBox 35"/>
              <p:cNvSpPr txBox="1">
                <a:spLocks noChangeArrowheads="1"/>
              </p:cNvSpPr>
              <p:nvPr/>
            </p:nvSpPr>
            <p:spPr bwMode="auto">
              <a:xfrm>
                <a:off x="2411185" y="1235501"/>
                <a:ext cx="1787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1200"/>
                  <a:t>Graphics</a:t>
                </a:r>
              </a:p>
            </p:txBody>
          </p:sp>
        </p:grpSp>
        <p:grpSp>
          <p:nvGrpSpPr>
            <p:cNvPr id="36" name="Group 35"/>
            <p:cNvGrpSpPr>
              <a:grpSpLocks/>
            </p:cNvGrpSpPr>
            <p:nvPr/>
          </p:nvGrpSpPr>
          <p:grpSpPr bwMode="auto">
            <a:xfrm>
              <a:off x="3622675" y="1173162"/>
              <a:ext cx="1787525" cy="1679575"/>
              <a:chOff x="4198256" y="1235501"/>
              <a:chExt cx="1787071" cy="1679557"/>
            </a:xfrm>
          </p:grpSpPr>
          <p:grpSp>
            <p:nvGrpSpPr>
              <p:cNvPr id="37" name="Group 17"/>
              <p:cNvGrpSpPr>
                <a:grpSpLocks/>
              </p:cNvGrpSpPr>
              <p:nvPr/>
            </p:nvGrpSpPr>
            <p:grpSpPr bwMode="auto">
              <a:xfrm>
                <a:off x="4470398" y="1551221"/>
                <a:ext cx="1242787" cy="1363837"/>
                <a:chOff x="4558399" y="1723570"/>
                <a:chExt cx="1242787" cy="1363837"/>
              </a:xfrm>
            </p:grpSpPr>
            <p:sp>
              <p:nvSpPr>
                <p:cNvPr id="39" name="Rectangle 38"/>
                <p:cNvSpPr/>
                <p:nvPr/>
              </p:nvSpPr>
              <p:spPr bwMode="auto">
                <a:xfrm>
                  <a:off x="4557651" y="1723760"/>
                  <a:ext cx="1244284" cy="131126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40" name="Rectangle 39"/>
                <p:cNvSpPr/>
                <p:nvPr/>
              </p:nvSpPr>
              <p:spPr>
                <a:xfrm>
                  <a:off x="4557651" y="1795196"/>
                  <a:ext cx="1244284" cy="1292211"/>
                </a:xfrm>
                <a:prstGeom prst="rect">
                  <a:avLst/>
                </a:prstGeom>
              </p:spPr>
              <p:txBody>
                <a:bodyPr>
                  <a:spAutoFit/>
                </a:bodyPr>
                <a:lstStyle/>
                <a:p>
                  <a:pPr>
                    <a:defRPr/>
                  </a:pPr>
                  <a:r>
                    <a:rPr lang="en-US" sz="600" dirty="0">
                      <a:solidFill>
                        <a:schemeClr val="accent6">
                          <a:lumMod val="75000"/>
                        </a:schemeClr>
                      </a:solidFill>
                      <a:latin typeface="Verdana"/>
                      <a:cs typeface="Verdana"/>
                    </a:rPr>
                    <a:t>The quick smart packaging expert jumped over the lazy competition. The quick smart packaging expert jumped over the lazy competition. The quick smart packaging expert jumped over the lazy competition. The quick smart packaging expert jumped over the lazy competition. </a:t>
                  </a:r>
                  <a:endParaRPr lang="en-US" sz="600" dirty="0">
                    <a:solidFill>
                      <a:schemeClr val="accent6">
                        <a:lumMod val="75000"/>
                      </a:schemeClr>
                    </a:solidFill>
                  </a:endParaRPr>
                </a:p>
                <a:p>
                  <a:pPr>
                    <a:defRPr/>
                  </a:pPr>
                  <a:endParaRPr lang="en-US" sz="600" dirty="0"/>
                </a:p>
              </p:txBody>
            </p:sp>
          </p:grpSp>
          <p:sp>
            <p:nvSpPr>
              <p:cNvPr id="38" name="TextBox 36"/>
              <p:cNvSpPr txBox="1">
                <a:spLocks noChangeArrowheads="1"/>
              </p:cNvSpPr>
              <p:nvPr/>
            </p:nvSpPr>
            <p:spPr bwMode="auto">
              <a:xfrm>
                <a:off x="4198256" y="1235501"/>
                <a:ext cx="1787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1200"/>
                  <a:t>Copy</a:t>
                </a:r>
              </a:p>
            </p:txBody>
          </p:sp>
        </p:grpSp>
        <p:grpSp>
          <p:nvGrpSpPr>
            <p:cNvPr id="41" name="Group 40"/>
            <p:cNvGrpSpPr>
              <a:grpSpLocks/>
            </p:cNvGrpSpPr>
            <p:nvPr/>
          </p:nvGrpSpPr>
          <p:grpSpPr bwMode="auto">
            <a:xfrm>
              <a:off x="5456237" y="1173162"/>
              <a:ext cx="1785938" cy="1751013"/>
              <a:chOff x="6173791" y="1235501"/>
              <a:chExt cx="1787071" cy="1750742"/>
            </a:xfrm>
          </p:grpSpPr>
          <p:grpSp>
            <p:nvGrpSpPr>
              <p:cNvPr id="42" name="Group 54"/>
              <p:cNvGrpSpPr>
                <a:grpSpLocks/>
              </p:cNvGrpSpPr>
              <p:nvPr/>
            </p:nvGrpSpPr>
            <p:grpSpPr bwMode="auto">
              <a:xfrm>
                <a:off x="6458700" y="1565652"/>
                <a:ext cx="1398672" cy="1420591"/>
                <a:chOff x="6179526" y="1565652"/>
                <a:chExt cx="1398672" cy="1420591"/>
              </a:xfrm>
            </p:grpSpPr>
            <p:sp>
              <p:nvSpPr>
                <p:cNvPr id="44" name="Rectangle 43"/>
                <p:cNvSpPr/>
                <p:nvPr/>
              </p:nvSpPr>
              <p:spPr>
                <a:xfrm>
                  <a:off x="6178961" y="1565650"/>
                  <a:ext cx="1243801" cy="126980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600" dirty="0" err="1">
                      <a:solidFill>
                        <a:schemeClr val="accent6">
                          <a:lumMod val="75000"/>
                        </a:schemeClr>
                      </a:solidFill>
                      <a:latin typeface="Verdana"/>
                      <a:cs typeface="Verdana"/>
                    </a:rPr>
                    <a:t>Codabar</a:t>
                  </a:r>
                  <a:endParaRPr lang="en-US" sz="600" dirty="0">
                    <a:solidFill>
                      <a:schemeClr val="accent6">
                        <a:lumMod val="75000"/>
                      </a:schemeClr>
                    </a:solidFill>
                    <a:latin typeface="Verdana"/>
                    <a:cs typeface="Verdana"/>
                  </a:endParaRPr>
                </a:p>
                <a:p>
                  <a:pPr>
                    <a:defRPr/>
                  </a:pPr>
                  <a:r>
                    <a:rPr lang="en-US" sz="600" dirty="0">
                      <a:solidFill>
                        <a:schemeClr val="accent6">
                          <a:lumMod val="75000"/>
                        </a:schemeClr>
                      </a:solidFill>
                      <a:latin typeface="Verdana"/>
                      <a:cs typeface="Verdana"/>
                    </a:rPr>
                    <a:t>Code 128</a:t>
                  </a:r>
                </a:p>
                <a:p>
                  <a:pPr>
                    <a:defRPr/>
                  </a:pPr>
                  <a:r>
                    <a:rPr lang="en-US" sz="600" dirty="0">
                      <a:solidFill>
                        <a:schemeClr val="accent6">
                          <a:lumMod val="75000"/>
                        </a:schemeClr>
                      </a:solidFill>
                      <a:latin typeface="Verdana"/>
                      <a:cs typeface="Verdana"/>
                    </a:rPr>
                    <a:t>Code 39</a:t>
                  </a:r>
                </a:p>
                <a:p>
                  <a:pPr>
                    <a:defRPr/>
                  </a:pPr>
                  <a:r>
                    <a:rPr lang="en-US" sz="600" dirty="0">
                      <a:solidFill>
                        <a:schemeClr val="accent6">
                          <a:lumMod val="75000"/>
                        </a:schemeClr>
                      </a:solidFill>
                      <a:latin typeface="Verdana"/>
                      <a:cs typeface="Verdana"/>
                    </a:rPr>
                    <a:t>Code 93</a:t>
                  </a:r>
                </a:p>
                <a:p>
                  <a:pPr>
                    <a:defRPr/>
                  </a:pPr>
                  <a:r>
                    <a:rPr lang="en-US" sz="600" dirty="0">
                      <a:solidFill>
                        <a:schemeClr val="accent6">
                          <a:lumMod val="75000"/>
                        </a:schemeClr>
                      </a:solidFill>
                      <a:latin typeface="Verdana"/>
                      <a:cs typeface="Verdana"/>
                    </a:rPr>
                    <a:t>Data Matrix</a:t>
                  </a:r>
                </a:p>
                <a:p>
                  <a:pPr>
                    <a:defRPr/>
                  </a:pPr>
                  <a:r>
                    <a:rPr lang="en-US" sz="600" dirty="0">
                      <a:solidFill>
                        <a:schemeClr val="accent6">
                          <a:lumMod val="75000"/>
                        </a:schemeClr>
                      </a:solidFill>
                      <a:latin typeface="Verdana"/>
                      <a:cs typeface="Verdana"/>
                    </a:rPr>
                    <a:t>EAN 13</a:t>
                  </a:r>
                </a:p>
                <a:p>
                  <a:pPr>
                    <a:defRPr/>
                  </a:pPr>
                  <a:r>
                    <a:rPr lang="en-US" sz="600" dirty="0">
                      <a:solidFill>
                        <a:schemeClr val="accent6">
                          <a:lumMod val="75000"/>
                        </a:schemeClr>
                      </a:solidFill>
                      <a:latin typeface="Verdana"/>
                      <a:cs typeface="Verdana"/>
                    </a:rPr>
                    <a:t>GS1 </a:t>
                  </a:r>
                  <a:r>
                    <a:rPr lang="en-US" sz="600" dirty="0" err="1">
                      <a:solidFill>
                        <a:schemeClr val="accent6">
                          <a:lumMod val="75000"/>
                        </a:schemeClr>
                      </a:solidFill>
                      <a:latin typeface="Verdana"/>
                      <a:cs typeface="Verdana"/>
                    </a:rPr>
                    <a:t>DataBar</a:t>
                  </a:r>
                  <a:endParaRPr lang="en-US" sz="600" dirty="0">
                    <a:solidFill>
                      <a:schemeClr val="accent6">
                        <a:lumMod val="75000"/>
                      </a:schemeClr>
                    </a:solidFill>
                    <a:latin typeface="Verdana"/>
                    <a:cs typeface="Verdana"/>
                  </a:endParaRPr>
                </a:p>
                <a:p>
                  <a:pPr>
                    <a:defRPr/>
                  </a:pPr>
                  <a:r>
                    <a:rPr lang="en-US" sz="600" dirty="0">
                      <a:solidFill>
                        <a:schemeClr val="accent6">
                          <a:lumMod val="75000"/>
                        </a:schemeClr>
                      </a:solidFill>
                      <a:latin typeface="Verdana"/>
                      <a:cs typeface="Verdana"/>
                    </a:rPr>
                    <a:t>ITF-14</a:t>
                  </a:r>
                </a:p>
                <a:p>
                  <a:pPr>
                    <a:defRPr/>
                  </a:pPr>
                  <a:r>
                    <a:rPr lang="en-US" sz="600" dirty="0" err="1">
                      <a:solidFill>
                        <a:schemeClr val="accent6">
                          <a:lumMod val="75000"/>
                        </a:schemeClr>
                      </a:solidFill>
                      <a:latin typeface="Verdana"/>
                      <a:cs typeface="Verdana"/>
                    </a:rPr>
                    <a:t>Pharmacode</a:t>
                  </a:r>
                  <a:endParaRPr lang="en-US" sz="600" dirty="0">
                    <a:solidFill>
                      <a:schemeClr val="accent6">
                        <a:lumMod val="75000"/>
                      </a:schemeClr>
                    </a:solidFill>
                    <a:latin typeface="Verdana"/>
                    <a:cs typeface="Verdana"/>
                  </a:endParaRPr>
                </a:p>
                <a:p>
                  <a:pPr>
                    <a:defRPr/>
                  </a:pPr>
                  <a:r>
                    <a:rPr lang="en-US" sz="600" dirty="0">
                      <a:solidFill>
                        <a:schemeClr val="accent6">
                          <a:lumMod val="75000"/>
                        </a:schemeClr>
                      </a:solidFill>
                      <a:latin typeface="Verdana"/>
                      <a:cs typeface="Verdana"/>
                    </a:rPr>
                    <a:t>QR Code</a:t>
                  </a:r>
                </a:p>
                <a:p>
                  <a:pPr>
                    <a:defRPr/>
                  </a:pPr>
                  <a:r>
                    <a:rPr lang="en-US" sz="600" dirty="0">
                      <a:solidFill>
                        <a:schemeClr val="accent6">
                          <a:lumMod val="75000"/>
                        </a:schemeClr>
                      </a:solidFill>
                      <a:latin typeface="Verdana"/>
                      <a:cs typeface="Verdana"/>
                    </a:rPr>
                    <a:t>UPC</a:t>
                  </a:r>
                  <a:endParaRPr lang="en-US" sz="600" dirty="0"/>
                </a:p>
              </p:txBody>
            </p:sp>
            <p:sp>
              <p:nvSpPr>
                <p:cNvPr id="51" name="Equal 50"/>
                <p:cNvSpPr/>
                <p:nvPr/>
              </p:nvSpPr>
              <p:spPr bwMode="auto">
                <a:xfrm>
                  <a:off x="7000218" y="2522765"/>
                  <a:ext cx="346295" cy="292055"/>
                </a:xfrm>
                <a:prstGeom prst="mathEqua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2" name="Plus 51"/>
                <p:cNvSpPr/>
                <p:nvPr/>
              </p:nvSpPr>
              <p:spPr bwMode="auto">
                <a:xfrm>
                  <a:off x="6329868" y="2643396"/>
                  <a:ext cx="335176" cy="342847"/>
                </a:xfrm>
                <a:prstGeom prst="mathPlu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grpSp>
              <p:nvGrpSpPr>
                <p:cNvPr id="53" name="Group 32"/>
                <p:cNvGrpSpPr>
                  <a:grpSpLocks/>
                </p:cNvGrpSpPr>
                <p:nvPr/>
              </p:nvGrpSpPr>
              <p:grpSpPr bwMode="auto">
                <a:xfrm>
                  <a:off x="6879672" y="1832573"/>
                  <a:ext cx="698526" cy="569432"/>
                  <a:chOff x="5252356" y="3982357"/>
                  <a:chExt cx="698526" cy="497116"/>
                </a:xfrm>
              </p:grpSpPr>
              <p:sp>
                <p:nvSpPr>
                  <p:cNvPr id="54" name="Rectangle 53"/>
                  <p:cNvSpPr/>
                  <p:nvPr/>
                </p:nvSpPr>
                <p:spPr bwMode="auto">
                  <a:xfrm>
                    <a:off x="5252176" y="3982127"/>
                    <a:ext cx="108019"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5" name="Rectangle 54"/>
                  <p:cNvSpPr/>
                  <p:nvPr/>
                </p:nvSpPr>
                <p:spPr bwMode="auto">
                  <a:xfrm>
                    <a:off x="5403085" y="3982127"/>
                    <a:ext cx="36535"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6" name="Rectangle 55"/>
                  <p:cNvSpPr/>
                  <p:nvPr/>
                </p:nvSpPr>
                <p:spPr bwMode="auto">
                  <a:xfrm>
                    <a:off x="5482510" y="3982127"/>
                    <a:ext cx="34947"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7" name="Rectangle 56"/>
                  <p:cNvSpPr/>
                  <p:nvPr/>
                </p:nvSpPr>
                <p:spPr bwMode="auto">
                  <a:xfrm>
                    <a:off x="5579408" y="3982127"/>
                    <a:ext cx="34947"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8" name="Rectangle 57"/>
                  <p:cNvSpPr/>
                  <p:nvPr/>
                </p:nvSpPr>
                <p:spPr bwMode="auto">
                  <a:xfrm>
                    <a:off x="5666777" y="3982127"/>
                    <a:ext cx="36535"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59" name="Rectangle 58"/>
                  <p:cNvSpPr/>
                  <p:nvPr/>
                </p:nvSpPr>
                <p:spPr bwMode="auto">
                  <a:xfrm>
                    <a:off x="5905053" y="3982127"/>
                    <a:ext cx="46066"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60" name="Rectangle 59"/>
                  <p:cNvSpPr/>
                  <p:nvPr/>
                </p:nvSpPr>
                <p:spPr bwMode="auto">
                  <a:xfrm>
                    <a:off x="5752556" y="3982127"/>
                    <a:ext cx="108019" cy="49745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grpSp>
          </p:grpSp>
          <p:sp>
            <p:nvSpPr>
              <p:cNvPr id="43" name="TextBox 37"/>
              <p:cNvSpPr txBox="1">
                <a:spLocks noChangeArrowheads="1"/>
              </p:cNvSpPr>
              <p:nvPr/>
            </p:nvSpPr>
            <p:spPr bwMode="auto">
              <a:xfrm>
                <a:off x="6173791" y="1235501"/>
                <a:ext cx="1787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1200"/>
                  <a:t>Tech Specs</a:t>
                </a:r>
              </a:p>
            </p:txBody>
          </p:sp>
        </p:grpSp>
        <p:grpSp>
          <p:nvGrpSpPr>
            <p:cNvPr id="61" name="Group 60"/>
            <p:cNvGrpSpPr>
              <a:grpSpLocks/>
            </p:cNvGrpSpPr>
            <p:nvPr/>
          </p:nvGrpSpPr>
          <p:grpSpPr bwMode="auto">
            <a:xfrm>
              <a:off x="7392988" y="1225550"/>
              <a:ext cx="1787525" cy="1652587"/>
              <a:chOff x="3492435" y="3510616"/>
              <a:chExt cx="1787071" cy="1653744"/>
            </a:xfrm>
          </p:grpSpPr>
          <p:sp>
            <p:nvSpPr>
              <p:cNvPr id="62" name="TextBox 42"/>
              <p:cNvSpPr txBox="1">
                <a:spLocks noChangeArrowheads="1"/>
              </p:cNvSpPr>
              <p:nvPr/>
            </p:nvSpPr>
            <p:spPr bwMode="auto">
              <a:xfrm>
                <a:off x="3492435" y="3510616"/>
                <a:ext cx="1787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1200"/>
                  <a:t>Artwork Execution</a:t>
                </a:r>
              </a:p>
            </p:txBody>
          </p:sp>
          <p:grpSp>
            <p:nvGrpSpPr>
              <p:cNvPr id="63" name="Group 59"/>
              <p:cNvGrpSpPr>
                <a:grpSpLocks/>
              </p:cNvGrpSpPr>
              <p:nvPr/>
            </p:nvGrpSpPr>
            <p:grpSpPr bwMode="auto">
              <a:xfrm>
                <a:off x="3800182" y="3812717"/>
                <a:ext cx="1171577" cy="1351643"/>
                <a:chOff x="2317586" y="3985066"/>
                <a:chExt cx="1171577" cy="1351643"/>
              </a:xfrm>
            </p:grpSpPr>
            <p:sp>
              <p:nvSpPr>
                <p:cNvPr id="66" name="Cross 65"/>
                <p:cNvSpPr/>
                <p:nvPr/>
              </p:nvSpPr>
              <p:spPr bwMode="auto">
                <a:xfrm>
                  <a:off x="2317736" y="3984801"/>
                  <a:ext cx="1171277" cy="1351908"/>
                </a:xfrm>
                <a:prstGeom prst="plus">
                  <a:avLst>
                    <a:gd name="adj" fmla="val 126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dirty="0">
                    <a:solidFill>
                      <a:schemeClr val="tx1"/>
                    </a:solidFill>
                    <a:latin typeface="Verdana" charset="0"/>
                    <a:ea typeface="ＭＳ Ｐゴシック" charset="-128"/>
                    <a:cs typeface="ＭＳ Ｐゴシック" charset="-128"/>
                  </a:endParaRPr>
                </a:p>
              </p:txBody>
            </p:sp>
            <p:sp>
              <p:nvSpPr>
                <p:cNvPr id="67" name="Rectangle 66"/>
                <p:cNvSpPr/>
                <p:nvPr/>
              </p:nvSpPr>
              <p:spPr>
                <a:xfrm>
                  <a:off x="2417723" y="4207206"/>
                  <a:ext cx="598336" cy="630678"/>
                </a:xfrm>
                <a:prstGeom prst="rect">
                  <a:avLst/>
                </a:prstGeom>
              </p:spPr>
              <p:txBody>
                <a:bodyPr>
                  <a:spAutoFit/>
                </a:bodyPr>
                <a:lstStyle/>
                <a:p>
                  <a:pPr>
                    <a:defRPr/>
                  </a:pPr>
                  <a:r>
                    <a:rPr lang="en-US" sz="500" dirty="0">
                      <a:solidFill>
                        <a:schemeClr val="accent6">
                          <a:lumMod val="75000"/>
                        </a:schemeClr>
                      </a:solidFill>
                      <a:latin typeface="Verdana"/>
                      <a:cs typeface="Verdana"/>
                    </a:rPr>
                    <a:t>The quick smart packaging expert jumped over the lazy competition. </a:t>
                  </a:r>
                  <a:endParaRPr lang="en-US" sz="500" dirty="0"/>
                </a:p>
              </p:txBody>
            </p:sp>
            <p:sp>
              <p:nvSpPr>
                <p:cNvPr id="68" name="Smiley Face 67"/>
                <p:cNvSpPr/>
                <p:nvPr/>
              </p:nvSpPr>
              <p:spPr bwMode="auto">
                <a:xfrm>
                  <a:off x="3022407" y="4189731"/>
                  <a:ext cx="288852" cy="298659"/>
                </a:xfrm>
                <a:prstGeom prst="smileyFac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69" name="Right Triangle 68"/>
                <p:cNvSpPr/>
                <p:nvPr/>
              </p:nvSpPr>
              <p:spPr bwMode="auto">
                <a:xfrm>
                  <a:off x="2944639" y="4258042"/>
                  <a:ext cx="260284" cy="347905"/>
                </a:xfrm>
                <a:prstGeom prst="rtTriangl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grpSp>
              <p:nvGrpSpPr>
                <p:cNvPr id="70" name="Group 58"/>
                <p:cNvGrpSpPr>
                  <a:grpSpLocks/>
                </p:cNvGrpSpPr>
                <p:nvPr/>
              </p:nvGrpSpPr>
              <p:grpSpPr bwMode="auto">
                <a:xfrm>
                  <a:off x="2781832" y="4789719"/>
                  <a:ext cx="582211" cy="392192"/>
                  <a:chOff x="2827187" y="4853216"/>
                  <a:chExt cx="582211" cy="392192"/>
                </a:xfrm>
              </p:grpSpPr>
              <p:grpSp>
                <p:nvGrpSpPr>
                  <p:cNvPr id="71" name="Group 57"/>
                  <p:cNvGrpSpPr>
                    <a:grpSpLocks/>
                  </p:cNvGrpSpPr>
                  <p:nvPr/>
                </p:nvGrpSpPr>
                <p:grpSpPr bwMode="auto">
                  <a:xfrm>
                    <a:off x="2985319" y="4853216"/>
                    <a:ext cx="284579" cy="231986"/>
                    <a:chOff x="2985319" y="4880429"/>
                    <a:chExt cx="284579" cy="231986"/>
                  </a:xfrm>
                </p:grpSpPr>
                <p:sp>
                  <p:nvSpPr>
                    <p:cNvPr id="73" name="Rectangle 72"/>
                    <p:cNvSpPr/>
                    <p:nvPr/>
                  </p:nvSpPr>
                  <p:spPr bwMode="auto">
                    <a:xfrm>
                      <a:off x="2985233" y="4880936"/>
                      <a:ext cx="44439"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4" name="Rectangle 73"/>
                    <p:cNvSpPr/>
                    <p:nvPr/>
                  </p:nvSpPr>
                  <p:spPr bwMode="auto">
                    <a:xfrm>
                      <a:off x="3047129" y="4880936"/>
                      <a:ext cx="14284"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5" name="Rectangle 74"/>
                    <p:cNvSpPr/>
                    <p:nvPr/>
                  </p:nvSpPr>
                  <p:spPr bwMode="auto">
                    <a:xfrm>
                      <a:off x="3078871" y="4880936"/>
                      <a:ext cx="14284"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6" name="Rectangle 75"/>
                    <p:cNvSpPr/>
                    <p:nvPr/>
                  </p:nvSpPr>
                  <p:spPr bwMode="auto">
                    <a:xfrm>
                      <a:off x="3118549" y="4880936"/>
                      <a:ext cx="14283"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7" name="Rectangle 76"/>
                    <p:cNvSpPr/>
                    <p:nvPr/>
                  </p:nvSpPr>
                  <p:spPr bwMode="auto">
                    <a:xfrm>
                      <a:off x="3153465" y="4880936"/>
                      <a:ext cx="14283"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8" name="Rectangle 77"/>
                    <p:cNvSpPr/>
                    <p:nvPr/>
                  </p:nvSpPr>
                  <p:spPr bwMode="auto">
                    <a:xfrm>
                      <a:off x="3250278" y="4880936"/>
                      <a:ext cx="19045"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sp>
                  <p:nvSpPr>
                    <p:cNvPr id="79" name="Rectangle 78"/>
                    <p:cNvSpPr/>
                    <p:nvPr/>
                  </p:nvSpPr>
                  <p:spPr bwMode="auto">
                    <a:xfrm>
                      <a:off x="3188382" y="4880936"/>
                      <a:ext cx="44439" cy="231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0" hangingPunct="0">
                        <a:defRPr/>
                      </a:pPr>
                      <a:endParaRPr lang="en-US">
                        <a:solidFill>
                          <a:schemeClr val="tx1"/>
                        </a:solidFill>
                        <a:latin typeface="Verdana" charset="0"/>
                        <a:ea typeface="ＭＳ Ｐゴシック" charset="-128"/>
                        <a:cs typeface="ＭＳ Ｐゴシック" charset="-128"/>
                      </a:endParaRPr>
                    </a:p>
                  </p:txBody>
                </p:sp>
              </p:grpSp>
              <p:sp>
                <p:nvSpPr>
                  <p:cNvPr id="72" name="Rectangle 71"/>
                  <p:cNvSpPr/>
                  <p:nvPr/>
                </p:nvSpPr>
                <p:spPr>
                  <a:xfrm>
                    <a:off x="2826523" y="5076129"/>
                    <a:ext cx="582464" cy="169982"/>
                  </a:xfrm>
                  <a:prstGeom prst="rect">
                    <a:avLst/>
                  </a:prstGeom>
                </p:spPr>
                <p:txBody>
                  <a:bodyPr wrap="none">
                    <a:spAutoFit/>
                  </a:bodyPr>
                  <a:lstStyle/>
                  <a:p>
                    <a:pPr>
                      <a:defRPr/>
                    </a:pPr>
                    <a:r>
                      <a:rPr lang="en-US" sz="500" dirty="0">
                        <a:solidFill>
                          <a:schemeClr val="accent6">
                            <a:lumMod val="75000"/>
                          </a:schemeClr>
                        </a:solidFill>
                        <a:latin typeface="Verdana"/>
                        <a:cs typeface="Verdana"/>
                      </a:rPr>
                      <a:t>b a r c o d e</a:t>
                    </a:r>
                    <a:endParaRPr lang="en-US" sz="500" dirty="0"/>
                  </a:p>
                </p:txBody>
              </p:sp>
            </p:grpSp>
          </p:grpSp>
        </p:grpSp>
        <p:sp>
          <p:nvSpPr>
            <p:cNvPr id="80" name="TextBox 79"/>
            <p:cNvSpPr txBox="1">
              <a:spLocks noChangeArrowheads="1"/>
            </p:cNvSpPr>
            <p:nvPr/>
          </p:nvSpPr>
          <p:spPr bwMode="auto">
            <a:xfrm>
              <a:off x="-101600" y="1436688"/>
              <a:ext cx="1262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8000">
                  <a:solidFill>
                    <a:srgbClr val="FF8000"/>
                  </a:solidFill>
                  <a:latin typeface="Cracked" charset="0"/>
                  <a:cs typeface="Cracked" charset="0"/>
                </a:rPr>
                <a:t>5%</a:t>
              </a:r>
            </a:p>
          </p:txBody>
        </p:sp>
        <p:sp>
          <p:nvSpPr>
            <p:cNvPr id="81" name="TextBox 80"/>
            <p:cNvSpPr txBox="1">
              <a:spLocks noChangeArrowheads="1"/>
            </p:cNvSpPr>
            <p:nvPr/>
          </p:nvSpPr>
          <p:spPr bwMode="auto">
            <a:xfrm>
              <a:off x="1600200" y="1371600"/>
              <a:ext cx="1646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8000">
                  <a:solidFill>
                    <a:srgbClr val="FF8000"/>
                  </a:solidFill>
                  <a:latin typeface="Cracked" charset="0"/>
                  <a:cs typeface="Cracked" charset="0"/>
                </a:rPr>
                <a:t>16%</a:t>
              </a:r>
            </a:p>
          </p:txBody>
        </p:sp>
        <p:sp>
          <p:nvSpPr>
            <p:cNvPr id="82" name="TextBox 81"/>
            <p:cNvSpPr txBox="1">
              <a:spLocks noChangeArrowheads="1"/>
            </p:cNvSpPr>
            <p:nvPr/>
          </p:nvSpPr>
          <p:spPr bwMode="auto">
            <a:xfrm>
              <a:off x="3381375" y="1371600"/>
              <a:ext cx="1646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8000">
                  <a:solidFill>
                    <a:srgbClr val="FF0000"/>
                  </a:solidFill>
                  <a:latin typeface="Cracked" charset="0"/>
                  <a:cs typeface="Cracked" charset="0"/>
                </a:rPr>
                <a:t>58%</a:t>
              </a:r>
            </a:p>
          </p:txBody>
        </p:sp>
        <p:sp>
          <p:nvSpPr>
            <p:cNvPr id="83" name="TextBox 82"/>
            <p:cNvSpPr txBox="1">
              <a:spLocks noChangeArrowheads="1"/>
            </p:cNvSpPr>
            <p:nvPr/>
          </p:nvSpPr>
          <p:spPr bwMode="auto">
            <a:xfrm>
              <a:off x="5257800" y="1371600"/>
              <a:ext cx="1646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8000">
                  <a:solidFill>
                    <a:srgbClr val="FF8000"/>
                  </a:solidFill>
                  <a:latin typeface="Cracked" charset="0"/>
                  <a:cs typeface="Cracked" charset="0"/>
                </a:rPr>
                <a:t>2%</a:t>
              </a:r>
            </a:p>
          </p:txBody>
        </p:sp>
        <p:sp>
          <p:nvSpPr>
            <p:cNvPr id="84" name="TextBox 83"/>
            <p:cNvSpPr txBox="1">
              <a:spLocks noChangeArrowheads="1"/>
            </p:cNvSpPr>
            <p:nvPr/>
          </p:nvSpPr>
          <p:spPr bwMode="auto">
            <a:xfrm>
              <a:off x="7239000" y="1447800"/>
              <a:ext cx="1646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charset="0"/>
                  <a:ea typeface="ＭＳ Ｐゴシック" charset="0"/>
                  <a:cs typeface="ＭＳ Ｐゴシック" charset="0"/>
                </a:defRPr>
              </a:lvl1pPr>
              <a:lvl2pPr marL="742950" indent="-285750" eaLnBrk="0" hangingPunct="0">
                <a:defRPr sz="1600">
                  <a:solidFill>
                    <a:schemeClr val="tx1"/>
                  </a:solidFill>
                  <a:latin typeface="Verdana" charset="0"/>
                  <a:ea typeface="ＭＳ Ｐゴシック" charset="0"/>
                </a:defRPr>
              </a:lvl2pPr>
              <a:lvl3pPr marL="1143000" indent="-228600" eaLnBrk="0" hangingPunct="0">
                <a:defRPr sz="1600">
                  <a:solidFill>
                    <a:schemeClr val="tx1"/>
                  </a:solidFill>
                  <a:latin typeface="Verdana" charset="0"/>
                  <a:ea typeface="ＭＳ Ｐゴシック" charset="0"/>
                </a:defRPr>
              </a:lvl3pPr>
              <a:lvl4pPr marL="1600200" indent="-228600" eaLnBrk="0" hangingPunct="0">
                <a:defRPr sz="1600">
                  <a:solidFill>
                    <a:schemeClr val="tx1"/>
                  </a:solidFill>
                  <a:latin typeface="Verdana" charset="0"/>
                  <a:ea typeface="ＭＳ Ｐゴシック" charset="0"/>
                </a:defRPr>
              </a:lvl4pPr>
              <a:lvl5pPr marL="2057400" indent="-228600" eaLnBrk="0" hangingPunct="0">
                <a:defRPr sz="1600">
                  <a:solidFill>
                    <a:schemeClr val="tx1"/>
                  </a:solidFill>
                  <a:latin typeface="Verdana" charset="0"/>
                  <a:ea typeface="ＭＳ Ｐゴシック" charset="0"/>
                </a:defRPr>
              </a:lvl5pPr>
              <a:lvl6pPr marL="2514600" indent="-228600" eaLnBrk="0" fontAlgn="base" hangingPunct="0">
                <a:spcBef>
                  <a:spcPct val="0"/>
                </a:spcBef>
                <a:spcAft>
                  <a:spcPct val="0"/>
                </a:spcAft>
                <a:defRPr sz="1600">
                  <a:solidFill>
                    <a:schemeClr val="tx1"/>
                  </a:solidFill>
                  <a:latin typeface="Verdana" charset="0"/>
                  <a:ea typeface="ＭＳ Ｐゴシック" charset="0"/>
                </a:defRPr>
              </a:lvl6pPr>
              <a:lvl7pPr marL="2971800" indent="-228600" eaLnBrk="0" fontAlgn="base" hangingPunct="0">
                <a:spcBef>
                  <a:spcPct val="0"/>
                </a:spcBef>
                <a:spcAft>
                  <a:spcPct val="0"/>
                </a:spcAft>
                <a:defRPr sz="1600">
                  <a:solidFill>
                    <a:schemeClr val="tx1"/>
                  </a:solidFill>
                  <a:latin typeface="Verdana" charset="0"/>
                  <a:ea typeface="ＭＳ Ｐゴシック" charset="0"/>
                </a:defRPr>
              </a:lvl7pPr>
              <a:lvl8pPr marL="3429000" indent="-228600" eaLnBrk="0" fontAlgn="base" hangingPunct="0">
                <a:spcBef>
                  <a:spcPct val="0"/>
                </a:spcBef>
                <a:spcAft>
                  <a:spcPct val="0"/>
                </a:spcAft>
                <a:defRPr sz="1600">
                  <a:solidFill>
                    <a:schemeClr val="tx1"/>
                  </a:solidFill>
                  <a:latin typeface="Verdana" charset="0"/>
                  <a:ea typeface="ＭＳ Ｐゴシック" charset="0"/>
                </a:defRPr>
              </a:lvl8pPr>
              <a:lvl9pPr marL="3886200" indent="-228600" eaLnBrk="0" fontAlgn="base" hangingPunct="0">
                <a:spcBef>
                  <a:spcPct val="0"/>
                </a:spcBef>
                <a:spcAft>
                  <a:spcPct val="0"/>
                </a:spcAft>
                <a:defRPr sz="1600">
                  <a:solidFill>
                    <a:schemeClr val="tx1"/>
                  </a:solidFill>
                  <a:latin typeface="Verdana" charset="0"/>
                  <a:ea typeface="ＭＳ Ｐゴシック" charset="0"/>
                </a:defRPr>
              </a:lvl9pPr>
            </a:lstStyle>
            <a:p>
              <a:pPr algn="ctr" eaLnBrk="1" hangingPunct="1"/>
              <a:r>
                <a:rPr lang="en-US" sz="8000">
                  <a:solidFill>
                    <a:srgbClr val="FF8000"/>
                  </a:solidFill>
                  <a:latin typeface="Cracked" charset="0"/>
                  <a:cs typeface="Cracked" charset="0"/>
                </a:rPr>
                <a:t>19%</a:t>
              </a:r>
            </a:p>
          </p:txBody>
        </p:sp>
      </p:grpSp>
    </p:spTree>
    <p:extLst>
      <p:ext uri="{BB962C8B-B14F-4D97-AF65-F5344CB8AC3E}">
        <p14:creationId xmlns:p14="http://schemas.microsoft.com/office/powerpoint/2010/main" val="191971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69262" cy="525463"/>
          </a:xfrm>
        </p:spPr>
        <p:txBody>
          <a:bodyPr/>
          <a:lstStyle/>
          <a:p>
            <a:r>
              <a:rPr lang="en-US" sz="2400" dirty="0" smtClean="0"/>
              <a:t>Packaging is Complex</a:t>
            </a:r>
            <a:endParaRPr lang="en-US" sz="2400" dirty="0"/>
          </a:p>
        </p:txBody>
      </p:sp>
      <p:grpSp>
        <p:nvGrpSpPr>
          <p:cNvPr id="4" name="Group 3"/>
          <p:cNvGrpSpPr/>
          <p:nvPr/>
        </p:nvGrpSpPr>
        <p:grpSpPr>
          <a:xfrm>
            <a:off x="3124200" y="1600200"/>
            <a:ext cx="2577914" cy="3585865"/>
            <a:chOff x="3124200" y="1600200"/>
            <a:chExt cx="2577914" cy="3585865"/>
          </a:xfrm>
        </p:grpSpPr>
        <p:pic>
          <p:nvPicPr>
            <p:cNvPr id="3" name="Picture 2"/>
            <p:cNvPicPr>
              <a:picLocks noChangeAspect="1"/>
            </p:cNvPicPr>
            <p:nvPr/>
          </p:nvPicPr>
          <p:blipFill rotWithShape="1">
            <a:blip r:embed="rId3"/>
            <a:srcRect r="63368" b="50785"/>
            <a:stretch/>
          </p:blipFill>
          <p:spPr>
            <a:xfrm>
              <a:off x="3124200" y="1600200"/>
              <a:ext cx="2514600" cy="3302972"/>
            </a:xfrm>
            <a:prstGeom prst="rect">
              <a:avLst/>
            </a:prstGeom>
          </p:spPr>
        </p:pic>
        <p:sp>
          <p:nvSpPr>
            <p:cNvPr id="16" name="TextBox 15"/>
            <p:cNvSpPr txBox="1"/>
            <p:nvPr/>
          </p:nvSpPr>
          <p:spPr>
            <a:xfrm>
              <a:off x="3276600" y="4724400"/>
              <a:ext cx="2425514" cy="461665"/>
            </a:xfrm>
            <a:prstGeom prst="rect">
              <a:avLst/>
            </a:prstGeom>
            <a:noFill/>
          </p:spPr>
          <p:txBody>
            <a:bodyPr wrap="none" rtlCol="0">
              <a:spAutoFit/>
            </a:bodyPr>
            <a:lstStyle/>
            <a:p>
              <a:r>
                <a:rPr lang="en-US" sz="2400"/>
                <a:t>1 Master Design</a:t>
              </a:r>
            </a:p>
          </p:txBody>
        </p:sp>
      </p:grpSp>
      <p:grpSp>
        <p:nvGrpSpPr>
          <p:cNvPr id="5" name="Group 4"/>
          <p:cNvGrpSpPr/>
          <p:nvPr/>
        </p:nvGrpSpPr>
        <p:grpSpPr>
          <a:xfrm>
            <a:off x="2133600" y="1295400"/>
            <a:ext cx="3962400" cy="3890664"/>
            <a:chOff x="2590800" y="1905000"/>
            <a:chExt cx="2743200" cy="3014060"/>
          </a:xfrm>
        </p:grpSpPr>
        <p:pic>
          <p:nvPicPr>
            <p:cNvPr id="6" name="Picture 5"/>
            <p:cNvPicPr>
              <a:picLocks noChangeAspect="1"/>
            </p:cNvPicPr>
            <p:nvPr/>
          </p:nvPicPr>
          <p:blipFill>
            <a:blip r:embed="rId3"/>
            <a:stretch>
              <a:fillRect/>
            </a:stretch>
          </p:blipFill>
          <p:spPr>
            <a:xfrm>
              <a:off x="2590800" y="1905000"/>
              <a:ext cx="2743200" cy="2682014"/>
            </a:xfrm>
            <a:prstGeom prst="rect">
              <a:avLst/>
            </a:prstGeom>
          </p:spPr>
        </p:pic>
        <p:sp>
          <p:nvSpPr>
            <p:cNvPr id="7" name="TextBox 6"/>
            <p:cNvSpPr txBox="1"/>
            <p:nvPr/>
          </p:nvSpPr>
          <p:spPr>
            <a:xfrm>
              <a:off x="2925115" y="4561413"/>
              <a:ext cx="2046051" cy="357647"/>
            </a:xfrm>
            <a:prstGeom prst="rect">
              <a:avLst/>
            </a:prstGeom>
            <a:noFill/>
          </p:spPr>
          <p:txBody>
            <a:bodyPr wrap="none" rtlCol="0">
              <a:spAutoFit/>
            </a:bodyPr>
            <a:lstStyle/>
            <a:p>
              <a:pPr algn="ctr"/>
              <a:r>
                <a:rPr lang="en-US" sz="2400" dirty="0" smtClean="0"/>
                <a:t>x Number </a:t>
              </a:r>
              <a:r>
                <a:rPr lang="en-US" sz="2400" dirty="0"/>
                <a:t>of </a:t>
              </a:r>
              <a:r>
                <a:rPr lang="en-US" sz="2400" dirty="0" smtClean="0"/>
                <a:t>Flavors</a:t>
              </a:r>
              <a:endParaRPr lang="en-US" sz="2400" dirty="0"/>
            </a:p>
          </p:txBody>
        </p:sp>
      </p:grpSp>
      <p:grpSp>
        <p:nvGrpSpPr>
          <p:cNvPr id="8" name="Group 7"/>
          <p:cNvGrpSpPr/>
          <p:nvPr/>
        </p:nvGrpSpPr>
        <p:grpSpPr>
          <a:xfrm>
            <a:off x="457199" y="2205335"/>
            <a:ext cx="7848601" cy="2976265"/>
            <a:chOff x="457199" y="1828800"/>
            <a:chExt cx="7848601" cy="2976265"/>
          </a:xfrm>
        </p:grpSpPr>
        <p:pic>
          <p:nvPicPr>
            <p:cNvPr id="9" name="Picture 8"/>
            <p:cNvPicPr>
              <a:picLocks noChangeAspect="1"/>
            </p:cNvPicPr>
            <p:nvPr/>
          </p:nvPicPr>
          <p:blipFill>
            <a:blip r:embed="rId3"/>
            <a:stretch>
              <a:fillRect/>
            </a:stretch>
          </p:blipFill>
          <p:spPr>
            <a:xfrm>
              <a:off x="2514600" y="2209800"/>
              <a:ext cx="1897789" cy="1828800"/>
            </a:xfrm>
            <a:prstGeom prst="rect">
              <a:avLst/>
            </a:prstGeom>
          </p:spPr>
        </p:pic>
        <p:pic>
          <p:nvPicPr>
            <p:cNvPr id="10" name="Picture 9"/>
            <p:cNvPicPr>
              <a:picLocks noChangeAspect="1"/>
            </p:cNvPicPr>
            <p:nvPr/>
          </p:nvPicPr>
          <p:blipFill>
            <a:blip r:embed="rId3"/>
            <a:stretch>
              <a:fillRect/>
            </a:stretch>
          </p:blipFill>
          <p:spPr>
            <a:xfrm>
              <a:off x="4503011" y="2209800"/>
              <a:ext cx="1897789" cy="1828800"/>
            </a:xfrm>
            <a:prstGeom prst="rect">
              <a:avLst/>
            </a:prstGeom>
          </p:spPr>
        </p:pic>
        <p:pic>
          <p:nvPicPr>
            <p:cNvPr id="11" name="Picture 10"/>
            <p:cNvPicPr>
              <a:picLocks noChangeAspect="1"/>
            </p:cNvPicPr>
            <p:nvPr/>
          </p:nvPicPr>
          <p:blipFill>
            <a:blip r:embed="rId3"/>
            <a:stretch>
              <a:fillRect/>
            </a:stretch>
          </p:blipFill>
          <p:spPr>
            <a:xfrm>
              <a:off x="6408011" y="2209800"/>
              <a:ext cx="1897789" cy="1828800"/>
            </a:xfrm>
            <a:prstGeom prst="rect">
              <a:avLst/>
            </a:prstGeom>
          </p:spPr>
        </p:pic>
        <p:pic>
          <p:nvPicPr>
            <p:cNvPr id="12" name="Picture 11"/>
            <p:cNvPicPr>
              <a:picLocks noChangeAspect="1"/>
            </p:cNvPicPr>
            <p:nvPr/>
          </p:nvPicPr>
          <p:blipFill>
            <a:blip r:embed="rId3"/>
            <a:stretch>
              <a:fillRect/>
            </a:stretch>
          </p:blipFill>
          <p:spPr>
            <a:xfrm>
              <a:off x="457199" y="2209800"/>
              <a:ext cx="1897789" cy="18288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00" y="1828800"/>
              <a:ext cx="399901" cy="39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57766" y="1828800"/>
              <a:ext cx="38603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52246" y="1828800"/>
              <a:ext cx="38655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76600" y="1828800"/>
              <a:ext cx="38655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626330" y="4343400"/>
              <a:ext cx="3469670" cy="461665"/>
            </a:xfrm>
            <a:prstGeom prst="rect">
              <a:avLst/>
            </a:prstGeom>
            <a:noFill/>
          </p:spPr>
          <p:txBody>
            <a:bodyPr wrap="none" rtlCol="0">
              <a:spAutoFit/>
            </a:bodyPr>
            <a:lstStyle/>
            <a:p>
              <a:pPr algn="ctr"/>
              <a:r>
                <a:rPr lang="en-US" sz="2400" dirty="0"/>
                <a:t>x</a:t>
              </a:r>
              <a:r>
                <a:rPr lang="en-US" sz="2400" dirty="0" smtClean="0"/>
                <a:t> Number of </a:t>
              </a:r>
              <a:r>
                <a:rPr lang="en-US" sz="2400" dirty="0"/>
                <a:t>L</a:t>
              </a:r>
              <a:r>
                <a:rPr lang="en-US" sz="2400" dirty="0" smtClean="0"/>
                <a:t>anguages</a:t>
              </a:r>
              <a:endParaRPr lang="en-US" sz="2400" dirty="0"/>
            </a:p>
          </p:txBody>
        </p:sp>
      </p:grpSp>
    </p:spTree>
    <p:extLst>
      <p:ext uri="{BB962C8B-B14F-4D97-AF65-F5344CB8AC3E}">
        <p14:creationId xmlns:p14="http://schemas.microsoft.com/office/powerpoint/2010/main" val="35363150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W2012_PPT Template">
  <a:themeElements>
    <a:clrScheme name="EskoWorld2011 1">
      <a:dk1>
        <a:srgbClr val="334444"/>
      </a:dk1>
      <a:lt1>
        <a:srgbClr val="FFFFFF"/>
      </a:lt1>
      <a:dk2>
        <a:srgbClr val="858F8F"/>
      </a:dk2>
      <a:lt2>
        <a:srgbClr val="000000"/>
      </a:lt2>
      <a:accent1>
        <a:srgbClr val="AABB11"/>
      </a:accent1>
      <a:accent2>
        <a:srgbClr val="ADB4B4"/>
      </a:accent2>
      <a:accent3>
        <a:srgbClr val="FFFFFF"/>
      </a:accent3>
      <a:accent4>
        <a:srgbClr val="2A3939"/>
      </a:accent4>
      <a:accent5>
        <a:srgbClr val="D2DAAA"/>
      </a:accent5>
      <a:accent6>
        <a:srgbClr val="9CA3A3"/>
      </a:accent6>
      <a:hlink>
        <a:srgbClr val="CCD670"/>
      </a:hlink>
      <a:folHlink>
        <a:srgbClr val="D6DADA"/>
      </a:folHlink>
    </a:clrScheme>
    <a:fontScheme name="EskoWorld2011">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koWorld2011 1">
        <a:dk1>
          <a:srgbClr val="334444"/>
        </a:dk1>
        <a:lt1>
          <a:srgbClr val="FFFFFF"/>
        </a:lt1>
        <a:dk2>
          <a:srgbClr val="858F8F"/>
        </a:dk2>
        <a:lt2>
          <a:srgbClr val="000000"/>
        </a:lt2>
        <a:accent1>
          <a:srgbClr val="AABB11"/>
        </a:accent1>
        <a:accent2>
          <a:srgbClr val="ADB4B4"/>
        </a:accent2>
        <a:accent3>
          <a:srgbClr val="FFFFFF"/>
        </a:accent3>
        <a:accent4>
          <a:srgbClr val="2A3939"/>
        </a:accent4>
        <a:accent5>
          <a:srgbClr val="D2DAAA"/>
        </a:accent5>
        <a:accent6>
          <a:srgbClr val="9CA3A3"/>
        </a:accent6>
        <a:hlink>
          <a:srgbClr val="CCD670"/>
        </a:hlink>
        <a:folHlink>
          <a:srgbClr val="D6D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0228152453esko_2012">
  <a:themeElements>
    <a:clrScheme name="EskoArtwork_2008 1">
      <a:dk1>
        <a:srgbClr val="334444"/>
      </a:dk1>
      <a:lt1>
        <a:srgbClr val="FFFFFF"/>
      </a:lt1>
      <a:dk2>
        <a:srgbClr val="858F8F"/>
      </a:dk2>
      <a:lt2>
        <a:srgbClr val="000000"/>
      </a:lt2>
      <a:accent1>
        <a:srgbClr val="AABB11"/>
      </a:accent1>
      <a:accent2>
        <a:srgbClr val="ADB4B4"/>
      </a:accent2>
      <a:accent3>
        <a:srgbClr val="FFFFFF"/>
      </a:accent3>
      <a:accent4>
        <a:srgbClr val="2A3939"/>
      </a:accent4>
      <a:accent5>
        <a:srgbClr val="D2DAAA"/>
      </a:accent5>
      <a:accent6>
        <a:srgbClr val="9CA3A3"/>
      </a:accent6>
      <a:hlink>
        <a:srgbClr val="CCD670"/>
      </a:hlink>
      <a:folHlink>
        <a:srgbClr val="D6DADA"/>
      </a:folHlink>
    </a:clrScheme>
    <a:fontScheme name="EskoArtwork_2008">
      <a:majorFont>
        <a:latin typeface="Verdana"/>
        <a:ea typeface="ＭＳ Ｐゴシック"/>
        <a:cs typeface="ＭＳ Ｐゴシック"/>
      </a:majorFont>
      <a:minorFont>
        <a:latin typeface="Verdana"/>
        <a:ea typeface="ＭＳ Ｐゴシック"/>
        <a:cs typeface="ＭＳ Ｐ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EskoArtwork_2008 1">
        <a:dk1>
          <a:srgbClr val="334444"/>
        </a:dk1>
        <a:lt1>
          <a:srgbClr val="FFFFFF"/>
        </a:lt1>
        <a:dk2>
          <a:srgbClr val="858F8F"/>
        </a:dk2>
        <a:lt2>
          <a:srgbClr val="000000"/>
        </a:lt2>
        <a:accent1>
          <a:srgbClr val="AABB11"/>
        </a:accent1>
        <a:accent2>
          <a:srgbClr val="ADB4B4"/>
        </a:accent2>
        <a:accent3>
          <a:srgbClr val="FFFFFF"/>
        </a:accent3>
        <a:accent4>
          <a:srgbClr val="2A3939"/>
        </a:accent4>
        <a:accent5>
          <a:srgbClr val="D2DAAA"/>
        </a:accent5>
        <a:accent6>
          <a:srgbClr val="9CA3A3"/>
        </a:accent6>
        <a:hlink>
          <a:srgbClr val="CCD670"/>
        </a:hlink>
        <a:folHlink>
          <a:srgbClr val="D6DAD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skoArtwork_2008 1">
    <a:dk1>
      <a:srgbClr val="334444"/>
    </a:dk1>
    <a:lt1>
      <a:srgbClr val="FFFFFF"/>
    </a:lt1>
    <a:dk2>
      <a:srgbClr val="858F8F"/>
    </a:dk2>
    <a:lt2>
      <a:srgbClr val="000000"/>
    </a:lt2>
    <a:accent1>
      <a:srgbClr val="AABB11"/>
    </a:accent1>
    <a:accent2>
      <a:srgbClr val="ADB4B4"/>
    </a:accent2>
    <a:accent3>
      <a:srgbClr val="FFFFFF"/>
    </a:accent3>
    <a:accent4>
      <a:srgbClr val="2A3939"/>
    </a:accent4>
    <a:accent5>
      <a:srgbClr val="D2DAAA"/>
    </a:accent5>
    <a:accent6>
      <a:srgbClr val="9CA3A3"/>
    </a:accent6>
    <a:hlink>
      <a:srgbClr val="CCD670"/>
    </a:hlink>
    <a:folHlink>
      <a:srgbClr val="D6DADA"/>
    </a:folHlink>
  </a:clrScheme>
  <a:fontScheme name="EskoArtwork_2008">
    <a:majorFont>
      <a:latin typeface="Verdana"/>
      <a:ea typeface="ＭＳ Ｐゴシック"/>
      <a:cs typeface="ＭＳ Ｐゴシック"/>
    </a:majorFont>
    <a:minorFont>
      <a:latin typeface="Verdana"/>
      <a:ea typeface="ＭＳ Ｐゴシック"/>
      <a:cs typeface="ＭＳ Ｐ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1" ma:contentTypeDescription="Create a new document." ma:contentTypeScope="" ma:versionID="4e4d70cb6348c88a79085a85e8d9190a">
  <xsd:schema xmlns:xsd="http://www.w3.org/2001/XMLSchema" xmlns:xs="http://www.w3.org/2001/XMLSchema" xmlns:p="http://schemas.microsoft.com/office/2006/metadata/properties" xmlns:ns2="ece5e4fa-18c3-44d0-99a5-ccc0cf1cf713" xmlns:ns3="8797ad7b-07b3-4654-b53b-363493926508" targetNamespace="http://schemas.microsoft.com/office/2006/metadata/properties" ma:root="true" ma:fieldsID="bf54474f00fdfb32e198b063ddcc156a" ns2:_="" ns3:_="">
    <xsd:import namespace="ece5e4fa-18c3-44d0-99a5-ccc0cf1cf713"/>
    <xsd:import namespace="8797ad7b-07b3-4654-b53b-363493926508"/>
    <xsd:element name="properties">
      <xsd:complexType>
        <xsd:sequence>
          <xsd:element name="documentManagement">
            <xsd:complexType>
              <xsd:all>
                <xsd:element ref="ns2:_dlc_DocId" minOccurs="0"/>
                <xsd:element ref="ns2:_dlc_DocIdUrl" minOccurs="0"/>
                <xsd:element ref="ns2:_dlc_DocIdPersistId"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Year xmlns="8797ad7b-07b3-4654-b53b-363493926508" xsi:nil="true"/>
    <_dlc_DocId xmlns="ece5e4fa-18c3-44d0-99a5-ccc0cf1cf713">GS1GO-106-55</_dlc_DocId>
    <_dlc_DocIdUrl xmlns="ece5e4fa-18c3-44d0-99a5-ccc0cf1cf713">
      <Url>http://intranet.gs1.org/events/_layouts/DocIdRedir.aspx?ID=GS1GO-106-55</Url>
      <Description>GS1GO-106-55</Description>
    </_dlc_DocIdUrl>
  </documentManagement>
</p:properties>
</file>

<file path=customXml/itemProps1.xml><?xml version="1.0" encoding="utf-8"?>
<ds:datastoreItem xmlns:ds="http://schemas.openxmlformats.org/officeDocument/2006/customXml" ds:itemID="{CBC88BE3-8AA0-46E2-801A-36C760F7A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5e4fa-18c3-44d0-99a5-ccc0cf1cf713"/>
    <ds:schemaRef ds:uri="8797ad7b-07b3-4654-b53b-36349392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38B8A1-D54B-4372-9959-7C9C11BA47E3}">
  <ds:schemaRefs>
    <ds:schemaRef ds:uri="http://schemas.microsoft.com/sharepoint/events"/>
  </ds:schemaRefs>
</ds:datastoreItem>
</file>

<file path=customXml/itemProps3.xml><?xml version="1.0" encoding="utf-8"?>
<ds:datastoreItem xmlns:ds="http://schemas.openxmlformats.org/officeDocument/2006/customXml" ds:itemID="{3B24E864-E314-49D5-8D4B-0FF909358D02}">
  <ds:schemaRefs>
    <ds:schemaRef ds:uri="http://schemas.microsoft.com/sharepoint/v3/contenttype/forms"/>
  </ds:schemaRefs>
</ds:datastoreItem>
</file>

<file path=customXml/itemProps4.xml><?xml version="1.0" encoding="utf-8"?>
<ds:datastoreItem xmlns:ds="http://schemas.openxmlformats.org/officeDocument/2006/customXml" ds:itemID="{8D1D19C2-F7E9-4990-AFE2-4A4EE38E8FB9}">
  <ds:schemaRefs>
    <ds:schemaRef ds:uri="http://schemas.microsoft.com/office/2006/metadata/properties"/>
    <ds:schemaRef ds:uri="http://schemas.microsoft.com/office/infopath/2007/PartnerControls"/>
    <ds:schemaRef ds:uri="8797ad7b-07b3-4654-b53b-363493926508"/>
    <ds:schemaRef ds:uri="ece5e4fa-18c3-44d0-99a5-ccc0cf1cf713"/>
  </ds:schemaRefs>
</ds:datastoreItem>
</file>

<file path=docProps/app.xml><?xml version="1.0" encoding="utf-8"?>
<Properties xmlns="http://schemas.openxmlformats.org/officeDocument/2006/extended-properties" xmlns:vt="http://schemas.openxmlformats.org/officeDocument/2006/docPropsVTypes">
  <Template>EW2012_PPT Template.pot</Template>
  <TotalTime>2096</TotalTime>
  <Words>736</Words>
  <Application>Microsoft Office PowerPoint</Application>
  <PresentationFormat>On-screen Show (4:3)</PresentationFormat>
  <Paragraphs>138</Paragraphs>
  <Slides>24</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EW2012_PPT Template</vt:lpstr>
      <vt:lpstr>120228152453esko_2012</vt:lpstr>
      <vt:lpstr>Præsentation</vt:lpstr>
      <vt:lpstr>Dynamic Packaging Artwork Solution</vt:lpstr>
      <vt:lpstr>PowerPoint Presentation</vt:lpstr>
      <vt:lpstr>PowerPoint Presentation</vt:lpstr>
      <vt:lpstr>PowerPoint Presentation</vt:lpstr>
      <vt:lpstr>PowerPoint Presentation</vt:lpstr>
      <vt:lpstr>PowerPoint Presentation</vt:lpstr>
      <vt:lpstr>PowerPoint Presentation</vt:lpstr>
      <vt:lpstr>Where do the errors occur on packaging?</vt:lpstr>
      <vt:lpstr>Packaging is Complex</vt:lpstr>
      <vt:lpstr>Getting Content on to the Packaging is Complex</vt:lpstr>
      <vt:lpstr>Why do all these content errors occur?</vt:lpstr>
      <vt:lpstr>Why do all these content errors occur?</vt:lpstr>
      <vt:lpstr>Why do all these content errors occur?</vt:lpstr>
      <vt:lpstr>Solution offered by GS1 and Esko:</vt:lpstr>
      <vt:lpstr>1. GS1 XML Intelligent Packaging</vt:lpstr>
      <vt:lpstr>1. GS1 XML Intelligent Packaging</vt:lpstr>
      <vt:lpstr>2. Standard Process Enabled by GS1</vt:lpstr>
      <vt:lpstr>3. Esko Tools to Update Packaging Artwork</vt:lpstr>
      <vt:lpstr>Testimonial from an Early Adopter</vt:lpstr>
      <vt:lpstr>PowerPoint Presentation</vt:lpstr>
      <vt:lpstr>PowerPoint Presentation</vt:lpstr>
      <vt:lpstr>Esko Shares Common Goals with our Customers</vt:lpstr>
      <vt:lpstr>PowerPoint Presentation</vt:lpstr>
      <vt:lpstr>PowerPoint Presentation</vt:lpstr>
    </vt:vector>
  </TitlesOfParts>
  <Company>Esko-Graphics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casm</dc:creator>
  <cp:lastModifiedBy>Kelly Rhoades</cp:lastModifiedBy>
  <cp:revision>178</cp:revision>
  <dcterms:created xsi:type="dcterms:W3CDTF">2012-05-04T15:15:20Z</dcterms:created>
  <dcterms:modified xsi:type="dcterms:W3CDTF">2013-03-27T16:38:14Z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fea8ddec-660a-4148-9879-c92e22b90106</vt:lpwstr>
  </property>
</Properties>
</file>