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 id="2147483810" r:id="rId5"/>
    <p:sldMasterId id="2147483860" r:id="rId6"/>
    <p:sldMasterId id="2147483750" r:id="rId7"/>
    <p:sldMasterId id="2147483882" r:id="rId8"/>
    <p:sldMasterId id="2147484025" r:id="rId9"/>
    <p:sldMasterId id="2147484033" r:id="rId10"/>
    <p:sldMasterId id="2147484036" r:id="rId11"/>
    <p:sldMasterId id="2147484058" r:id="rId12"/>
  </p:sldMasterIdLst>
  <p:notesMasterIdLst>
    <p:notesMasterId r:id="rId27"/>
  </p:notesMasterIdLst>
  <p:sldIdLst>
    <p:sldId id="256" r:id="rId13"/>
    <p:sldId id="2145706879" r:id="rId14"/>
    <p:sldId id="838840475" r:id="rId15"/>
    <p:sldId id="2145706888" r:id="rId16"/>
    <p:sldId id="2145706897" r:id="rId17"/>
    <p:sldId id="1568938802" r:id="rId18"/>
    <p:sldId id="262" r:id="rId19"/>
    <p:sldId id="2145706890" r:id="rId20"/>
    <p:sldId id="1568938795" r:id="rId21"/>
    <p:sldId id="1568938798" r:id="rId22"/>
    <p:sldId id="1568938796" r:id="rId23"/>
    <p:sldId id="1568938797" r:id="rId24"/>
    <p:sldId id="2145706894" r:id="rId25"/>
    <p:sldId id="2145706896" r:id="rId26"/>
  </p:sldIdLst>
  <p:sldSz cx="9144000" cy="5143500" type="screen16x9"/>
  <p:notesSz cx="6858000" cy="1495425"/>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300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24CE91-386F-9887-1F33-DE8CAACDD7D6}" name="Marc Gale" initials="MG" userId="S::marc.gale@gs1.org::7b2b0850-3f7f-46db-a88a-1e6f4875d019" providerId="AD"/>
  <p188:author id="{09FE46FD-801A-7124-5C68-B959FA383142}" name="Tasha Wiehe" initials="TW" userId="S::tasha.wiehe@gs1.org::b63b8b21-2e4e-4dd5-bf96-4b0ab89eb7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1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BAC87-6A14-4370-9CCB-5D2EF1A9F331}" v="2" dt="2023-08-29T19:30:19.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504" y="48"/>
      </p:cViewPr>
      <p:guideLst>
        <p:guide orient="horz" pos="1872"/>
        <p:guide pos="3000"/>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rdre Courtney" userId="8cc04ddf-043f-4467-972c-a0da35558642" providerId="ADAL" clId="{64FC9A22-0FD6-4FA3-8E8C-9C471877419E}"/>
    <pc:docChg chg="">
      <pc:chgData name="Deirdre Courtney" userId="8cc04ddf-043f-4467-972c-a0da35558642" providerId="ADAL" clId="{64FC9A22-0FD6-4FA3-8E8C-9C471877419E}" dt="2023-08-01T17:01:20.250" v="1"/>
      <pc:docMkLst>
        <pc:docMk/>
      </pc:docMkLst>
      <pc:sldChg chg="delCm">
        <pc:chgData name="Deirdre Courtney" userId="8cc04ddf-043f-4467-972c-a0da35558642" providerId="ADAL" clId="{64FC9A22-0FD6-4FA3-8E8C-9C471877419E}" dt="2023-08-01T17:01:20.250" v="1"/>
        <pc:sldMkLst>
          <pc:docMk/>
          <pc:sldMk cId="315732419" sldId="838840475"/>
        </pc:sldMkLst>
        <pc:extLst>
          <p:ext xmlns:p="http://schemas.openxmlformats.org/presentationml/2006/main" uri="{D6D511B9-2390-475A-947B-AFAB55BFBCF1}">
            <pc226:cmChg xmlns:pc226="http://schemas.microsoft.com/office/powerpoint/2022/06/main/command" chg="del">
              <pc226:chgData name="Deirdre Courtney" userId="8cc04ddf-043f-4467-972c-a0da35558642" providerId="ADAL" clId="{64FC9A22-0FD6-4FA3-8E8C-9C471877419E}" dt="2023-08-01T17:01:16.666" v="0"/>
              <pc2:cmMkLst xmlns:pc2="http://schemas.microsoft.com/office/powerpoint/2019/9/main/command">
                <pc:docMk/>
                <pc:sldMk cId="315732419" sldId="838840475"/>
                <pc2:cmMk id="{84D98B4B-34A8-4B0D-A09B-C6122ACFCE05}"/>
              </pc2:cmMkLst>
            </pc226:cmChg>
            <pc226:cmChg xmlns:pc226="http://schemas.microsoft.com/office/powerpoint/2022/06/main/command" chg="del">
              <pc226:chgData name="Deirdre Courtney" userId="8cc04ddf-043f-4467-972c-a0da35558642" providerId="ADAL" clId="{64FC9A22-0FD6-4FA3-8E8C-9C471877419E}" dt="2023-08-01T17:01:20.250" v="1"/>
              <pc2:cmMkLst xmlns:pc2="http://schemas.microsoft.com/office/powerpoint/2019/9/main/command">
                <pc:docMk/>
                <pc:sldMk cId="315732419" sldId="838840475"/>
                <pc2:cmMk id="{075C0DD6-C349-4D0F-8D61-2AC6B2DFA9FD}"/>
              </pc2:cmMkLst>
            </pc226:cmChg>
          </p:ext>
        </pc:extLst>
      </pc:sldChg>
    </pc:docChg>
  </pc:docChgLst>
  <pc:docChgLst>
    <pc:chgData name="Deirdre Courtney" userId="8cc04ddf-043f-4467-972c-a0da35558642" providerId="ADAL" clId="{87BBAC87-6A14-4370-9CCB-5D2EF1A9F331}"/>
    <pc:docChg chg="undo custSel modSld">
      <pc:chgData name="Deirdre Courtney" userId="8cc04ddf-043f-4467-972c-a0da35558642" providerId="ADAL" clId="{87BBAC87-6A14-4370-9CCB-5D2EF1A9F331}" dt="2023-09-18T11:45:52.012" v="151" actId="20577"/>
      <pc:docMkLst>
        <pc:docMk/>
      </pc:docMkLst>
      <pc:sldChg chg="modSp mod modNotesTx">
        <pc:chgData name="Deirdre Courtney" userId="8cc04ddf-043f-4467-972c-a0da35558642" providerId="ADAL" clId="{87BBAC87-6A14-4370-9CCB-5D2EF1A9F331}" dt="2023-08-29T19:27:13.321" v="116" actId="20577"/>
        <pc:sldMkLst>
          <pc:docMk/>
          <pc:sldMk cId="315732419" sldId="838840475"/>
        </pc:sldMkLst>
        <pc:spChg chg="mod">
          <ac:chgData name="Deirdre Courtney" userId="8cc04ddf-043f-4467-972c-a0da35558642" providerId="ADAL" clId="{87BBAC87-6A14-4370-9CCB-5D2EF1A9F331}" dt="2023-08-29T19:24:18.052" v="72" actId="207"/>
          <ac:spMkLst>
            <pc:docMk/>
            <pc:sldMk cId="315732419" sldId="838840475"/>
            <ac:spMk id="13" creationId="{ADFA1EE7-5284-DCD2-3486-9A8BF9F9D62E}"/>
          </ac:spMkLst>
        </pc:spChg>
      </pc:sldChg>
      <pc:sldChg chg="modNotesTx">
        <pc:chgData name="Deirdre Courtney" userId="8cc04ddf-043f-4467-972c-a0da35558642" providerId="ADAL" clId="{87BBAC87-6A14-4370-9CCB-5D2EF1A9F331}" dt="2023-08-29T19:29:44.219" v="148" actId="20577"/>
        <pc:sldMkLst>
          <pc:docMk/>
          <pc:sldMk cId="1762680402" sldId="1568938796"/>
        </pc:sldMkLst>
      </pc:sldChg>
      <pc:sldChg chg="delCm modNotesTx">
        <pc:chgData name="Deirdre Courtney" userId="8cc04ddf-043f-4467-972c-a0da35558642" providerId="ADAL" clId="{87BBAC87-6A14-4370-9CCB-5D2EF1A9F331}" dt="2023-09-14T18:07:10.798" v="149"/>
        <pc:sldMkLst>
          <pc:docMk/>
          <pc:sldMk cId="2265669386" sldId="1568938798"/>
        </pc:sldMkLst>
        <pc:extLst>
          <p:ext xmlns:p="http://schemas.openxmlformats.org/presentationml/2006/main" uri="{D6D511B9-2390-475A-947B-AFAB55BFBCF1}">
            <pc226:cmChg xmlns:pc226="http://schemas.microsoft.com/office/powerpoint/2022/06/main/command" chg="del">
              <pc226:chgData name="Deirdre Courtney" userId="8cc04ddf-043f-4467-972c-a0da35558642" providerId="ADAL" clId="{87BBAC87-6A14-4370-9CCB-5D2EF1A9F331}" dt="2023-09-14T18:07:10.798" v="149"/>
              <pc2:cmMkLst xmlns:pc2="http://schemas.microsoft.com/office/powerpoint/2019/9/main/command">
                <pc:docMk/>
                <pc:sldMk cId="2265669386" sldId="1568938798"/>
                <pc2:cmMk id="{261871E5-91B3-4FA4-9341-AA4990E0ED60}"/>
              </pc2:cmMkLst>
            </pc226:cmChg>
          </p:ext>
        </pc:extLst>
      </pc:sldChg>
      <pc:sldChg chg="delCm">
        <pc:chgData name="Deirdre Courtney" userId="8cc04ddf-043f-4467-972c-a0da35558642" providerId="ADAL" clId="{87BBAC87-6A14-4370-9CCB-5D2EF1A9F331}" dt="2023-08-29T18:38:14.008" v="7"/>
        <pc:sldMkLst>
          <pc:docMk/>
          <pc:sldMk cId="2556731318" sldId="1568938802"/>
        </pc:sldMkLst>
        <pc:extLst>
          <p:ext xmlns:p="http://schemas.openxmlformats.org/presentationml/2006/main" uri="{D6D511B9-2390-475A-947B-AFAB55BFBCF1}">
            <pc226:cmChg xmlns:pc226="http://schemas.microsoft.com/office/powerpoint/2022/06/main/command" chg="del">
              <pc226:chgData name="Deirdre Courtney" userId="8cc04ddf-043f-4467-972c-a0da35558642" providerId="ADAL" clId="{87BBAC87-6A14-4370-9CCB-5D2EF1A9F331}" dt="2023-08-29T18:38:08.477" v="6"/>
              <pc2:cmMkLst xmlns:pc2="http://schemas.microsoft.com/office/powerpoint/2019/9/main/command">
                <pc:docMk/>
                <pc:sldMk cId="2556731318" sldId="1568938802"/>
                <pc2:cmMk id="{0C6F1E5F-A1A6-45F3-B77B-65B37F8C303E}"/>
              </pc2:cmMkLst>
            </pc226:cmChg>
            <pc226:cmChg xmlns:pc226="http://schemas.microsoft.com/office/powerpoint/2022/06/main/command" chg="del">
              <pc226:chgData name="Deirdre Courtney" userId="8cc04ddf-043f-4467-972c-a0da35558642" providerId="ADAL" clId="{87BBAC87-6A14-4370-9CCB-5D2EF1A9F331}" dt="2023-08-29T18:38:14.008" v="7"/>
              <pc2:cmMkLst xmlns:pc2="http://schemas.microsoft.com/office/powerpoint/2019/9/main/command">
                <pc:docMk/>
                <pc:sldMk cId="2556731318" sldId="1568938802"/>
                <pc2:cmMk id="{CB669BA8-9F4A-426D-8108-EC656BD1D59A}"/>
              </pc2:cmMkLst>
            </pc226:cmChg>
            <pc226:cmChg xmlns:pc226="http://schemas.microsoft.com/office/powerpoint/2022/06/main/command" chg="del">
              <pc226:chgData name="Deirdre Courtney" userId="8cc04ddf-043f-4467-972c-a0da35558642" providerId="ADAL" clId="{87BBAC87-6A14-4370-9CCB-5D2EF1A9F331}" dt="2023-08-29T18:38:06.064" v="5"/>
              <pc2:cmMkLst xmlns:pc2="http://schemas.microsoft.com/office/powerpoint/2019/9/main/command">
                <pc:docMk/>
                <pc:sldMk cId="2556731318" sldId="1568938802"/>
                <pc2:cmMk id="{C4C9FAED-BBB7-4FAD-98D7-3485A291CC12}"/>
              </pc2:cmMkLst>
            </pc226:cmChg>
          </p:ext>
        </pc:extLst>
      </pc:sldChg>
      <pc:sldChg chg="modSp mod">
        <pc:chgData name="Deirdre Courtney" userId="8cc04ddf-043f-4467-972c-a0da35558642" providerId="ADAL" clId="{87BBAC87-6A14-4370-9CCB-5D2EF1A9F331}" dt="2023-09-18T11:45:52.012" v="151" actId="20577"/>
        <pc:sldMkLst>
          <pc:docMk/>
          <pc:sldMk cId="2649998703" sldId="2145706888"/>
        </pc:sldMkLst>
        <pc:spChg chg="mod">
          <ac:chgData name="Deirdre Courtney" userId="8cc04ddf-043f-4467-972c-a0da35558642" providerId="ADAL" clId="{87BBAC87-6A14-4370-9CCB-5D2EF1A9F331}" dt="2023-09-18T11:45:52.012" v="151" actId="20577"/>
          <ac:spMkLst>
            <pc:docMk/>
            <pc:sldMk cId="2649998703" sldId="2145706888"/>
            <ac:spMk id="5" creationId="{0AFAC509-B945-B932-4D87-C49BCE301A8F}"/>
          </ac:spMkLst>
        </pc:spChg>
      </pc:sldChg>
      <pc:sldChg chg="modSp mod">
        <pc:chgData name="Deirdre Courtney" userId="8cc04ddf-043f-4467-972c-a0da35558642" providerId="ADAL" clId="{87BBAC87-6A14-4370-9CCB-5D2EF1A9F331}" dt="2023-08-26T00:16:16.001" v="0" actId="20577"/>
        <pc:sldMkLst>
          <pc:docMk/>
          <pc:sldMk cId="3544326782" sldId="2145706890"/>
        </pc:sldMkLst>
        <pc:spChg chg="mod">
          <ac:chgData name="Deirdre Courtney" userId="8cc04ddf-043f-4467-972c-a0da35558642" providerId="ADAL" clId="{87BBAC87-6A14-4370-9CCB-5D2EF1A9F331}" dt="2023-08-26T00:16:16.001" v="0" actId="20577"/>
          <ac:spMkLst>
            <pc:docMk/>
            <pc:sldMk cId="3544326782" sldId="2145706890"/>
            <ac:spMk id="15" creationId="{8228A9C8-AB5A-4154-8DC0-F755597DE053}"/>
          </ac:spMkLst>
        </pc:spChg>
      </pc:sldChg>
      <pc:sldChg chg="modSp mod">
        <pc:chgData name="Deirdre Courtney" userId="8cc04ddf-043f-4467-972c-a0da35558642" providerId="ADAL" clId="{87BBAC87-6A14-4370-9CCB-5D2EF1A9F331}" dt="2023-08-29T19:27:33.988" v="117" actId="27107"/>
        <pc:sldMkLst>
          <pc:docMk/>
          <pc:sldMk cId="3582157316" sldId="2145706897"/>
        </pc:sldMkLst>
        <pc:spChg chg="mod">
          <ac:chgData name="Deirdre Courtney" userId="8cc04ddf-043f-4467-972c-a0da35558642" providerId="ADAL" clId="{87BBAC87-6A14-4370-9CCB-5D2EF1A9F331}" dt="2023-08-29T19:27:33.988" v="117" actId="27107"/>
          <ac:spMkLst>
            <pc:docMk/>
            <pc:sldMk cId="3582157316" sldId="2145706897"/>
            <ac:spMk id="11" creationId="{88AB08B4-6D06-336A-822E-9FA481ED30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81F23-20C3-7647-B336-AD4B52A5A78D}" type="datetimeFigureOut">
              <a:rPr lang="en-GB" smtClean="0"/>
              <a:t>18/09/2023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B8EAE-8016-F64B-92C7-66E7338ADE9F}" type="slidenum">
              <a:rPr lang="en-GB" smtClean="0"/>
              <a:t>‹#›</a:t>
            </a:fld>
            <a:endParaRPr lang="en-GB"/>
          </a:p>
        </p:txBody>
      </p:sp>
    </p:spTree>
    <p:extLst>
      <p:ext uri="{BB962C8B-B14F-4D97-AF65-F5344CB8AC3E}">
        <p14:creationId xmlns:p14="http://schemas.microsoft.com/office/powerpoint/2010/main" val="102575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2B8EAE-8016-F64B-92C7-66E7338ADE9F}" type="slidenum">
              <a:rPr lang="en-GB" smtClean="0"/>
              <a:t>2</a:t>
            </a:fld>
            <a:endParaRPr lang="en-GB"/>
          </a:p>
        </p:txBody>
      </p:sp>
    </p:spTree>
    <p:extLst>
      <p:ext uri="{BB962C8B-B14F-4D97-AF65-F5344CB8AC3E}">
        <p14:creationId xmlns:p14="http://schemas.microsoft.com/office/powerpoint/2010/main" val="28635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63736"/>
          </a:xfrm>
        </p:spPr>
        <p:txBody>
          <a:bodyPr/>
          <a:lstStyle/>
          <a:p>
            <a:pPr marL="0" indent="0">
              <a:spcAft>
                <a:spcPts val="600"/>
              </a:spcAft>
              <a:buFont typeface="Arial" panose="020B0604020202020204" pitchFamily="34" charset="0"/>
              <a:buNone/>
              <a:defRPr/>
            </a:pPr>
            <a:r>
              <a:rPr lang="en-US" sz="1200" dirty="0"/>
              <a:t>The Global Data Model standard is surrounded and elevated by three complimentary standards, ADB and the Implementation Guide, that significantly simplify product data exchange.  And now a third, Market Stages - which simplifies timeliness of exchange.</a:t>
            </a:r>
          </a:p>
          <a:p>
            <a:pPr marL="0" indent="0">
              <a:spcAft>
                <a:spcPts val="600"/>
              </a:spcAft>
              <a:buFont typeface="Arial" panose="020B0604020202020204" pitchFamily="34" charset="0"/>
              <a:buNone/>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The three of these supporting standards provide the What, How and When answers to the Global Data Model Standard.</a:t>
            </a:r>
            <a:br>
              <a:rPr lang="en-US" sz="1200" dirty="0">
                <a:effectLst/>
                <a:latin typeface="Segoe UI" panose="020B0502040204020203" pitchFamily="34" charset="0"/>
              </a:rPr>
            </a:br>
            <a:r>
              <a:rPr lang="en-US" sz="1200" dirty="0">
                <a:effectLst/>
                <a:latin typeface="Segoe UI" panose="020B0502040204020203" pitchFamily="34" charset="0"/>
              </a:rPr>
              <a:t>What: Attribute Definitions for Business (ADB)</a:t>
            </a:r>
            <a:br>
              <a:rPr lang="en-US" sz="1200" dirty="0">
                <a:effectLst/>
                <a:latin typeface="Segoe UI" panose="020B0502040204020203" pitchFamily="34" charset="0"/>
              </a:rPr>
            </a:br>
            <a:r>
              <a:rPr lang="en-US" sz="1200" dirty="0">
                <a:effectLst/>
                <a:latin typeface="Segoe UI" panose="020B0502040204020203" pitchFamily="34" charset="0"/>
              </a:rPr>
              <a:t>How: GDM Attribute Implementation Guide</a:t>
            </a:r>
            <a:br>
              <a:rPr lang="en-US" sz="1200" dirty="0">
                <a:effectLst/>
                <a:latin typeface="Segoe UI" panose="020B0502040204020203" pitchFamily="34" charset="0"/>
              </a:rPr>
            </a:br>
            <a:r>
              <a:rPr lang="en-US" sz="1200" dirty="0">
                <a:effectLst/>
                <a:latin typeface="Segoe UI" panose="020B0502040204020203" pitchFamily="34" charset="0"/>
              </a:rPr>
              <a:t>When: GDM Market Stages</a:t>
            </a:r>
            <a:endParaRPr lang="en-US" sz="1200" dirty="0">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THIRD standard that further simplifies product data exchange with timeliness guidelines</a:t>
            </a:r>
            <a:endParaRPr lang="en-GB" dirty="0"/>
          </a:p>
          <a:p>
            <a:pPr marL="0" indent="0">
              <a:spcAft>
                <a:spcPts val="600"/>
              </a:spcAft>
              <a:buFont typeface="Arial" panose="020B0604020202020204" pitchFamily="34" charset="0"/>
              <a:buNone/>
              <a:defRPr/>
            </a:pPr>
            <a:endParaRPr lang="en-GB" dirty="0"/>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0B2B8EAE-8016-F64B-92C7-66E7338ADE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62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message in slides 3 and 4 is that the Global Data Model standard is surrounded and elevated by 3 complimentary standards, ADB and the Implementation Guide, that significantly simplify product data exchange.  And now a 3rd…Market Stages…which simplifies timeliness of exchange.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0B2B8EAE-8016-F64B-92C7-66E7338ADE9F}" type="slidenum">
              <a:rPr lang="en-GB" smtClean="0"/>
              <a:t>4</a:t>
            </a:fld>
            <a:endParaRPr lang="en-GB"/>
          </a:p>
        </p:txBody>
      </p:sp>
    </p:spTree>
    <p:extLst>
      <p:ext uri="{BB962C8B-B14F-4D97-AF65-F5344CB8AC3E}">
        <p14:creationId xmlns:p14="http://schemas.microsoft.com/office/powerpoint/2010/main" val="350640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63736"/>
          </a:xfrm>
        </p:spPr>
        <p:txBody>
          <a:bodyPr/>
          <a:lstStyle/>
          <a:p>
            <a:pPr marL="0" indent="0">
              <a:spcAft>
                <a:spcPts val="600"/>
              </a:spcAft>
              <a:buFont typeface="Arial" panose="020B0604020202020204" pitchFamily="34" charset="0"/>
              <a:buNone/>
              <a:defRPr/>
            </a:pPr>
            <a:endParaRPr lang="en-GB"/>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0B2B8EAE-8016-F64B-92C7-66E7338ADE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64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67D58DC4-43FD-6348-B120-396BF008DE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15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D58DC4-43FD-6348-B120-396BF008DE6E}" type="slidenum">
              <a:rPr lang="en-US" smtClean="0"/>
              <a:t>9</a:t>
            </a:fld>
            <a:endParaRPr lang="en-US"/>
          </a:p>
        </p:txBody>
      </p:sp>
    </p:spTree>
    <p:extLst>
      <p:ext uri="{BB962C8B-B14F-4D97-AF65-F5344CB8AC3E}">
        <p14:creationId xmlns:p14="http://schemas.microsoft.com/office/powerpoint/2010/main" val="3698798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Guideline explains: </a:t>
            </a:r>
          </a:p>
          <a:p>
            <a:pPr lvl="1"/>
            <a:r>
              <a:rPr lang="en-US" dirty="0"/>
              <a:t>- the value proposition of GDM Market Stages</a:t>
            </a:r>
          </a:p>
          <a:p>
            <a:pPr lvl="1"/>
            <a:r>
              <a:rPr lang="en-US" dirty="0"/>
              <a:t>- the benefits, to any organisation, of timely sharing of product data</a:t>
            </a:r>
          </a:p>
          <a:p>
            <a:pPr lvl="1"/>
            <a:r>
              <a:rPr lang="en-US" dirty="0"/>
              <a:t>- the structure of the technical standard</a:t>
            </a:r>
          </a:p>
        </p:txBody>
      </p:sp>
      <p:sp>
        <p:nvSpPr>
          <p:cNvPr id="4" name="Slide Number Placeholder 3"/>
          <p:cNvSpPr>
            <a:spLocks noGrp="1"/>
          </p:cNvSpPr>
          <p:nvPr>
            <p:ph type="sldNum" sz="quarter" idx="5"/>
          </p:nvPr>
        </p:nvSpPr>
        <p:spPr/>
        <p:txBody>
          <a:bodyPr/>
          <a:lstStyle/>
          <a:p>
            <a:fld id="{67D58DC4-43FD-6348-B120-396BF008DE6E}" type="slidenum">
              <a:rPr lang="en-US" smtClean="0"/>
              <a:t>10</a:t>
            </a:fld>
            <a:endParaRPr lang="en-US"/>
          </a:p>
        </p:txBody>
      </p:sp>
    </p:spTree>
    <p:extLst>
      <p:ext uri="{BB962C8B-B14F-4D97-AF65-F5344CB8AC3E}">
        <p14:creationId xmlns:p14="http://schemas.microsoft.com/office/powerpoint/2010/main" val="136558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Market Stages Guideline provides:</a:t>
            </a:r>
          </a:p>
          <a:p>
            <a:pPr marL="171450" indent="-171450">
              <a:buFont typeface="Arial" panose="020B0604020202020204" pitchFamily="34" charset="0"/>
              <a:buChar char="•"/>
            </a:pPr>
            <a:r>
              <a:rPr lang="en-US" dirty="0"/>
              <a:t>definitions of the values that are used to indicate WHEN a recipient needs an attribute, and if the attributes need to be preliminary or final</a:t>
            </a:r>
            <a:endParaRPr lang="en-US" dirty="0">
              <a:cs typeface="Calibri"/>
            </a:endParaRPr>
          </a:p>
          <a:p>
            <a:pPr marL="171450" indent="-171450">
              <a:buFont typeface="Arial" panose="020B0604020202020204" pitchFamily="34" charset="0"/>
              <a:buChar char="•"/>
            </a:pPr>
            <a:r>
              <a:rPr lang="en-US" dirty="0"/>
              <a:t>indicators for every Global Data Model attribute on timeliness</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GB" dirty="0"/>
          </a:p>
        </p:txBody>
      </p:sp>
      <p:sp>
        <p:nvSpPr>
          <p:cNvPr id="4" name="Slide Number Placeholder 3"/>
          <p:cNvSpPr>
            <a:spLocks noGrp="1"/>
          </p:cNvSpPr>
          <p:nvPr>
            <p:ph type="sldNum" sz="quarter" idx="5"/>
          </p:nvPr>
        </p:nvSpPr>
        <p:spPr/>
        <p:txBody>
          <a:bodyPr/>
          <a:lstStyle/>
          <a:p>
            <a:fld id="{0B2B8EAE-8016-F64B-92C7-66E7338ADE9F}" type="slidenum">
              <a:rPr lang="en-GB" smtClean="0"/>
              <a:t>11</a:t>
            </a:fld>
            <a:endParaRPr lang="en-GB"/>
          </a:p>
        </p:txBody>
      </p:sp>
    </p:spTree>
    <p:extLst>
      <p:ext uri="{BB962C8B-B14F-4D97-AF65-F5344CB8AC3E}">
        <p14:creationId xmlns:p14="http://schemas.microsoft.com/office/powerpoint/2010/main" val="1808767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1" y="2147713"/>
            <a:ext cx="6473961"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0" name="Text Placeholder 19"/>
          <p:cNvSpPr>
            <a:spLocks noGrp="1"/>
          </p:cNvSpPr>
          <p:nvPr>
            <p:ph type="body" sz="quarter" idx="11" hasCustomPrompt="1"/>
          </p:nvPr>
        </p:nvSpPr>
        <p:spPr>
          <a:xfrm>
            <a:off x="578619" y="2789594"/>
            <a:ext cx="647395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a:t>Click to Add Subtitle</a:t>
            </a:r>
          </a:p>
        </p:txBody>
      </p:sp>
      <p:cxnSp>
        <p:nvCxnSpPr>
          <p:cNvPr id="11" name="Straight Connector 10"/>
          <p:cNvCxnSpPr/>
          <p:nvPr userDrawn="1"/>
        </p:nvCxnSpPr>
        <p:spPr>
          <a:xfrm>
            <a:off x="575017" y="3301487"/>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0"/>
            <a:ext cx="6462906"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15" name="Text Placeholder 19"/>
          <p:cNvSpPr>
            <a:spLocks noGrp="1"/>
          </p:cNvSpPr>
          <p:nvPr>
            <p:ph type="body" sz="quarter" idx="14" hasCustomPrompt="1"/>
          </p:nvPr>
        </p:nvSpPr>
        <p:spPr>
          <a:xfrm>
            <a:off x="589648" y="3833759"/>
            <a:ext cx="6462925"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8" name="Text Placeholder 12"/>
          <p:cNvSpPr>
            <a:spLocks noGrp="1"/>
          </p:cNvSpPr>
          <p:nvPr>
            <p:ph type="body" sz="quarter" idx="17" hasCustomPrompt="1"/>
          </p:nvPr>
        </p:nvSpPr>
        <p:spPr>
          <a:xfrm>
            <a:off x="447736"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4" name="Text Placeholder 12"/>
          <p:cNvSpPr>
            <a:spLocks noGrp="1"/>
          </p:cNvSpPr>
          <p:nvPr>
            <p:ph type="body" sz="quarter" idx="24" hasCustomPrompt="1"/>
          </p:nvPr>
        </p:nvSpPr>
        <p:spPr>
          <a:xfrm>
            <a:off x="3272878"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20" name="Text Placeholder 12"/>
          <p:cNvSpPr>
            <a:spLocks noGrp="1"/>
          </p:cNvSpPr>
          <p:nvPr>
            <p:ph type="body" sz="quarter" idx="26" hasCustomPrompt="1"/>
          </p:nvPr>
        </p:nvSpPr>
        <p:spPr>
          <a:xfrm>
            <a:off x="6178050"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69063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3" name="Picture Placeholder 4"/>
          <p:cNvSpPr>
            <a:spLocks noGrp="1"/>
          </p:cNvSpPr>
          <p:nvPr>
            <p:ph type="pic" sz="quarter" idx="14" hasCustomPrompt="1"/>
          </p:nvPr>
        </p:nvSpPr>
        <p:spPr>
          <a:xfrm>
            <a:off x="447675"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4148670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8"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4"/>
          <p:cNvSpPr>
            <a:spLocks noGrp="1"/>
          </p:cNvSpPr>
          <p:nvPr>
            <p:ph type="pic" sz="quarter" idx="14" hasCustomPrompt="1"/>
          </p:nvPr>
        </p:nvSpPr>
        <p:spPr>
          <a:xfrm>
            <a:off x="447675"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Rectangle 3"/>
          <p:cNvSpPr/>
          <p:nvPr userDrawn="1"/>
        </p:nvSpPr>
        <p:spPr>
          <a:xfrm>
            <a:off x="447675"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888305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3" name="Picture Placeholder 4"/>
          <p:cNvSpPr>
            <a:spLocks noGrp="1"/>
          </p:cNvSpPr>
          <p:nvPr>
            <p:ph type="pic" sz="quarter" idx="14" hasCustomPrompt="1"/>
          </p:nvPr>
        </p:nvSpPr>
        <p:spPr>
          <a:xfrm>
            <a:off x="4795557"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116565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6"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7"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4"/>
          <p:cNvSpPr>
            <a:spLocks noGrp="1"/>
          </p:cNvSpPr>
          <p:nvPr>
            <p:ph type="pic" sz="quarter" idx="14" hasCustomPrompt="1"/>
          </p:nvPr>
        </p:nvSpPr>
        <p:spPr>
          <a:xfrm>
            <a:off x="4795557"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24" name="Rectangle 23"/>
          <p:cNvSpPr/>
          <p:nvPr userDrawn="1"/>
        </p:nvSpPr>
        <p:spPr>
          <a:xfrm>
            <a:off x="479555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3469963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Picture Placeholder 4"/>
          <p:cNvSpPr>
            <a:spLocks noGrp="1"/>
          </p:cNvSpPr>
          <p:nvPr>
            <p:ph type="pic" sz="quarter" idx="14" hasCustomPrompt="1"/>
          </p:nvPr>
        </p:nvSpPr>
        <p:spPr>
          <a:xfrm>
            <a:off x="453642" y="1827361"/>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Picture Placeholder 4"/>
          <p:cNvSpPr>
            <a:spLocks noGrp="1"/>
          </p:cNvSpPr>
          <p:nvPr>
            <p:ph type="pic" sz="quarter" idx="20" hasCustomPrompt="1"/>
          </p:nvPr>
        </p:nvSpPr>
        <p:spPr>
          <a:xfrm>
            <a:off x="4776839" y="1827361"/>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Tree>
    <p:extLst>
      <p:ext uri="{BB962C8B-B14F-4D97-AF65-F5344CB8AC3E}">
        <p14:creationId xmlns:p14="http://schemas.microsoft.com/office/powerpoint/2010/main" val="332530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2" name="Title 1"/>
          <p:cNvSpPr>
            <a:spLocks noGrp="1"/>
          </p:cNvSpPr>
          <p:nvPr>
            <p:ph type="title" hasCustomPrompt="1"/>
          </p:nvPr>
        </p:nvSpPr>
        <p:spPr/>
        <p:txBody>
          <a:bodyPr/>
          <a:lstStyle/>
          <a:p>
            <a:r>
              <a:rPr lang="en-GB" noProof="0"/>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713313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cxnSp>
        <p:nvCxnSpPr>
          <p:cNvPr id="16" name="Straight Connector 15"/>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5"/>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2"/>
          <p:cNvSpPr>
            <a:spLocks noGrp="1"/>
          </p:cNvSpPr>
          <p:nvPr>
            <p:ph type="body" sz="quarter" idx="12" hasCustomPrompt="1"/>
          </p:nvPr>
        </p:nvSpPr>
        <p:spPr>
          <a:xfrm>
            <a:off x="4746869" y="1184815"/>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Text Placeholder 12"/>
          <p:cNvSpPr>
            <a:spLocks noGrp="1"/>
          </p:cNvSpPr>
          <p:nvPr>
            <p:ph type="body" sz="quarter" idx="13" hasCustomPrompt="1"/>
          </p:nvPr>
        </p:nvSpPr>
        <p:spPr>
          <a:xfrm>
            <a:off x="450645" y="2902858"/>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Text Placeholder 12"/>
          <p:cNvSpPr>
            <a:spLocks noGrp="1"/>
          </p:cNvSpPr>
          <p:nvPr>
            <p:ph type="body" sz="quarter" idx="14" hasCustomPrompt="1"/>
          </p:nvPr>
        </p:nvSpPr>
        <p:spPr>
          <a:xfrm>
            <a:off x="4746869" y="2902858"/>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57984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cxnSp>
        <p:nvCxnSpPr>
          <p:cNvPr id="5" name="Straight Connector 4"/>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5" name="Text Placeholder 5"/>
          <p:cNvSpPr>
            <a:spLocks noGrp="1"/>
          </p:cNvSpPr>
          <p:nvPr>
            <p:ph type="body" sz="quarter" idx="21" hasCustomPrompt="1"/>
          </p:nvPr>
        </p:nvSpPr>
        <p:spPr>
          <a:xfrm>
            <a:off x="451705"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5"/>
          <p:cNvSpPr>
            <a:spLocks noGrp="1"/>
          </p:cNvSpPr>
          <p:nvPr>
            <p:ph type="body" sz="quarter" idx="23" hasCustomPrompt="1"/>
          </p:nvPr>
        </p:nvSpPr>
        <p:spPr>
          <a:xfrm>
            <a:off x="4731220"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8" name="Text Placeholder 12"/>
          <p:cNvSpPr>
            <a:spLocks noGrp="1"/>
          </p:cNvSpPr>
          <p:nvPr>
            <p:ph type="body" sz="quarter" idx="24" hasCustomPrompt="1"/>
          </p:nvPr>
        </p:nvSpPr>
        <p:spPr>
          <a:xfrm>
            <a:off x="450645"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5"/>
          <p:cNvSpPr>
            <a:spLocks noGrp="1"/>
          </p:cNvSpPr>
          <p:nvPr>
            <p:ph type="body" sz="quarter" idx="25" hasCustomPrompt="1"/>
          </p:nvPr>
        </p:nvSpPr>
        <p:spPr>
          <a:xfrm>
            <a:off x="451705"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30" name="Text Placeholder 12"/>
          <p:cNvSpPr>
            <a:spLocks noGrp="1"/>
          </p:cNvSpPr>
          <p:nvPr>
            <p:ph type="body" sz="quarter" idx="26" hasCustomPrompt="1"/>
          </p:nvPr>
        </p:nvSpPr>
        <p:spPr>
          <a:xfrm>
            <a:off x="4730160"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5"/>
          <p:cNvSpPr>
            <a:spLocks noGrp="1"/>
          </p:cNvSpPr>
          <p:nvPr>
            <p:ph type="body" sz="quarter" idx="27" hasCustomPrompt="1"/>
          </p:nvPr>
        </p:nvSpPr>
        <p:spPr>
          <a:xfrm>
            <a:off x="4731220"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Tree>
    <p:extLst>
      <p:ext uri="{BB962C8B-B14F-4D97-AF65-F5344CB8AC3E}">
        <p14:creationId xmlns:p14="http://schemas.microsoft.com/office/powerpoint/2010/main" val="2088636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7" y="132835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1" name="Text Placeholder 11"/>
          <p:cNvSpPr>
            <a:spLocks noGrp="1"/>
          </p:cNvSpPr>
          <p:nvPr>
            <p:ph type="body" sz="quarter" idx="21" hasCustomPrompt="1"/>
          </p:nvPr>
        </p:nvSpPr>
        <p:spPr>
          <a:xfrm>
            <a:off x="3830320" y="124903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0" name="Text Placeholder 15"/>
          <p:cNvSpPr>
            <a:spLocks noGrp="1"/>
          </p:cNvSpPr>
          <p:nvPr>
            <p:ph type="body" sz="quarter" idx="22" hasCustomPrompt="1"/>
          </p:nvPr>
        </p:nvSpPr>
        <p:spPr>
          <a:xfrm>
            <a:off x="451277" y="238778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1" name="Text Placeholder 11"/>
          <p:cNvSpPr>
            <a:spLocks noGrp="1"/>
          </p:cNvSpPr>
          <p:nvPr>
            <p:ph type="body" sz="quarter" idx="23" hasCustomPrompt="1"/>
          </p:nvPr>
        </p:nvSpPr>
        <p:spPr>
          <a:xfrm>
            <a:off x="3830320" y="230846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2" name="Text Placeholder 15"/>
          <p:cNvSpPr>
            <a:spLocks noGrp="1"/>
          </p:cNvSpPr>
          <p:nvPr>
            <p:ph type="body" sz="quarter" idx="24" hasCustomPrompt="1"/>
          </p:nvPr>
        </p:nvSpPr>
        <p:spPr>
          <a:xfrm>
            <a:off x="451277"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Tree>
    <p:extLst>
      <p:ext uri="{BB962C8B-B14F-4D97-AF65-F5344CB8AC3E}">
        <p14:creationId xmlns:p14="http://schemas.microsoft.com/office/powerpoint/2010/main" val="400044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Title 2"/>
          <p:cNvSpPr>
            <a:spLocks noGrp="1"/>
          </p:cNvSpPr>
          <p:nvPr>
            <p:ph type="title" hasCustomPrompt="1"/>
          </p:nvPr>
        </p:nvSpPr>
        <p:spPr>
          <a:xfrm>
            <a:off x="578611" y="2147713"/>
            <a:ext cx="7983283"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5" name="Text Placeholder 19"/>
          <p:cNvSpPr>
            <a:spLocks noGrp="1"/>
          </p:cNvSpPr>
          <p:nvPr>
            <p:ph type="body" sz="quarter" idx="11" hasCustomPrompt="1"/>
          </p:nvPr>
        </p:nvSpPr>
        <p:spPr>
          <a:xfrm>
            <a:off x="578619" y="2789594"/>
            <a:ext cx="798327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a:t>Click to Add Subtitle</a:t>
            </a:r>
          </a:p>
        </p:txBody>
      </p:sp>
      <p:cxnSp>
        <p:nvCxnSpPr>
          <p:cNvPr id="20" name="Straight Connector 19"/>
          <p:cNvCxnSpPr/>
          <p:nvPr userDrawn="1"/>
        </p:nvCxnSpPr>
        <p:spPr>
          <a:xfrm>
            <a:off x="575017" y="3301487"/>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0"/>
            <a:ext cx="7969650"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extLst>
      <p:ext uri="{BB962C8B-B14F-4D97-AF65-F5344CB8AC3E}">
        <p14:creationId xmlns:p14="http://schemas.microsoft.com/office/powerpoint/2010/main" val="4217860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5"/>
          <p:cNvSpPr>
            <a:spLocks noGrp="1"/>
          </p:cNvSpPr>
          <p:nvPr>
            <p:ph type="body" sz="quarter" idx="26" hasCustomPrompt="1"/>
          </p:nvPr>
        </p:nvSpPr>
        <p:spPr>
          <a:xfrm>
            <a:off x="447736" y="3426401"/>
            <a:ext cx="8246492" cy="961673"/>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827410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lnSpc>
                <a:spcPct val="100000"/>
              </a:lnSpc>
              <a:buClr>
                <a:schemeClr val="accent4"/>
              </a:buClr>
              <a:defRPr sz="900"/>
            </a:lvl1pPr>
            <a:lvl2pPr marL="270000" indent="-136800">
              <a:lnSpc>
                <a:spcPct val="100000"/>
              </a:lnSpc>
              <a:buClr>
                <a:schemeClr val="accent4"/>
              </a:buClr>
              <a:defRPr sz="900"/>
            </a:lvl2pPr>
            <a:lvl3pPr marL="360000" indent="-136800" algn="l">
              <a:lnSpc>
                <a:spcPct val="100000"/>
              </a:lnSpc>
              <a:buClr>
                <a:schemeClr val="accent4"/>
              </a:buClr>
              <a:defRPr sz="900"/>
            </a:lvl3pPr>
            <a:lvl4pPr marL="511200" indent="-136800">
              <a:lnSpc>
                <a:spcPct val="100000"/>
              </a:lnSpc>
              <a:buClr>
                <a:schemeClr val="accent4"/>
              </a:buClr>
              <a:defRPr sz="900"/>
            </a:lvl4pPr>
            <a:lvl5pPr marL="655200" indent="-136800">
              <a:lnSpc>
                <a:spcPct val="100000"/>
              </a:lnSpc>
              <a:buClr>
                <a:schemeClr val="accent4"/>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Text Placeholder 15"/>
          <p:cNvSpPr>
            <a:spLocks noGrp="1"/>
          </p:cNvSpPr>
          <p:nvPr>
            <p:ph type="body" sz="quarter" idx="23" hasCustomPrompt="1"/>
          </p:nvPr>
        </p:nvSpPr>
        <p:spPr>
          <a:xfrm>
            <a:off x="449780"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lnSpc>
                <a:spcPct val="100000"/>
              </a:lnSpc>
              <a:buClr>
                <a:schemeClr val="accent2"/>
              </a:buClr>
              <a:defRPr sz="900"/>
            </a:lvl1pPr>
            <a:lvl2pPr marL="270000" indent="-136800">
              <a:lnSpc>
                <a:spcPct val="100000"/>
              </a:lnSpc>
              <a:buClr>
                <a:schemeClr val="accent2"/>
              </a:buClr>
              <a:defRPr sz="900"/>
            </a:lvl2pPr>
            <a:lvl3pPr marL="360000" indent="-136800" algn="l">
              <a:lnSpc>
                <a:spcPct val="100000"/>
              </a:lnSpc>
              <a:buClr>
                <a:schemeClr val="accent2"/>
              </a:buClr>
              <a:defRPr sz="900"/>
            </a:lvl3pPr>
            <a:lvl4pPr marL="511200" indent="-136800">
              <a:lnSpc>
                <a:spcPct val="100000"/>
              </a:lnSpc>
              <a:buClr>
                <a:schemeClr val="accent2"/>
              </a:buClr>
              <a:defRPr sz="900"/>
            </a:lvl4pPr>
            <a:lvl5pPr marL="655200" indent="-136800">
              <a:lnSpc>
                <a:spcPct val="100000"/>
              </a:lnSpc>
              <a:buClr>
                <a:schemeClr val="accent2"/>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lnSpc>
                <a:spcPct val="100000"/>
              </a:lnSpc>
              <a:buClr>
                <a:schemeClr val="accent5"/>
              </a:buClr>
              <a:defRPr sz="900"/>
            </a:lvl1pPr>
            <a:lvl2pPr marL="270000" indent="-136800">
              <a:lnSpc>
                <a:spcPct val="100000"/>
              </a:lnSpc>
              <a:buClr>
                <a:schemeClr val="accent5"/>
              </a:buClr>
              <a:defRPr sz="900"/>
            </a:lvl2pPr>
            <a:lvl3pPr marL="360000" indent="-136800" algn="l">
              <a:lnSpc>
                <a:spcPct val="100000"/>
              </a:lnSpc>
              <a:buClr>
                <a:schemeClr val="accent5"/>
              </a:buClr>
              <a:defRPr sz="900"/>
            </a:lvl3pPr>
            <a:lvl4pPr marL="511200" indent="-136800">
              <a:lnSpc>
                <a:spcPct val="100000"/>
              </a:lnSpc>
              <a:buClr>
                <a:schemeClr val="accent5"/>
              </a:buClr>
              <a:defRPr sz="900"/>
            </a:lvl4pPr>
            <a:lvl5pPr marL="655200" indent="-136800">
              <a:lnSpc>
                <a:spcPct val="100000"/>
              </a:lnSpc>
              <a:buClr>
                <a:schemeClr val="accent5"/>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lnSpc>
                <a:spcPct val="100000"/>
              </a:lnSpc>
              <a:buClr>
                <a:schemeClr val="accent3"/>
              </a:buClr>
              <a:defRPr sz="900"/>
            </a:lvl1pPr>
            <a:lvl2pPr marL="270000" indent="-136800">
              <a:lnSpc>
                <a:spcPct val="100000"/>
              </a:lnSpc>
              <a:buClr>
                <a:schemeClr val="accent3"/>
              </a:buClr>
              <a:defRPr sz="900"/>
            </a:lvl2pPr>
            <a:lvl3pPr marL="360000" indent="-136800" algn="l">
              <a:lnSpc>
                <a:spcPct val="100000"/>
              </a:lnSpc>
              <a:buClr>
                <a:schemeClr val="accent3"/>
              </a:buClr>
              <a:defRPr sz="900"/>
            </a:lvl3pPr>
            <a:lvl4pPr marL="511200" indent="-136800">
              <a:lnSpc>
                <a:spcPct val="100000"/>
              </a:lnSpc>
              <a:buClr>
                <a:schemeClr val="accent3"/>
              </a:buClr>
              <a:defRPr sz="900"/>
            </a:lvl4pPr>
            <a:lvl5pPr marL="655200" indent="-136800">
              <a:lnSpc>
                <a:spcPct val="100000"/>
              </a:lnSpc>
              <a:buClr>
                <a:schemeClr val="accent3"/>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6" name="Text Placeholder 15"/>
          <p:cNvSpPr>
            <a:spLocks noGrp="1"/>
          </p:cNvSpPr>
          <p:nvPr>
            <p:ph type="body" sz="quarter" idx="31" hasCustomPrompt="1"/>
          </p:nvPr>
        </p:nvSpPr>
        <p:spPr>
          <a:xfrm>
            <a:off x="2523300"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7" name="Text Placeholder 15"/>
          <p:cNvSpPr>
            <a:spLocks noGrp="1"/>
          </p:cNvSpPr>
          <p:nvPr>
            <p:ph type="body" sz="quarter" idx="32" hasCustomPrompt="1"/>
          </p:nvPr>
        </p:nvSpPr>
        <p:spPr>
          <a:xfrm>
            <a:off x="4588178"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8" name="Text Placeholder 15"/>
          <p:cNvSpPr>
            <a:spLocks noGrp="1"/>
          </p:cNvSpPr>
          <p:nvPr>
            <p:ph type="body" sz="quarter" idx="33" hasCustomPrompt="1"/>
          </p:nvPr>
        </p:nvSpPr>
        <p:spPr>
          <a:xfrm>
            <a:off x="6798761"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Tree>
    <p:extLst>
      <p:ext uri="{BB962C8B-B14F-4D97-AF65-F5344CB8AC3E}">
        <p14:creationId xmlns:p14="http://schemas.microsoft.com/office/powerpoint/2010/main" val="2225387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0" name="Text Placeholder 5"/>
          <p:cNvSpPr>
            <a:spLocks noGrp="1"/>
          </p:cNvSpPr>
          <p:nvPr>
            <p:ph type="body" sz="quarter" idx="11" hasCustomPrompt="1"/>
          </p:nvPr>
        </p:nvSpPr>
        <p:spPr>
          <a:xfrm>
            <a:off x="441727" y="1136673"/>
            <a:ext cx="8246851" cy="311874"/>
          </a:xfrm>
          <a:prstGeom prst="rect">
            <a:avLst/>
          </a:prstGeom>
        </p:spPr>
        <p:txBody>
          <a:bodyPr lIns="144000" rIns="144000">
            <a:normAutofit/>
          </a:bodyPr>
          <a:lstStyle>
            <a:lvl1pPr marL="0" indent="0">
              <a:buFontTx/>
              <a:buNone/>
              <a:defRPr sz="1400" b="1" i="0"/>
            </a:lvl1pPr>
          </a:lstStyle>
          <a:p>
            <a:pPr lvl="0"/>
            <a:r>
              <a:rPr lang="en-GB" noProof="0"/>
              <a:t>Name</a:t>
            </a:r>
          </a:p>
        </p:txBody>
      </p:sp>
      <p:sp>
        <p:nvSpPr>
          <p:cNvPr id="21" name="Text Placeholder 2"/>
          <p:cNvSpPr>
            <a:spLocks noGrp="1"/>
          </p:cNvSpPr>
          <p:nvPr>
            <p:ph idx="13" hasCustomPrompt="1"/>
          </p:nvPr>
        </p:nvSpPr>
        <p:spPr bwMode="auto">
          <a:xfrm>
            <a:off x="441727" y="1433950"/>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r>
              <a:rPr lang="en-GB" noProof="0"/>
              <a:t>Title</a:t>
            </a:r>
          </a:p>
        </p:txBody>
      </p:sp>
      <p:sp>
        <p:nvSpPr>
          <p:cNvPr id="22" name="Text Placeholder 2"/>
          <p:cNvSpPr>
            <a:spLocks noGrp="1"/>
          </p:cNvSpPr>
          <p:nvPr>
            <p:ph idx="16" hasCustomPrompt="1"/>
          </p:nvPr>
        </p:nvSpPr>
        <p:spPr bwMode="auto">
          <a:xfrm>
            <a:off x="808397" y="2915286"/>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23" name="Text Placeholder 2"/>
          <p:cNvSpPr>
            <a:spLocks noGrp="1"/>
          </p:cNvSpPr>
          <p:nvPr>
            <p:ph idx="17" hasCustomPrompt="1"/>
          </p:nvPr>
        </p:nvSpPr>
        <p:spPr bwMode="auto">
          <a:xfrm>
            <a:off x="441727" y="4060063"/>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a:t>www.gs1.org</a:t>
            </a:r>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name@gs1.org</a:t>
            </a:r>
          </a:p>
        </p:txBody>
      </p:sp>
      <p:sp>
        <p:nvSpPr>
          <p:cNvPr id="27" name="Text Placeholder 2"/>
          <p:cNvSpPr>
            <a:spLocks noGrp="1"/>
          </p:cNvSpPr>
          <p:nvPr>
            <p:ph idx="22" hasCustomPrompt="1"/>
          </p:nvPr>
        </p:nvSpPr>
        <p:spPr bwMode="auto">
          <a:xfrm>
            <a:off x="441727" y="1781209"/>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a:t>GS1 Address</a:t>
            </a:r>
          </a:p>
        </p:txBody>
      </p:sp>
      <p:sp>
        <p:nvSpPr>
          <p:cNvPr id="32" name="Text Placeholder 2"/>
          <p:cNvSpPr>
            <a:spLocks noGrp="1"/>
          </p:cNvSpPr>
          <p:nvPr>
            <p:ph idx="27" hasCustomPrompt="1"/>
          </p:nvPr>
        </p:nvSpPr>
        <p:spPr bwMode="auto">
          <a:xfrm>
            <a:off x="808397" y="31670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33" name="Text Placeholder 2"/>
          <p:cNvSpPr>
            <a:spLocks noGrp="1"/>
          </p:cNvSpPr>
          <p:nvPr>
            <p:ph idx="28" hasCustomPrompt="1"/>
          </p:nvPr>
        </p:nvSpPr>
        <p:spPr bwMode="auto">
          <a:xfrm>
            <a:off x="808397" y="34188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41" name="Text Placeholder 40"/>
          <p:cNvSpPr>
            <a:spLocks noGrp="1"/>
          </p:cNvSpPr>
          <p:nvPr>
            <p:ph type="body" sz="quarter" idx="33" hasCustomPrompt="1"/>
          </p:nvPr>
        </p:nvSpPr>
        <p:spPr>
          <a:xfrm>
            <a:off x="444146" y="2916792"/>
            <a:ext cx="291470" cy="265922"/>
          </a:xfrm>
          <a:prstGeom prst="rect">
            <a:avLst/>
          </a:prstGeom>
        </p:spPr>
        <p:txBody>
          <a:bodyPr vert="horz" lIns="72000" rIns="0"/>
          <a:lstStyle>
            <a:lvl1pPr marL="74250" indent="0" algn="l">
              <a:buNone/>
              <a:defRPr sz="1200" b="1" i="0"/>
            </a:lvl1pPr>
          </a:lstStyle>
          <a:p>
            <a:pPr lvl="0"/>
            <a:r>
              <a:rPr lang="en-GB" noProof="0"/>
              <a:t>T</a:t>
            </a:r>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50" indent="0" algn="l">
              <a:buNone/>
              <a:defRPr sz="1200" b="1" i="0"/>
            </a:lvl1pPr>
          </a:lstStyle>
          <a:p>
            <a:pPr lvl="0"/>
            <a:r>
              <a:rPr lang="en-GB" noProof="0"/>
              <a:t>D</a:t>
            </a:r>
          </a:p>
        </p:txBody>
      </p:sp>
      <p:sp>
        <p:nvSpPr>
          <p:cNvPr id="43" name="Text Placeholder 40"/>
          <p:cNvSpPr>
            <a:spLocks noGrp="1"/>
          </p:cNvSpPr>
          <p:nvPr>
            <p:ph type="body" sz="quarter" idx="35" hasCustomPrompt="1"/>
          </p:nvPr>
        </p:nvSpPr>
        <p:spPr>
          <a:xfrm>
            <a:off x="444146" y="3418449"/>
            <a:ext cx="291470" cy="265922"/>
          </a:xfrm>
          <a:prstGeom prst="rect">
            <a:avLst/>
          </a:prstGeom>
        </p:spPr>
        <p:txBody>
          <a:bodyPr vert="horz" lIns="72000" rIns="0"/>
          <a:lstStyle>
            <a:lvl1pPr marL="74250" indent="0" algn="l">
              <a:buNone/>
              <a:defRPr sz="1200" b="1" i="0"/>
            </a:lvl1pPr>
          </a:lstStyle>
          <a:p>
            <a:pPr lvl="0"/>
            <a:r>
              <a:rPr lang="en-GB" noProof="0"/>
              <a:t>M</a:t>
            </a:r>
          </a:p>
        </p:txBody>
      </p:sp>
      <p:sp>
        <p:nvSpPr>
          <p:cNvPr id="44" name="Text Placeholder 40"/>
          <p:cNvSpPr>
            <a:spLocks noGrp="1"/>
          </p:cNvSpPr>
          <p:nvPr>
            <p:ph type="body" sz="quarter" idx="36" hasCustomPrompt="1"/>
          </p:nvPr>
        </p:nvSpPr>
        <p:spPr>
          <a:xfrm>
            <a:off x="444146" y="3671129"/>
            <a:ext cx="291470" cy="265922"/>
          </a:xfrm>
          <a:prstGeom prst="rect">
            <a:avLst/>
          </a:prstGeom>
        </p:spPr>
        <p:txBody>
          <a:bodyPr vert="horz" lIns="72000" rIns="0"/>
          <a:lstStyle>
            <a:lvl1pPr marL="74250" indent="0" algn="l">
              <a:buNone/>
              <a:defRPr sz="1200" b="1" i="0"/>
            </a:lvl1pPr>
          </a:lstStyle>
          <a:p>
            <a:pPr lvl="0"/>
            <a:r>
              <a:rPr lang="en-GB" noProof="0"/>
              <a:t>E</a:t>
            </a:r>
          </a:p>
        </p:txBody>
      </p:sp>
    </p:spTree>
    <p:extLst>
      <p:ext uri="{BB962C8B-B14F-4D97-AF65-F5344CB8AC3E}">
        <p14:creationId xmlns:p14="http://schemas.microsoft.com/office/powerpoint/2010/main" val="282296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Header - Editable Colour">
    <p:spTree>
      <p:nvGrpSpPr>
        <p:cNvPr id="1" name=""/>
        <p:cNvGrpSpPr/>
        <p:nvPr/>
      </p:nvGrpSpPr>
      <p:grpSpPr>
        <a:xfrm>
          <a:off x="0" y="0"/>
          <a:ext cx="0" cy="0"/>
          <a:chOff x="0" y="0"/>
          <a:chExt cx="0" cy="0"/>
        </a:xfrm>
      </p:grpSpPr>
      <p:sp>
        <p:nvSpPr>
          <p:cNvPr id="7" name="Rectangle 6"/>
          <p:cNvSpPr/>
          <p:nvPr userDrawn="1"/>
        </p:nvSpPr>
        <p:spPr>
          <a:xfrm>
            <a:off x="0" y="0"/>
            <a:ext cx="9144000" cy="4541292"/>
          </a:xfrm>
          <a:prstGeom prst="rect">
            <a:avLst/>
          </a:prstGeom>
          <a:solidFill>
            <a:schemeClr val="tx2"/>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Editable colour in master</a:t>
            </a:r>
          </a:p>
        </p:txBody>
      </p:sp>
    </p:spTree>
    <p:extLst>
      <p:ext uri="{BB962C8B-B14F-4D97-AF65-F5344CB8AC3E}">
        <p14:creationId xmlns:p14="http://schemas.microsoft.com/office/powerpoint/2010/main" val="1313262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BA417-7789-4C82-8C9C-B2B418EB77F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19ECF8F-50D5-4671-B25A-6491A16F1863}"/>
              </a:ext>
            </a:extLst>
          </p:cNvPr>
          <p:cNvSpPr>
            <a:spLocks noGrp="1"/>
          </p:cNvSpPr>
          <p:nvPr>
            <p:ph type="dt" sz="half" idx="10"/>
          </p:nvPr>
        </p:nvSpPr>
        <p:spPr/>
        <p:txBody>
          <a:bodyPr/>
          <a:lstStyle/>
          <a:p>
            <a:fld id="{3ABC674A-FEF1-4053-A703-A4CD376F9628}" type="datetimeFigureOut">
              <a:rPr lang="de-DE" smtClean="0"/>
              <a:t>18.09.2023</a:t>
            </a:fld>
            <a:endParaRPr lang="de-DE"/>
          </a:p>
        </p:txBody>
      </p:sp>
      <p:sp>
        <p:nvSpPr>
          <p:cNvPr id="4" name="Fußzeilenplatzhalter 3">
            <a:extLst>
              <a:ext uri="{FF2B5EF4-FFF2-40B4-BE49-F238E27FC236}">
                <a16:creationId xmlns:a16="http://schemas.microsoft.com/office/drawing/2014/main" id="{66418DD6-27C2-4E80-B7E3-B2F7FB04044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66030C2-3163-4416-8876-CD55799DA34A}"/>
              </a:ext>
            </a:extLst>
          </p:cNvPr>
          <p:cNvSpPr>
            <a:spLocks noGrp="1"/>
          </p:cNvSpPr>
          <p:nvPr>
            <p:ph type="sldNum" sz="quarter" idx="12"/>
          </p:nvPr>
        </p:nvSpPr>
        <p:spPr/>
        <p:txBody>
          <a:bodyPr/>
          <a:lstStyle/>
          <a:p>
            <a:fld id="{EE7A4A58-120F-430B-B981-A04E11253F0F}" type="slidenum">
              <a:rPr lang="de-DE" smtClean="0"/>
              <a:t>‹#›</a:t>
            </a:fld>
            <a:endParaRPr lang="de-DE"/>
          </a:p>
        </p:txBody>
      </p:sp>
    </p:spTree>
    <p:extLst>
      <p:ext uri="{BB962C8B-B14F-4D97-AF65-F5344CB8AC3E}">
        <p14:creationId xmlns:p14="http://schemas.microsoft.com/office/powerpoint/2010/main" val="135271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Full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6" name="Picture Placeholder 2"/>
          <p:cNvSpPr>
            <a:spLocks noGrp="1"/>
          </p:cNvSpPr>
          <p:nvPr>
            <p:ph type="pic" sz="quarter" idx="13" hasCustomPrompt="1"/>
          </p:nvPr>
        </p:nvSpPr>
        <p:spPr>
          <a:xfrm>
            <a:off x="0" y="0"/>
            <a:ext cx="9144000" cy="4541838"/>
          </a:xfrm>
          <a:prstGeom prst="rect">
            <a:avLst/>
          </a:prstGeom>
        </p:spPr>
        <p:txBody>
          <a:bodyPr anchor="ctr" anchorCtr="0"/>
          <a:lstStyle>
            <a:lvl1pPr marL="74250" indent="0" algn="ctr">
              <a:buNone/>
              <a:defRPr/>
            </a:lvl1pPr>
          </a:lstStyle>
          <a:p>
            <a:r>
              <a:rPr lang="en-GB" noProof="0"/>
              <a:t>Click to insert image</a:t>
            </a:r>
          </a:p>
        </p:txBody>
      </p:sp>
      <p:sp>
        <p:nvSpPr>
          <p:cNvPr id="7"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Click to edit header</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Oran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Click to edit header</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Sk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5" name="Rectangle 4"/>
          <p:cNvSpPr/>
          <p:nvPr userDrawn="1"/>
        </p:nvSpPr>
        <p:spPr>
          <a:xfrm>
            <a:off x="0" y="0"/>
            <a:ext cx="9144000" cy="4541292"/>
          </a:xfrm>
          <a:prstGeom prst="rect">
            <a:avLst/>
          </a:prstGeom>
          <a:solidFill>
            <a:schemeClr val="accent2"/>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Click to edit header</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Raspberr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5" name="Rectangle 4"/>
          <p:cNvSpPr/>
          <p:nvPr userDrawn="1"/>
        </p:nvSpPr>
        <p:spPr>
          <a:xfrm>
            <a:off x="0" y="0"/>
            <a:ext cx="9144000" cy="4541292"/>
          </a:xfrm>
          <a:prstGeom prst="rect">
            <a:avLst/>
          </a:prstGeom>
          <a:solidFill>
            <a:schemeClr val="accent4"/>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Click to edit header</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Gras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5" name="Rectangle 4"/>
          <p:cNvSpPr/>
          <p:nvPr userDrawn="1"/>
        </p:nvSpPr>
        <p:spPr>
          <a:xfrm>
            <a:off x="0" y="0"/>
            <a:ext cx="9144000" cy="4541292"/>
          </a:xfrm>
          <a:prstGeom prst="rect">
            <a:avLst/>
          </a:prstGeom>
          <a:solidFill>
            <a:schemeClr val="accent3"/>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Click to edit header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Oran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Click to edit header</a:t>
            </a:r>
          </a:p>
        </p:txBody>
      </p:sp>
    </p:spTree>
    <p:extLst>
      <p:ext uri="{BB962C8B-B14F-4D97-AF65-F5344CB8AC3E}">
        <p14:creationId xmlns:p14="http://schemas.microsoft.com/office/powerpoint/2010/main" val="3117536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Teal">
    <p:spTree>
      <p:nvGrpSpPr>
        <p:cNvPr id="1" name=""/>
        <p:cNvGrpSpPr/>
        <p:nvPr/>
      </p:nvGrpSpPr>
      <p:grpSpPr>
        <a:xfrm>
          <a:off x="0" y="0"/>
          <a:ext cx="0" cy="0"/>
          <a:chOff x="0" y="0"/>
          <a:chExt cx="0" cy="0"/>
        </a:xfrm>
      </p:grpSpPr>
      <p:sp>
        <p:nvSpPr>
          <p:cNvPr id="7" name="Rectangle 6"/>
          <p:cNvSpPr/>
          <p:nvPr userDrawn="1"/>
        </p:nvSpPr>
        <p:spPr>
          <a:xfrm>
            <a:off x="0" y="0"/>
            <a:ext cx="9144000" cy="4541292"/>
          </a:xfrm>
          <a:prstGeom prst="rect">
            <a:avLst/>
          </a:prstGeom>
          <a:solidFill>
            <a:srgbClr val="22BCB9"/>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Click to edit header</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 Editable Colour">
    <p:spTree>
      <p:nvGrpSpPr>
        <p:cNvPr id="1" name=""/>
        <p:cNvGrpSpPr/>
        <p:nvPr/>
      </p:nvGrpSpPr>
      <p:grpSpPr>
        <a:xfrm>
          <a:off x="0" y="0"/>
          <a:ext cx="0" cy="0"/>
          <a:chOff x="0" y="0"/>
          <a:chExt cx="0" cy="0"/>
        </a:xfrm>
      </p:grpSpPr>
      <p:sp>
        <p:nvSpPr>
          <p:cNvPr id="7" name="Rectangle 6"/>
          <p:cNvSpPr/>
          <p:nvPr userDrawn="1"/>
        </p:nvSpPr>
        <p:spPr>
          <a:xfrm>
            <a:off x="0" y="0"/>
            <a:ext cx="9144000" cy="4541292"/>
          </a:xfrm>
          <a:prstGeom prst="rect">
            <a:avLst/>
          </a:prstGeom>
          <a:solidFill>
            <a:srgbClr val="888B8D"/>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Editable colour in master</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ang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8"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a:t>Divider Slide</a:t>
            </a:r>
            <a:br>
              <a:rPr lang="en-GB" noProof="0"/>
            </a:br>
            <a:r>
              <a:rPr lang="en-GB"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52954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rang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448227" y="491338"/>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0288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a:t>Divider Slide</a:t>
            </a:r>
            <a:br>
              <a:rPr lang="en-GB" noProof="0"/>
            </a:br>
            <a:r>
              <a:rPr lang="en-GB"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966027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78454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y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a:t>Divider Slide</a:t>
            </a:r>
            <a:br>
              <a:rPr lang="en-GB" noProof="0"/>
            </a:br>
            <a:r>
              <a:rPr lang="en-GB"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966027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y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78454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ditable Colour Divider">
    <p:spTree>
      <p:nvGrpSpPr>
        <p:cNvPr id="1" name=""/>
        <p:cNvGrpSpPr/>
        <p:nvPr/>
      </p:nvGrpSpPr>
      <p:grpSpPr>
        <a:xfrm>
          <a:off x="0" y="0"/>
          <a:ext cx="0" cy="0"/>
          <a:chOff x="0" y="0"/>
          <a:chExt cx="0" cy="0"/>
        </a:xfrm>
      </p:grpSpPr>
      <p:sp>
        <p:nvSpPr>
          <p:cNvPr id="7" name="Rectangle 6"/>
          <p:cNvSpPr/>
          <p:nvPr userDrawn="1"/>
        </p:nvSpPr>
        <p:spPr>
          <a:xfrm>
            <a:off x="447854" y="413473"/>
            <a:ext cx="8247911" cy="3774272"/>
          </a:xfrm>
          <a:prstGeom prst="rect">
            <a:avLst/>
          </a:prstGeom>
          <a:solidFill>
            <a:srgbClr val="B1B3B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a:t>Editable Colour in Master Divider Slide</a:t>
            </a:r>
            <a:br>
              <a:rPr lang="en-GB" noProof="0"/>
            </a:br>
            <a:r>
              <a:rPr lang="en-GB"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81302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1" y="2147713"/>
            <a:ext cx="6473961" cy="668374"/>
          </a:xfrm>
          <a:prstGeom prst="rect">
            <a:avLst/>
          </a:prstGeom>
        </p:spPr>
        <p:txBody>
          <a:bodyPr lIns="0" tIns="0" rIns="0" bIns="0" anchor="t" anchorCtr="0"/>
          <a:lstStyle>
            <a:lvl1pPr algn="l">
              <a:lnSpc>
                <a:spcPts val="2400"/>
              </a:lnSpc>
              <a:defRPr sz="1800" b="0" i="0" cap="none" spc="90" baseline="0">
                <a:solidFill>
                  <a:srgbClr val="FFFFFF"/>
                </a:solidFill>
                <a:latin typeface="Verdana"/>
                <a:cs typeface="Verdana"/>
              </a:defRPr>
            </a:lvl1pPr>
          </a:lstStyle>
          <a:p>
            <a:r>
              <a:rPr lang="en-US"/>
              <a:t>Title of Presentation</a:t>
            </a:r>
            <a:br>
              <a:rPr lang="en-US"/>
            </a:br>
            <a:r>
              <a:rPr lang="en-US"/>
              <a:t>Second Line Title</a:t>
            </a:r>
          </a:p>
        </p:txBody>
      </p:sp>
      <p:sp>
        <p:nvSpPr>
          <p:cNvPr id="8" name="Picture Placeholder 4"/>
          <p:cNvSpPr>
            <a:spLocks noGrp="1"/>
          </p:cNvSpPr>
          <p:nvPr>
            <p:ph type="pic" sz="quarter" idx="15" hasCustomPrompt="1"/>
          </p:nvPr>
        </p:nvSpPr>
        <p:spPr>
          <a:xfrm>
            <a:off x="450130" y="4431487"/>
            <a:ext cx="1346293" cy="432197"/>
          </a:xfrm>
          <a:prstGeom prst="rect">
            <a:avLst/>
          </a:prstGeom>
          <a:noFill/>
        </p:spPr>
        <p:txBody>
          <a:bodyPr anchor="t" anchorCtr="0">
            <a:normAutofit/>
          </a:bodyPr>
          <a:lstStyle>
            <a:lvl1pPr marL="0" indent="0" algn="l">
              <a:buNone/>
              <a:defRPr sz="900" b="0" i="0" spc="0">
                <a:solidFill>
                  <a:srgbClr val="B1B3B3"/>
                </a:solidFill>
                <a:latin typeface="Verdana"/>
                <a:cs typeface="Verdana"/>
              </a:defRPr>
            </a:lvl1pPr>
          </a:lstStyle>
          <a:p>
            <a:r>
              <a:rPr lang="en-US"/>
              <a:t>Partner Logo Here</a:t>
            </a:r>
          </a:p>
        </p:txBody>
      </p:sp>
      <p:sp>
        <p:nvSpPr>
          <p:cNvPr id="10" name="Text Placeholder 19"/>
          <p:cNvSpPr>
            <a:spLocks noGrp="1"/>
          </p:cNvSpPr>
          <p:nvPr>
            <p:ph type="body" sz="quarter" idx="11" hasCustomPrompt="1"/>
          </p:nvPr>
        </p:nvSpPr>
        <p:spPr>
          <a:xfrm>
            <a:off x="578619" y="2906361"/>
            <a:ext cx="6473954" cy="528519"/>
          </a:xfrm>
          <a:prstGeom prst="rect">
            <a:avLst/>
          </a:prstGeom>
        </p:spPr>
        <p:txBody>
          <a:bodyPr lIns="0" tIns="0" rIns="0" bIns="0"/>
          <a:lstStyle>
            <a:lvl1pPr marL="0" indent="0" algn="l">
              <a:buNone/>
              <a:defRPr sz="1300" b="0" i="0" cap="none" spc="90" baseline="0">
                <a:solidFill>
                  <a:srgbClr val="FFFFFF"/>
                </a:solidFill>
                <a:latin typeface="Verdana"/>
                <a:cs typeface="Verdana"/>
              </a:defRPr>
            </a:lvl1pPr>
          </a:lstStyle>
          <a:p>
            <a:pPr lvl="0"/>
            <a:r>
              <a:rPr lang="en-US"/>
              <a:t>Click to Add Subtitle</a:t>
            </a:r>
          </a:p>
        </p:txBody>
      </p:sp>
      <p:cxnSp>
        <p:nvCxnSpPr>
          <p:cNvPr id="11" name="Straight Connector 10"/>
          <p:cNvCxnSpPr/>
          <p:nvPr userDrawn="1"/>
        </p:nvCxnSpPr>
        <p:spPr>
          <a:xfrm>
            <a:off x="575017" y="3535023"/>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612215"/>
            <a:ext cx="6462906" cy="158051"/>
          </a:xfrm>
          <a:prstGeom prst="rect">
            <a:avLst/>
          </a:prstGeom>
        </p:spPr>
        <p:txBody>
          <a:bodyPr lIns="0" tIns="0" rIns="0" bIns="0"/>
          <a:lstStyle>
            <a:lvl1pPr marL="0" indent="0" algn="l">
              <a:buNone/>
              <a:defRPr sz="1100" b="0" cap="none" spc="0" baseline="0">
                <a:solidFill>
                  <a:srgbClr val="FFFFFF"/>
                </a:solidFill>
                <a:latin typeface="Verdana"/>
                <a:cs typeface="Verdana"/>
              </a:defRPr>
            </a:lvl1pPr>
          </a:lstStyle>
          <a:p>
            <a:pPr lvl="0"/>
            <a:r>
              <a:rPr lang="en-US"/>
              <a:t>Click to Add Presenter Name, Title, Company</a:t>
            </a:r>
          </a:p>
        </p:txBody>
      </p:sp>
      <p:sp>
        <p:nvSpPr>
          <p:cNvPr id="15" name="Text Placeholder 19"/>
          <p:cNvSpPr>
            <a:spLocks noGrp="1"/>
          </p:cNvSpPr>
          <p:nvPr>
            <p:ph type="body" sz="quarter" idx="14" hasCustomPrompt="1"/>
          </p:nvPr>
        </p:nvSpPr>
        <p:spPr>
          <a:xfrm>
            <a:off x="589648" y="3833759"/>
            <a:ext cx="6462925" cy="153789"/>
          </a:xfrm>
          <a:prstGeom prst="rect">
            <a:avLst/>
          </a:prstGeom>
        </p:spPr>
        <p:txBody>
          <a:bodyPr lIns="0" tIns="0" rIns="0" bIns="0"/>
          <a:lstStyle>
            <a:lvl1pPr marL="0" indent="0" algn="l">
              <a:buNone/>
              <a:defRPr sz="1100" b="0" cap="none" spc="0" baseline="0">
                <a:solidFill>
                  <a:srgbClr val="FFFFFF"/>
                </a:solidFill>
                <a:latin typeface="Verdana"/>
                <a:cs typeface="Verdana"/>
              </a:defRPr>
            </a:lvl1pPr>
          </a:lstStyle>
          <a:p>
            <a:pPr lvl="0"/>
            <a:r>
              <a:rPr lang="en-US"/>
              <a:t>Click to Add Date</a:t>
            </a:r>
          </a:p>
        </p:txBody>
      </p:sp>
    </p:spTree>
    <p:extLst>
      <p:ext uri="{BB962C8B-B14F-4D97-AF65-F5344CB8AC3E}">
        <p14:creationId xmlns:p14="http://schemas.microsoft.com/office/powerpoint/2010/main" val="1775320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72651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1" y="2147713"/>
            <a:ext cx="8010797" cy="668374"/>
          </a:xfrm>
          <a:prstGeom prst="rect">
            <a:avLst/>
          </a:prstGeom>
        </p:spPr>
        <p:txBody>
          <a:bodyPr lIns="0" tIns="0" rIns="0" bIns="0" anchor="t" anchorCtr="0"/>
          <a:lstStyle>
            <a:lvl1pPr algn="l">
              <a:lnSpc>
                <a:spcPts val="2400"/>
              </a:lnSpc>
              <a:defRPr sz="1800" b="0" i="0" cap="none" spc="90" baseline="0">
                <a:solidFill>
                  <a:srgbClr val="FFFFFF"/>
                </a:solidFill>
                <a:latin typeface="Verdana"/>
                <a:cs typeface="Verdana"/>
              </a:defRPr>
            </a:lvl1pPr>
          </a:lstStyle>
          <a:p>
            <a:r>
              <a:rPr lang="en-US"/>
              <a:t>Title of Presentation</a:t>
            </a:r>
            <a:br>
              <a:rPr lang="en-US"/>
            </a:br>
            <a:r>
              <a:rPr lang="en-US"/>
              <a:t>Second Line Title</a:t>
            </a:r>
          </a:p>
        </p:txBody>
      </p:sp>
      <p:sp>
        <p:nvSpPr>
          <p:cNvPr id="10" name="Picture Placeholder 4"/>
          <p:cNvSpPr>
            <a:spLocks noGrp="1"/>
          </p:cNvSpPr>
          <p:nvPr>
            <p:ph type="pic" sz="quarter" idx="15" hasCustomPrompt="1"/>
          </p:nvPr>
        </p:nvSpPr>
        <p:spPr>
          <a:xfrm>
            <a:off x="450130" y="4431487"/>
            <a:ext cx="1346293" cy="432197"/>
          </a:xfrm>
          <a:prstGeom prst="rect">
            <a:avLst/>
          </a:prstGeom>
          <a:noFill/>
        </p:spPr>
        <p:txBody>
          <a:bodyPr anchor="t" anchorCtr="0">
            <a:normAutofit/>
          </a:bodyPr>
          <a:lstStyle>
            <a:lvl1pPr marL="0" indent="0" algn="l">
              <a:buNone/>
              <a:defRPr sz="900" b="0" i="0" spc="0">
                <a:solidFill>
                  <a:srgbClr val="B1B3B3"/>
                </a:solidFill>
                <a:latin typeface="Verdana"/>
                <a:cs typeface="Verdana"/>
              </a:defRPr>
            </a:lvl1pPr>
          </a:lstStyle>
          <a:p>
            <a:r>
              <a:rPr lang="en-US"/>
              <a:t>Partner Logo Here</a:t>
            </a:r>
          </a:p>
        </p:txBody>
      </p:sp>
      <p:sp>
        <p:nvSpPr>
          <p:cNvPr id="16" name="Text Placeholder 19"/>
          <p:cNvSpPr>
            <a:spLocks noGrp="1"/>
          </p:cNvSpPr>
          <p:nvPr>
            <p:ph type="body" sz="quarter" idx="11" hasCustomPrompt="1"/>
          </p:nvPr>
        </p:nvSpPr>
        <p:spPr>
          <a:xfrm>
            <a:off x="578619" y="2906361"/>
            <a:ext cx="8010788" cy="528519"/>
          </a:xfrm>
          <a:prstGeom prst="rect">
            <a:avLst/>
          </a:prstGeom>
        </p:spPr>
        <p:txBody>
          <a:bodyPr lIns="0" tIns="0" rIns="0" bIns="0"/>
          <a:lstStyle>
            <a:lvl1pPr marL="0" indent="0" algn="l">
              <a:buNone/>
              <a:defRPr sz="1300" b="0" i="0" cap="none" spc="90" baseline="0">
                <a:solidFill>
                  <a:srgbClr val="FFFFFF"/>
                </a:solidFill>
                <a:latin typeface="Verdana"/>
                <a:cs typeface="Verdana"/>
              </a:defRPr>
            </a:lvl1pPr>
          </a:lstStyle>
          <a:p>
            <a:pPr lvl="0"/>
            <a:r>
              <a:rPr lang="en-US"/>
              <a:t>Click to Add Subtitle</a:t>
            </a:r>
          </a:p>
        </p:txBody>
      </p:sp>
      <p:cxnSp>
        <p:nvCxnSpPr>
          <p:cNvPr id="17" name="Straight Connector 16"/>
          <p:cNvCxnSpPr/>
          <p:nvPr userDrawn="1"/>
        </p:nvCxnSpPr>
        <p:spPr>
          <a:xfrm>
            <a:off x="575017" y="3535023"/>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9"/>
          <p:cNvSpPr>
            <a:spLocks noGrp="1"/>
          </p:cNvSpPr>
          <p:nvPr>
            <p:ph type="body" sz="quarter" idx="12" hasCustomPrompt="1"/>
          </p:nvPr>
        </p:nvSpPr>
        <p:spPr>
          <a:xfrm>
            <a:off x="589666" y="3612215"/>
            <a:ext cx="7997117" cy="158051"/>
          </a:xfrm>
          <a:prstGeom prst="rect">
            <a:avLst/>
          </a:prstGeom>
        </p:spPr>
        <p:txBody>
          <a:bodyPr lIns="0" tIns="0" rIns="0" bIns="0"/>
          <a:lstStyle>
            <a:lvl1pPr marL="0" indent="0" algn="l">
              <a:buNone/>
              <a:defRPr sz="1100" b="0" cap="none" spc="0" baseline="0">
                <a:solidFill>
                  <a:srgbClr val="FFFFFF"/>
                </a:solidFill>
                <a:latin typeface="Verdana"/>
                <a:cs typeface="Verdana"/>
              </a:defRPr>
            </a:lvl1pPr>
          </a:lstStyle>
          <a:p>
            <a:pPr lvl="0"/>
            <a:r>
              <a:rPr lang="en-US"/>
              <a:t>Click to Add Presenter Name, Title, Company</a:t>
            </a:r>
          </a:p>
        </p:txBody>
      </p:sp>
      <p:sp>
        <p:nvSpPr>
          <p:cNvPr id="19" name="Text Placeholder 19"/>
          <p:cNvSpPr>
            <a:spLocks noGrp="1"/>
          </p:cNvSpPr>
          <p:nvPr>
            <p:ph type="body" sz="quarter" idx="14" hasCustomPrompt="1"/>
          </p:nvPr>
        </p:nvSpPr>
        <p:spPr>
          <a:xfrm>
            <a:off x="589648" y="3833759"/>
            <a:ext cx="7997141" cy="153789"/>
          </a:xfrm>
          <a:prstGeom prst="rect">
            <a:avLst/>
          </a:prstGeom>
        </p:spPr>
        <p:txBody>
          <a:bodyPr lIns="0" tIns="0" rIns="0" bIns="0"/>
          <a:lstStyle>
            <a:lvl1pPr marL="0" indent="0" algn="l">
              <a:buNone/>
              <a:defRPr sz="1100" b="0" cap="none" spc="0" baseline="0">
                <a:solidFill>
                  <a:srgbClr val="FFFFFF"/>
                </a:solidFill>
                <a:latin typeface="Verdana"/>
                <a:cs typeface="Verdana"/>
              </a:defRPr>
            </a:lvl1pPr>
          </a:lstStyle>
          <a:p>
            <a:pPr lvl="0"/>
            <a:r>
              <a:rPr lang="en-US"/>
              <a:t>Click to Add Date</a:t>
            </a:r>
          </a:p>
        </p:txBody>
      </p:sp>
    </p:spTree>
    <p:extLst>
      <p:ext uri="{BB962C8B-B14F-4D97-AF65-F5344CB8AC3E}">
        <p14:creationId xmlns:p14="http://schemas.microsoft.com/office/powerpoint/2010/main" val="1477550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a:lnSpc>
                <a:spcPct val="100000"/>
              </a:lnSpc>
              <a:buFontTx/>
              <a:buNone/>
              <a:defRPr sz="1800" b="1" i="0"/>
            </a:lvl1pPr>
          </a:lstStyle>
          <a:p>
            <a:pPr lvl="0"/>
            <a:r>
              <a:rPr lang="en-GB" noProof="0"/>
              <a:t>Click to edit heading</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689589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rporate Visual">
  <p:cSld name="Corporate Visual">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1"/>
          <p:cNvSpPr txBox="1">
            <a:spLocks noGrp="1"/>
          </p:cNvSpPr>
          <p:nvPr>
            <p:ph type="title"/>
          </p:nvPr>
        </p:nvSpPr>
        <p:spPr>
          <a:xfrm>
            <a:off x="578611" y="2147713"/>
            <a:ext cx="6473961" cy="545372"/>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FFFFFF"/>
              </a:buClr>
              <a:buSzPts val="1800"/>
              <a:buFont typeface="Verdana"/>
              <a:buNone/>
              <a:defRPr sz="1800" b="0" i="0" u="none" strike="noStrike" cap="none">
                <a:solidFill>
                  <a:srgbClr val="FFFFFF"/>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31"/>
          <p:cNvSpPr txBox="1">
            <a:spLocks noGrp="1"/>
          </p:cNvSpPr>
          <p:nvPr>
            <p:ph type="body" idx="1"/>
          </p:nvPr>
        </p:nvSpPr>
        <p:spPr>
          <a:xfrm>
            <a:off x="578619" y="2789594"/>
            <a:ext cx="6473954" cy="421678"/>
          </a:xfrm>
          <a:prstGeom prst="rect">
            <a:avLst/>
          </a:prstGeom>
          <a:noFill/>
          <a:ln>
            <a:noFill/>
          </a:ln>
        </p:spPr>
        <p:txBody>
          <a:bodyPr spcFirstLastPara="1" wrap="square" lIns="0" tIns="0" rIns="0" bIns="0" anchor="t" anchorCtr="0">
            <a:noAutofit/>
          </a:bodyPr>
          <a:lstStyle>
            <a:lvl1pPr marL="457200" marR="0" lvl="0" indent="-228600" algn="l" rtl="0">
              <a:spcBef>
                <a:spcPts val="240"/>
              </a:spcBef>
              <a:spcAft>
                <a:spcPts val="0"/>
              </a:spcAft>
              <a:buClr>
                <a:srgbClr val="FFFFFF"/>
              </a:buClr>
              <a:buSzPts val="1200"/>
              <a:buFont typeface="Arial"/>
              <a:buNone/>
              <a:defRPr sz="1200" b="0" i="0" u="none" strike="noStrike" cap="none">
                <a:solidFill>
                  <a:srgbClr val="FFFFFF"/>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cxnSp>
        <p:nvCxnSpPr>
          <p:cNvPr id="15" name="Google Shape;15;p31"/>
          <p:cNvCxnSpPr/>
          <p:nvPr/>
        </p:nvCxnSpPr>
        <p:spPr>
          <a:xfrm>
            <a:off x="575017" y="3301487"/>
            <a:ext cx="6469241" cy="2581"/>
          </a:xfrm>
          <a:prstGeom prst="straightConnector1">
            <a:avLst/>
          </a:prstGeom>
          <a:noFill/>
          <a:ln w="12700" cap="flat" cmpd="sng">
            <a:solidFill>
              <a:schemeClr val="lt1"/>
            </a:solidFill>
            <a:prstDash val="solid"/>
            <a:round/>
            <a:headEnd type="none" w="sm" len="sm"/>
            <a:tailEnd type="none" w="sm" len="sm"/>
          </a:ln>
        </p:spPr>
      </p:cxnSp>
      <p:sp>
        <p:nvSpPr>
          <p:cNvPr id="16" name="Google Shape;16;p31"/>
          <p:cNvSpPr txBox="1">
            <a:spLocks noGrp="1"/>
          </p:cNvSpPr>
          <p:nvPr>
            <p:ph type="body" idx="2"/>
          </p:nvPr>
        </p:nvSpPr>
        <p:spPr>
          <a:xfrm>
            <a:off x="589667" y="3408320"/>
            <a:ext cx="6462906" cy="391139"/>
          </a:xfrm>
          <a:prstGeom prst="rect">
            <a:avLst/>
          </a:prstGeom>
          <a:noFill/>
          <a:ln>
            <a:noFill/>
          </a:ln>
        </p:spPr>
        <p:txBody>
          <a:bodyPr spcFirstLastPara="1" wrap="square" lIns="0" tIns="0" rIns="0" bIns="0" anchor="b" anchorCtr="0">
            <a:noAutofit/>
          </a:bodyPr>
          <a:lstStyle>
            <a:lvl1pPr marL="457200" marR="0" lvl="0" indent="-228600" algn="l" rtl="0">
              <a:lnSpc>
                <a:spcPct val="120000"/>
              </a:lnSpc>
              <a:spcBef>
                <a:spcPts val="180"/>
              </a:spcBef>
              <a:spcAft>
                <a:spcPts val="0"/>
              </a:spcAft>
              <a:buClr>
                <a:srgbClr val="FFFFFF"/>
              </a:buClr>
              <a:buSzPts val="900"/>
              <a:buFont typeface="Arial"/>
              <a:buNone/>
              <a:defRPr sz="900" b="0" i="0" u="none" strike="noStrike" cap="none">
                <a:solidFill>
                  <a:srgbClr val="FFFFFF"/>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7" name="Google Shape;17;p31"/>
          <p:cNvSpPr txBox="1">
            <a:spLocks noGrp="1"/>
          </p:cNvSpPr>
          <p:nvPr>
            <p:ph type="body" idx="3"/>
          </p:nvPr>
        </p:nvSpPr>
        <p:spPr>
          <a:xfrm>
            <a:off x="589648" y="3833759"/>
            <a:ext cx="6462925" cy="153789"/>
          </a:xfrm>
          <a:prstGeom prst="rect">
            <a:avLst/>
          </a:prstGeom>
          <a:noFill/>
          <a:ln>
            <a:noFill/>
          </a:ln>
        </p:spPr>
        <p:txBody>
          <a:bodyPr spcFirstLastPara="1" wrap="square" lIns="0" tIns="0" rIns="0" bIns="0" anchor="t" anchorCtr="0">
            <a:noAutofit/>
          </a:bodyPr>
          <a:lstStyle>
            <a:lvl1pPr marL="457200" marR="0" lvl="0" indent="-228600" algn="l" rtl="0">
              <a:spcBef>
                <a:spcPts val="180"/>
              </a:spcBef>
              <a:spcAft>
                <a:spcPts val="0"/>
              </a:spcAft>
              <a:buClr>
                <a:srgbClr val="FFFFFF"/>
              </a:buClr>
              <a:buSzPts val="900"/>
              <a:buFont typeface="Arial"/>
              <a:buNone/>
              <a:defRPr sz="900" b="0" i="0" u="none" strike="noStrike" cap="none">
                <a:solidFill>
                  <a:srgbClr val="FFFFFF"/>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27022123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lour Block">
  <p:cSld name="Colour Block">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6"/>
          <p:cNvSpPr txBox="1">
            <a:spLocks noGrp="1"/>
          </p:cNvSpPr>
          <p:nvPr>
            <p:ph type="title"/>
          </p:nvPr>
        </p:nvSpPr>
        <p:spPr>
          <a:xfrm>
            <a:off x="578611" y="2147713"/>
            <a:ext cx="7983283" cy="545372"/>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FFFFFF"/>
              </a:buClr>
              <a:buSzPts val="1800"/>
              <a:buFont typeface="Verdana"/>
              <a:buNone/>
              <a:defRPr sz="1800" b="0" i="0" u="none" strike="noStrike" cap="none">
                <a:solidFill>
                  <a:srgbClr val="FFFFFF"/>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46"/>
          <p:cNvSpPr txBox="1">
            <a:spLocks noGrp="1"/>
          </p:cNvSpPr>
          <p:nvPr>
            <p:ph type="body" idx="1"/>
          </p:nvPr>
        </p:nvSpPr>
        <p:spPr>
          <a:xfrm>
            <a:off x="578619" y="2789594"/>
            <a:ext cx="7983274" cy="421678"/>
          </a:xfrm>
          <a:prstGeom prst="rect">
            <a:avLst/>
          </a:prstGeom>
          <a:noFill/>
          <a:ln>
            <a:noFill/>
          </a:ln>
        </p:spPr>
        <p:txBody>
          <a:bodyPr spcFirstLastPara="1" wrap="square" lIns="0" tIns="0" rIns="0" bIns="0" anchor="t" anchorCtr="0">
            <a:noAutofit/>
          </a:bodyPr>
          <a:lstStyle>
            <a:lvl1pPr marL="457200" marR="0" lvl="0" indent="-228600" algn="l" rtl="0">
              <a:spcBef>
                <a:spcPts val="240"/>
              </a:spcBef>
              <a:spcAft>
                <a:spcPts val="0"/>
              </a:spcAft>
              <a:buClr>
                <a:srgbClr val="FFFFFF"/>
              </a:buClr>
              <a:buSzPts val="1200"/>
              <a:buFont typeface="Arial"/>
              <a:buNone/>
              <a:defRPr sz="1200" b="0" i="0" u="none" strike="noStrike" cap="none">
                <a:solidFill>
                  <a:srgbClr val="FFFFFF"/>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cxnSp>
        <p:nvCxnSpPr>
          <p:cNvPr id="21" name="Google Shape;21;p46"/>
          <p:cNvCxnSpPr/>
          <p:nvPr/>
        </p:nvCxnSpPr>
        <p:spPr>
          <a:xfrm>
            <a:off x="575017" y="3301487"/>
            <a:ext cx="7977462" cy="3872"/>
          </a:xfrm>
          <a:prstGeom prst="straightConnector1">
            <a:avLst/>
          </a:prstGeom>
          <a:noFill/>
          <a:ln w="12700" cap="flat" cmpd="sng">
            <a:solidFill>
              <a:schemeClr val="lt1"/>
            </a:solidFill>
            <a:prstDash val="solid"/>
            <a:round/>
            <a:headEnd type="none" w="sm" len="sm"/>
            <a:tailEnd type="none" w="sm" len="sm"/>
          </a:ln>
        </p:spPr>
      </p:cxnSp>
      <p:sp>
        <p:nvSpPr>
          <p:cNvPr id="22" name="Google Shape;22;p46"/>
          <p:cNvSpPr txBox="1">
            <a:spLocks noGrp="1"/>
          </p:cNvSpPr>
          <p:nvPr>
            <p:ph type="body" idx="2"/>
          </p:nvPr>
        </p:nvSpPr>
        <p:spPr>
          <a:xfrm>
            <a:off x="589667" y="3408320"/>
            <a:ext cx="7969650" cy="391139"/>
          </a:xfrm>
          <a:prstGeom prst="rect">
            <a:avLst/>
          </a:prstGeom>
          <a:noFill/>
          <a:ln>
            <a:noFill/>
          </a:ln>
        </p:spPr>
        <p:txBody>
          <a:bodyPr spcFirstLastPara="1" wrap="square" lIns="0" tIns="0" rIns="0" bIns="0" anchor="b" anchorCtr="0">
            <a:noAutofit/>
          </a:bodyPr>
          <a:lstStyle>
            <a:lvl1pPr marL="457200" marR="0" lvl="0" indent="-228600" algn="l" rtl="0">
              <a:lnSpc>
                <a:spcPct val="120000"/>
              </a:lnSpc>
              <a:spcBef>
                <a:spcPts val="180"/>
              </a:spcBef>
              <a:spcAft>
                <a:spcPts val="0"/>
              </a:spcAft>
              <a:buClr>
                <a:srgbClr val="FFFFFF"/>
              </a:buClr>
              <a:buSzPts val="900"/>
              <a:buFont typeface="Arial"/>
              <a:buNone/>
              <a:defRPr sz="900" b="0" i="0" u="none" strike="noStrike" cap="none">
                <a:solidFill>
                  <a:srgbClr val="FFFFFF"/>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23" name="Google Shape;23;p46"/>
          <p:cNvSpPr txBox="1">
            <a:spLocks noGrp="1"/>
          </p:cNvSpPr>
          <p:nvPr>
            <p:ph type="body" idx="3"/>
          </p:nvPr>
        </p:nvSpPr>
        <p:spPr>
          <a:xfrm>
            <a:off x="589648" y="3833759"/>
            <a:ext cx="7969674" cy="153789"/>
          </a:xfrm>
          <a:prstGeom prst="rect">
            <a:avLst/>
          </a:prstGeom>
          <a:noFill/>
          <a:ln>
            <a:noFill/>
          </a:ln>
        </p:spPr>
        <p:txBody>
          <a:bodyPr spcFirstLastPara="1" wrap="square" lIns="0" tIns="0" rIns="0" bIns="0" anchor="t" anchorCtr="0">
            <a:noAutofit/>
          </a:bodyPr>
          <a:lstStyle>
            <a:lvl1pPr marL="457200" marR="0" lvl="0" indent="-228600" algn="l" rtl="0">
              <a:spcBef>
                <a:spcPts val="180"/>
              </a:spcBef>
              <a:spcAft>
                <a:spcPts val="0"/>
              </a:spcAft>
              <a:buClr>
                <a:srgbClr val="FFFFFF"/>
              </a:buClr>
              <a:buSzPts val="900"/>
              <a:buFont typeface="Arial"/>
              <a:buNone/>
              <a:defRPr sz="900" b="0" i="0" u="none" strike="noStrike" cap="none">
                <a:solidFill>
                  <a:srgbClr val="FFFFFF"/>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1154670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1156241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3632204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39"/>
            <a:ext cx="8246492" cy="373561"/>
          </a:xfrm>
          <a:prstGeom prst="rect">
            <a:avLst/>
          </a:prstGeom>
        </p:spPr>
        <p:txBody>
          <a:bodyPr>
            <a:noAutofit/>
          </a:bodyPr>
          <a:lstStyle>
            <a:lvl1pPr marL="0" indent="0">
              <a:lnSpc>
                <a:spcPct val="100000"/>
              </a:lnSpc>
              <a:buFontTx/>
              <a:buNone/>
              <a:defRPr sz="1800" b="1" i="0"/>
            </a:lvl1pPr>
          </a:lstStyle>
          <a:p>
            <a:pPr lvl="0"/>
            <a:r>
              <a:rPr lang="en-GB" noProof="0"/>
              <a:t>Click to edit heading</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1555059"/>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2524184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58670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870872"/>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2057401"/>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9976885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54995"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8" name="Text Placeholder 12"/>
          <p:cNvSpPr>
            <a:spLocks noGrp="1"/>
          </p:cNvSpPr>
          <p:nvPr>
            <p:ph type="body" sz="quarter" idx="17" hasCustomPrompt="1"/>
          </p:nvPr>
        </p:nvSpPr>
        <p:spPr>
          <a:xfrm>
            <a:off x="455719"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2" name="Text Placeholder 12"/>
          <p:cNvSpPr>
            <a:spLocks noGrp="1"/>
          </p:cNvSpPr>
          <p:nvPr>
            <p:ph type="body" sz="quarter" idx="20" hasCustomPrompt="1"/>
          </p:nvPr>
        </p:nvSpPr>
        <p:spPr>
          <a:xfrm>
            <a:off x="4773384"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Slide Number Placeholder 4"/>
          <p:cNvSpPr>
            <a:spLocks noGrp="1"/>
          </p:cNvSpPr>
          <p:nvPr>
            <p:ph type="sldNum" sz="quarter" idx="14"/>
          </p:nvPr>
        </p:nvSpPr>
        <p:spPr>
          <a:xfrm>
            <a:off x="8447485" y="4759630"/>
            <a:ext cx="247535" cy="150195"/>
          </a:xfr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411885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8912246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8" name="Text Placeholder 12"/>
          <p:cNvSpPr>
            <a:spLocks noGrp="1"/>
          </p:cNvSpPr>
          <p:nvPr>
            <p:ph type="body" sz="quarter" idx="17" hasCustomPrompt="1"/>
          </p:nvPr>
        </p:nvSpPr>
        <p:spPr>
          <a:xfrm>
            <a:off x="447736"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4" name="Text Placeholder 12"/>
          <p:cNvSpPr>
            <a:spLocks noGrp="1"/>
          </p:cNvSpPr>
          <p:nvPr>
            <p:ph type="body" sz="quarter" idx="24" hasCustomPrompt="1"/>
          </p:nvPr>
        </p:nvSpPr>
        <p:spPr>
          <a:xfrm>
            <a:off x="3272878"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20" name="Text Placeholder 12"/>
          <p:cNvSpPr>
            <a:spLocks noGrp="1"/>
          </p:cNvSpPr>
          <p:nvPr>
            <p:ph type="body" sz="quarter" idx="26" hasCustomPrompt="1"/>
          </p:nvPr>
        </p:nvSpPr>
        <p:spPr>
          <a:xfrm>
            <a:off x="6178050"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160352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3" name="Picture Placeholder 4"/>
          <p:cNvSpPr>
            <a:spLocks noGrp="1"/>
          </p:cNvSpPr>
          <p:nvPr>
            <p:ph type="pic" sz="quarter" idx="14" hasCustomPrompt="1"/>
          </p:nvPr>
        </p:nvSpPr>
        <p:spPr>
          <a:xfrm>
            <a:off x="447675"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4211294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8"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4"/>
          <p:cNvSpPr>
            <a:spLocks noGrp="1"/>
          </p:cNvSpPr>
          <p:nvPr>
            <p:ph type="pic" sz="quarter" idx="14" hasCustomPrompt="1"/>
          </p:nvPr>
        </p:nvSpPr>
        <p:spPr>
          <a:xfrm>
            <a:off x="447675"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Rectangle 3"/>
          <p:cNvSpPr/>
          <p:nvPr userDrawn="1"/>
        </p:nvSpPr>
        <p:spPr>
          <a:xfrm>
            <a:off x="447675"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1530264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3" name="Picture Placeholder 4"/>
          <p:cNvSpPr>
            <a:spLocks noGrp="1"/>
          </p:cNvSpPr>
          <p:nvPr>
            <p:ph type="pic" sz="quarter" idx="14" hasCustomPrompt="1"/>
          </p:nvPr>
        </p:nvSpPr>
        <p:spPr>
          <a:xfrm>
            <a:off x="4795557"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2463906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6"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7"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4"/>
          <p:cNvSpPr>
            <a:spLocks noGrp="1"/>
          </p:cNvSpPr>
          <p:nvPr>
            <p:ph type="pic" sz="quarter" idx="14" hasCustomPrompt="1"/>
          </p:nvPr>
        </p:nvSpPr>
        <p:spPr>
          <a:xfrm>
            <a:off x="4795557"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24" name="Rectangle 23"/>
          <p:cNvSpPr/>
          <p:nvPr userDrawn="1"/>
        </p:nvSpPr>
        <p:spPr>
          <a:xfrm>
            <a:off x="479555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1934914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Picture Placeholder 4"/>
          <p:cNvSpPr>
            <a:spLocks noGrp="1"/>
          </p:cNvSpPr>
          <p:nvPr>
            <p:ph type="pic" sz="quarter" idx="14" hasCustomPrompt="1"/>
          </p:nvPr>
        </p:nvSpPr>
        <p:spPr>
          <a:xfrm>
            <a:off x="453642" y="1827361"/>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Picture Placeholder 4"/>
          <p:cNvSpPr>
            <a:spLocks noGrp="1"/>
          </p:cNvSpPr>
          <p:nvPr>
            <p:ph type="pic" sz="quarter" idx="20" hasCustomPrompt="1"/>
          </p:nvPr>
        </p:nvSpPr>
        <p:spPr>
          <a:xfrm>
            <a:off x="4776839" y="1827361"/>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Tree>
    <p:extLst>
      <p:ext uri="{BB962C8B-B14F-4D97-AF65-F5344CB8AC3E}">
        <p14:creationId xmlns:p14="http://schemas.microsoft.com/office/powerpoint/2010/main" val="40463522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2" name="Title 1"/>
          <p:cNvSpPr>
            <a:spLocks noGrp="1"/>
          </p:cNvSpPr>
          <p:nvPr>
            <p:ph type="title" hasCustomPrompt="1"/>
          </p:nvPr>
        </p:nvSpPr>
        <p:spPr/>
        <p:txBody>
          <a:bodyPr/>
          <a:lstStyle/>
          <a:p>
            <a:r>
              <a:rPr lang="en-GB" noProof="0"/>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9615584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cxnSp>
        <p:nvCxnSpPr>
          <p:cNvPr id="16" name="Straight Connector 15"/>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5"/>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2"/>
          <p:cNvSpPr>
            <a:spLocks noGrp="1"/>
          </p:cNvSpPr>
          <p:nvPr>
            <p:ph type="body" sz="quarter" idx="12" hasCustomPrompt="1"/>
          </p:nvPr>
        </p:nvSpPr>
        <p:spPr>
          <a:xfrm>
            <a:off x="4746869" y="1184815"/>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Text Placeholder 12"/>
          <p:cNvSpPr>
            <a:spLocks noGrp="1"/>
          </p:cNvSpPr>
          <p:nvPr>
            <p:ph type="body" sz="quarter" idx="13" hasCustomPrompt="1"/>
          </p:nvPr>
        </p:nvSpPr>
        <p:spPr>
          <a:xfrm>
            <a:off x="450645" y="2902858"/>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Text Placeholder 12"/>
          <p:cNvSpPr>
            <a:spLocks noGrp="1"/>
          </p:cNvSpPr>
          <p:nvPr>
            <p:ph type="body" sz="quarter" idx="14" hasCustomPrompt="1"/>
          </p:nvPr>
        </p:nvSpPr>
        <p:spPr>
          <a:xfrm>
            <a:off x="4746869" y="2902858"/>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5554182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cxnSp>
        <p:nvCxnSpPr>
          <p:cNvPr id="5" name="Straight Connector 4"/>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5" name="Text Placeholder 5"/>
          <p:cNvSpPr>
            <a:spLocks noGrp="1"/>
          </p:cNvSpPr>
          <p:nvPr>
            <p:ph type="body" sz="quarter" idx="21" hasCustomPrompt="1"/>
          </p:nvPr>
        </p:nvSpPr>
        <p:spPr>
          <a:xfrm>
            <a:off x="451705"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5"/>
          <p:cNvSpPr>
            <a:spLocks noGrp="1"/>
          </p:cNvSpPr>
          <p:nvPr>
            <p:ph type="body" sz="quarter" idx="23" hasCustomPrompt="1"/>
          </p:nvPr>
        </p:nvSpPr>
        <p:spPr>
          <a:xfrm>
            <a:off x="4731220"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8" name="Text Placeholder 12"/>
          <p:cNvSpPr>
            <a:spLocks noGrp="1"/>
          </p:cNvSpPr>
          <p:nvPr>
            <p:ph type="body" sz="quarter" idx="24" hasCustomPrompt="1"/>
          </p:nvPr>
        </p:nvSpPr>
        <p:spPr>
          <a:xfrm>
            <a:off x="450645"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5"/>
          <p:cNvSpPr>
            <a:spLocks noGrp="1"/>
          </p:cNvSpPr>
          <p:nvPr>
            <p:ph type="body" sz="quarter" idx="25" hasCustomPrompt="1"/>
          </p:nvPr>
        </p:nvSpPr>
        <p:spPr>
          <a:xfrm>
            <a:off x="451705"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30" name="Text Placeholder 12"/>
          <p:cNvSpPr>
            <a:spLocks noGrp="1"/>
          </p:cNvSpPr>
          <p:nvPr>
            <p:ph type="body" sz="quarter" idx="26" hasCustomPrompt="1"/>
          </p:nvPr>
        </p:nvSpPr>
        <p:spPr>
          <a:xfrm>
            <a:off x="4730160"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5"/>
          <p:cNvSpPr>
            <a:spLocks noGrp="1"/>
          </p:cNvSpPr>
          <p:nvPr>
            <p:ph type="body" sz="quarter" idx="27" hasCustomPrompt="1"/>
          </p:nvPr>
        </p:nvSpPr>
        <p:spPr>
          <a:xfrm>
            <a:off x="4731220"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Tree>
    <p:extLst>
      <p:ext uri="{BB962C8B-B14F-4D97-AF65-F5344CB8AC3E}">
        <p14:creationId xmlns:p14="http://schemas.microsoft.com/office/powerpoint/2010/main" val="4180318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7" y="132835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1" name="Text Placeholder 11"/>
          <p:cNvSpPr>
            <a:spLocks noGrp="1"/>
          </p:cNvSpPr>
          <p:nvPr>
            <p:ph type="body" sz="quarter" idx="21" hasCustomPrompt="1"/>
          </p:nvPr>
        </p:nvSpPr>
        <p:spPr>
          <a:xfrm>
            <a:off x="3830320" y="124903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0" name="Text Placeholder 15"/>
          <p:cNvSpPr>
            <a:spLocks noGrp="1"/>
          </p:cNvSpPr>
          <p:nvPr>
            <p:ph type="body" sz="quarter" idx="22" hasCustomPrompt="1"/>
          </p:nvPr>
        </p:nvSpPr>
        <p:spPr>
          <a:xfrm>
            <a:off x="451277" y="238778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1" name="Text Placeholder 11"/>
          <p:cNvSpPr>
            <a:spLocks noGrp="1"/>
          </p:cNvSpPr>
          <p:nvPr>
            <p:ph type="body" sz="quarter" idx="23" hasCustomPrompt="1"/>
          </p:nvPr>
        </p:nvSpPr>
        <p:spPr>
          <a:xfrm>
            <a:off x="3830320" y="230846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2" name="Text Placeholder 15"/>
          <p:cNvSpPr>
            <a:spLocks noGrp="1"/>
          </p:cNvSpPr>
          <p:nvPr>
            <p:ph type="body" sz="quarter" idx="24" hasCustomPrompt="1"/>
          </p:nvPr>
        </p:nvSpPr>
        <p:spPr>
          <a:xfrm>
            <a:off x="451277"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Tree>
    <p:extLst>
      <p:ext uri="{BB962C8B-B14F-4D97-AF65-F5344CB8AC3E}">
        <p14:creationId xmlns:p14="http://schemas.microsoft.com/office/powerpoint/2010/main" val="82327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39"/>
            <a:ext cx="8246492" cy="373561"/>
          </a:xfrm>
          <a:prstGeom prst="rect">
            <a:avLst/>
          </a:prstGeom>
        </p:spPr>
        <p:txBody>
          <a:bodyPr>
            <a:noAutofit/>
          </a:bodyPr>
          <a:lstStyle>
            <a:lvl1pPr marL="0" indent="0">
              <a:lnSpc>
                <a:spcPct val="100000"/>
              </a:lnSpc>
              <a:buFontTx/>
              <a:buNone/>
              <a:defRPr sz="1800" b="1" i="0"/>
            </a:lvl1pPr>
          </a:lstStyle>
          <a:p>
            <a:pPr lvl="0"/>
            <a:r>
              <a:rPr lang="en-GB" noProof="0"/>
              <a:t>Click to edit heading</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1555059"/>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7307112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5"/>
          <p:cNvSpPr>
            <a:spLocks noGrp="1"/>
          </p:cNvSpPr>
          <p:nvPr>
            <p:ph type="body" sz="quarter" idx="26" hasCustomPrompt="1"/>
          </p:nvPr>
        </p:nvSpPr>
        <p:spPr>
          <a:xfrm>
            <a:off x="447736" y="3426401"/>
            <a:ext cx="8246492" cy="961673"/>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787579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lnSpc>
                <a:spcPct val="100000"/>
              </a:lnSpc>
              <a:buClr>
                <a:schemeClr val="accent4"/>
              </a:buClr>
              <a:defRPr sz="900"/>
            </a:lvl1pPr>
            <a:lvl2pPr marL="270000" indent="-136800">
              <a:lnSpc>
                <a:spcPct val="100000"/>
              </a:lnSpc>
              <a:buClr>
                <a:schemeClr val="accent4"/>
              </a:buClr>
              <a:defRPr sz="900"/>
            </a:lvl2pPr>
            <a:lvl3pPr marL="360000" indent="-136800" algn="l">
              <a:lnSpc>
                <a:spcPct val="100000"/>
              </a:lnSpc>
              <a:buClr>
                <a:schemeClr val="accent4"/>
              </a:buClr>
              <a:defRPr sz="900"/>
            </a:lvl3pPr>
            <a:lvl4pPr marL="511200" indent="-136800">
              <a:lnSpc>
                <a:spcPct val="100000"/>
              </a:lnSpc>
              <a:buClr>
                <a:schemeClr val="accent4"/>
              </a:buClr>
              <a:defRPr sz="900"/>
            </a:lvl4pPr>
            <a:lvl5pPr marL="655200" indent="-136800">
              <a:lnSpc>
                <a:spcPct val="100000"/>
              </a:lnSpc>
              <a:buClr>
                <a:schemeClr val="accent4"/>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Text Placeholder 15"/>
          <p:cNvSpPr>
            <a:spLocks noGrp="1"/>
          </p:cNvSpPr>
          <p:nvPr>
            <p:ph type="body" sz="quarter" idx="23" hasCustomPrompt="1"/>
          </p:nvPr>
        </p:nvSpPr>
        <p:spPr>
          <a:xfrm>
            <a:off x="449780"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lnSpc>
                <a:spcPct val="100000"/>
              </a:lnSpc>
              <a:buClr>
                <a:schemeClr val="accent2"/>
              </a:buClr>
              <a:defRPr sz="900"/>
            </a:lvl1pPr>
            <a:lvl2pPr marL="270000" indent="-136800">
              <a:lnSpc>
                <a:spcPct val="100000"/>
              </a:lnSpc>
              <a:buClr>
                <a:schemeClr val="accent2"/>
              </a:buClr>
              <a:defRPr sz="900"/>
            </a:lvl2pPr>
            <a:lvl3pPr marL="360000" indent="-136800" algn="l">
              <a:lnSpc>
                <a:spcPct val="100000"/>
              </a:lnSpc>
              <a:buClr>
                <a:schemeClr val="accent2"/>
              </a:buClr>
              <a:defRPr sz="900"/>
            </a:lvl3pPr>
            <a:lvl4pPr marL="511200" indent="-136800">
              <a:lnSpc>
                <a:spcPct val="100000"/>
              </a:lnSpc>
              <a:buClr>
                <a:schemeClr val="accent2"/>
              </a:buClr>
              <a:defRPr sz="900"/>
            </a:lvl4pPr>
            <a:lvl5pPr marL="655200" indent="-136800">
              <a:lnSpc>
                <a:spcPct val="100000"/>
              </a:lnSpc>
              <a:buClr>
                <a:schemeClr val="accent2"/>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lnSpc>
                <a:spcPct val="100000"/>
              </a:lnSpc>
              <a:buClr>
                <a:schemeClr val="accent5"/>
              </a:buClr>
              <a:defRPr sz="900"/>
            </a:lvl1pPr>
            <a:lvl2pPr marL="270000" indent="-136800">
              <a:lnSpc>
                <a:spcPct val="100000"/>
              </a:lnSpc>
              <a:buClr>
                <a:schemeClr val="accent5"/>
              </a:buClr>
              <a:defRPr sz="900"/>
            </a:lvl2pPr>
            <a:lvl3pPr marL="360000" indent="-136800" algn="l">
              <a:lnSpc>
                <a:spcPct val="100000"/>
              </a:lnSpc>
              <a:buClr>
                <a:schemeClr val="accent5"/>
              </a:buClr>
              <a:defRPr sz="900"/>
            </a:lvl3pPr>
            <a:lvl4pPr marL="511200" indent="-136800">
              <a:lnSpc>
                <a:spcPct val="100000"/>
              </a:lnSpc>
              <a:buClr>
                <a:schemeClr val="accent5"/>
              </a:buClr>
              <a:defRPr sz="900"/>
            </a:lvl4pPr>
            <a:lvl5pPr marL="655200" indent="-136800">
              <a:lnSpc>
                <a:spcPct val="100000"/>
              </a:lnSpc>
              <a:buClr>
                <a:schemeClr val="accent5"/>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lnSpc>
                <a:spcPct val="100000"/>
              </a:lnSpc>
              <a:buClr>
                <a:schemeClr val="accent3"/>
              </a:buClr>
              <a:defRPr sz="900"/>
            </a:lvl1pPr>
            <a:lvl2pPr marL="270000" indent="-136800">
              <a:lnSpc>
                <a:spcPct val="100000"/>
              </a:lnSpc>
              <a:buClr>
                <a:schemeClr val="accent3"/>
              </a:buClr>
              <a:defRPr sz="900"/>
            </a:lvl2pPr>
            <a:lvl3pPr marL="360000" indent="-136800" algn="l">
              <a:lnSpc>
                <a:spcPct val="100000"/>
              </a:lnSpc>
              <a:buClr>
                <a:schemeClr val="accent3"/>
              </a:buClr>
              <a:defRPr sz="900"/>
            </a:lvl3pPr>
            <a:lvl4pPr marL="511200" indent="-136800">
              <a:lnSpc>
                <a:spcPct val="100000"/>
              </a:lnSpc>
              <a:buClr>
                <a:schemeClr val="accent3"/>
              </a:buClr>
              <a:defRPr sz="900"/>
            </a:lvl4pPr>
            <a:lvl5pPr marL="655200" indent="-136800">
              <a:lnSpc>
                <a:spcPct val="100000"/>
              </a:lnSpc>
              <a:buClr>
                <a:schemeClr val="accent3"/>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6" name="Text Placeholder 15"/>
          <p:cNvSpPr>
            <a:spLocks noGrp="1"/>
          </p:cNvSpPr>
          <p:nvPr>
            <p:ph type="body" sz="quarter" idx="31" hasCustomPrompt="1"/>
          </p:nvPr>
        </p:nvSpPr>
        <p:spPr>
          <a:xfrm>
            <a:off x="2523300"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7" name="Text Placeholder 15"/>
          <p:cNvSpPr>
            <a:spLocks noGrp="1"/>
          </p:cNvSpPr>
          <p:nvPr>
            <p:ph type="body" sz="quarter" idx="32" hasCustomPrompt="1"/>
          </p:nvPr>
        </p:nvSpPr>
        <p:spPr>
          <a:xfrm>
            <a:off x="4588178"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8" name="Text Placeholder 15"/>
          <p:cNvSpPr>
            <a:spLocks noGrp="1"/>
          </p:cNvSpPr>
          <p:nvPr>
            <p:ph type="body" sz="quarter" idx="33" hasCustomPrompt="1"/>
          </p:nvPr>
        </p:nvSpPr>
        <p:spPr>
          <a:xfrm>
            <a:off x="6798761"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Tree>
    <p:extLst>
      <p:ext uri="{BB962C8B-B14F-4D97-AF65-F5344CB8AC3E}">
        <p14:creationId xmlns:p14="http://schemas.microsoft.com/office/powerpoint/2010/main" val="19897168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0" name="Text Placeholder 5"/>
          <p:cNvSpPr>
            <a:spLocks noGrp="1"/>
          </p:cNvSpPr>
          <p:nvPr>
            <p:ph type="body" sz="quarter" idx="11" hasCustomPrompt="1"/>
          </p:nvPr>
        </p:nvSpPr>
        <p:spPr>
          <a:xfrm>
            <a:off x="441727" y="1136673"/>
            <a:ext cx="8246851" cy="311874"/>
          </a:xfrm>
          <a:prstGeom prst="rect">
            <a:avLst/>
          </a:prstGeom>
        </p:spPr>
        <p:txBody>
          <a:bodyPr lIns="144000" rIns="144000">
            <a:normAutofit/>
          </a:bodyPr>
          <a:lstStyle>
            <a:lvl1pPr marL="0" indent="0">
              <a:buFontTx/>
              <a:buNone/>
              <a:defRPr sz="1400" b="1" i="0"/>
            </a:lvl1pPr>
          </a:lstStyle>
          <a:p>
            <a:pPr lvl="0"/>
            <a:r>
              <a:rPr lang="en-GB" noProof="0"/>
              <a:t>Name</a:t>
            </a:r>
          </a:p>
        </p:txBody>
      </p:sp>
      <p:sp>
        <p:nvSpPr>
          <p:cNvPr id="21" name="Text Placeholder 2"/>
          <p:cNvSpPr>
            <a:spLocks noGrp="1"/>
          </p:cNvSpPr>
          <p:nvPr>
            <p:ph idx="13" hasCustomPrompt="1"/>
          </p:nvPr>
        </p:nvSpPr>
        <p:spPr bwMode="auto">
          <a:xfrm>
            <a:off x="441727" y="1433950"/>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r>
              <a:rPr lang="en-GB" noProof="0"/>
              <a:t>Title</a:t>
            </a:r>
          </a:p>
        </p:txBody>
      </p:sp>
      <p:sp>
        <p:nvSpPr>
          <p:cNvPr id="22" name="Text Placeholder 2"/>
          <p:cNvSpPr>
            <a:spLocks noGrp="1"/>
          </p:cNvSpPr>
          <p:nvPr>
            <p:ph idx="16" hasCustomPrompt="1"/>
          </p:nvPr>
        </p:nvSpPr>
        <p:spPr bwMode="auto">
          <a:xfrm>
            <a:off x="808397" y="2915286"/>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23" name="Text Placeholder 2"/>
          <p:cNvSpPr>
            <a:spLocks noGrp="1"/>
          </p:cNvSpPr>
          <p:nvPr>
            <p:ph idx="17" hasCustomPrompt="1"/>
          </p:nvPr>
        </p:nvSpPr>
        <p:spPr bwMode="auto">
          <a:xfrm>
            <a:off x="441727" y="4060063"/>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a:t>www.gs1.org</a:t>
            </a:r>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name@gs1.org</a:t>
            </a:r>
          </a:p>
        </p:txBody>
      </p:sp>
      <p:sp>
        <p:nvSpPr>
          <p:cNvPr id="27" name="Text Placeholder 2"/>
          <p:cNvSpPr>
            <a:spLocks noGrp="1"/>
          </p:cNvSpPr>
          <p:nvPr>
            <p:ph idx="22" hasCustomPrompt="1"/>
          </p:nvPr>
        </p:nvSpPr>
        <p:spPr bwMode="auto">
          <a:xfrm>
            <a:off x="441727" y="1781209"/>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a:t>GS1 Address</a:t>
            </a:r>
          </a:p>
        </p:txBody>
      </p:sp>
      <p:sp>
        <p:nvSpPr>
          <p:cNvPr id="32" name="Text Placeholder 2"/>
          <p:cNvSpPr>
            <a:spLocks noGrp="1"/>
          </p:cNvSpPr>
          <p:nvPr>
            <p:ph idx="27" hasCustomPrompt="1"/>
          </p:nvPr>
        </p:nvSpPr>
        <p:spPr bwMode="auto">
          <a:xfrm>
            <a:off x="808397" y="31670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33" name="Text Placeholder 2"/>
          <p:cNvSpPr>
            <a:spLocks noGrp="1"/>
          </p:cNvSpPr>
          <p:nvPr>
            <p:ph idx="28" hasCustomPrompt="1"/>
          </p:nvPr>
        </p:nvSpPr>
        <p:spPr bwMode="auto">
          <a:xfrm>
            <a:off x="808397" y="34188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41" name="Text Placeholder 40"/>
          <p:cNvSpPr>
            <a:spLocks noGrp="1"/>
          </p:cNvSpPr>
          <p:nvPr>
            <p:ph type="body" sz="quarter" idx="33" hasCustomPrompt="1"/>
          </p:nvPr>
        </p:nvSpPr>
        <p:spPr>
          <a:xfrm>
            <a:off x="444146" y="2916792"/>
            <a:ext cx="291470" cy="265922"/>
          </a:xfrm>
          <a:prstGeom prst="rect">
            <a:avLst/>
          </a:prstGeom>
        </p:spPr>
        <p:txBody>
          <a:bodyPr vert="horz" lIns="72000" rIns="0"/>
          <a:lstStyle>
            <a:lvl1pPr marL="74250" indent="0" algn="l">
              <a:buNone/>
              <a:defRPr sz="1200" b="1" i="0"/>
            </a:lvl1pPr>
          </a:lstStyle>
          <a:p>
            <a:pPr lvl="0"/>
            <a:r>
              <a:rPr lang="en-GB" noProof="0"/>
              <a:t>T</a:t>
            </a:r>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50" indent="0" algn="l">
              <a:buNone/>
              <a:defRPr sz="1200" b="1" i="0"/>
            </a:lvl1pPr>
          </a:lstStyle>
          <a:p>
            <a:pPr lvl="0"/>
            <a:r>
              <a:rPr lang="en-GB" noProof="0"/>
              <a:t>D</a:t>
            </a:r>
          </a:p>
        </p:txBody>
      </p:sp>
      <p:sp>
        <p:nvSpPr>
          <p:cNvPr id="43" name="Text Placeholder 40"/>
          <p:cNvSpPr>
            <a:spLocks noGrp="1"/>
          </p:cNvSpPr>
          <p:nvPr>
            <p:ph type="body" sz="quarter" idx="35" hasCustomPrompt="1"/>
          </p:nvPr>
        </p:nvSpPr>
        <p:spPr>
          <a:xfrm>
            <a:off x="444146" y="3418449"/>
            <a:ext cx="291470" cy="265922"/>
          </a:xfrm>
          <a:prstGeom prst="rect">
            <a:avLst/>
          </a:prstGeom>
        </p:spPr>
        <p:txBody>
          <a:bodyPr vert="horz" lIns="72000" rIns="0"/>
          <a:lstStyle>
            <a:lvl1pPr marL="74250" indent="0" algn="l">
              <a:buNone/>
              <a:defRPr sz="1200" b="1" i="0"/>
            </a:lvl1pPr>
          </a:lstStyle>
          <a:p>
            <a:pPr lvl="0"/>
            <a:r>
              <a:rPr lang="en-GB" noProof="0"/>
              <a:t>M</a:t>
            </a:r>
          </a:p>
        </p:txBody>
      </p:sp>
      <p:sp>
        <p:nvSpPr>
          <p:cNvPr id="44" name="Text Placeholder 40"/>
          <p:cNvSpPr>
            <a:spLocks noGrp="1"/>
          </p:cNvSpPr>
          <p:nvPr>
            <p:ph type="body" sz="quarter" idx="36" hasCustomPrompt="1"/>
          </p:nvPr>
        </p:nvSpPr>
        <p:spPr>
          <a:xfrm>
            <a:off x="444146" y="3671129"/>
            <a:ext cx="291470" cy="265922"/>
          </a:xfrm>
          <a:prstGeom prst="rect">
            <a:avLst/>
          </a:prstGeom>
        </p:spPr>
        <p:txBody>
          <a:bodyPr vert="horz" lIns="72000" rIns="0"/>
          <a:lstStyle>
            <a:lvl1pPr marL="74250" indent="0" algn="l">
              <a:buNone/>
              <a:defRPr sz="1200" b="1" i="0"/>
            </a:lvl1pPr>
          </a:lstStyle>
          <a:p>
            <a:pPr lvl="0"/>
            <a:r>
              <a:rPr lang="en-GB" noProof="0"/>
              <a:t>E</a:t>
            </a:r>
          </a:p>
        </p:txBody>
      </p:sp>
    </p:spTree>
    <p:extLst>
      <p:ext uri="{BB962C8B-B14F-4D97-AF65-F5344CB8AC3E}">
        <p14:creationId xmlns:p14="http://schemas.microsoft.com/office/powerpoint/2010/main" val="35403415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Header - Editable Colou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0791417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Orang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8"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a:t>Divider Slide</a:t>
            </a:r>
            <a:br>
              <a:rPr lang="en-GB" noProof="0"/>
            </a:br>
            <a:r>
              <a:rPr lang="en-GB"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4803868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887637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a:lnSpc>
                <a:spcPct val="100000"/>
              </a:lnSpc>
              <a:buFontTx/>
              <a:buNone/>
              <a:defRPr sz="1800" b="1" i="0"/>
            </a:lvl1pPr>
          </a:lstStyle>
          <a:p>
            <a:pPr lvl="0"/>
            <a:r>
              <a:rPr lang="en-GB" noProof="0"/>
              <a:t>Click to edit heading</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735866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Orange Divid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723286" y="1551444"/>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US"/>
              <a:t>Click to Add Subtitle</a:t>
            </a:r>
          </a:p>
        </p:txBody>
      </p:sp>
      <p:sp>
        <p:nvSpPr>
          <p:cNvPr id="8" name="Title 2"/>
          <p:cNvSpPr>
            <a:spLocks noGrp="1"/>
          </p:cNvSpPr>
          <p:nvPr>
            <p:ph type="title" hasCustomPrompt="1"/>
          </p:nvPr>
        </p:nvSpPr>
        <p:spPr>
          <a:xfrm>
            <a:off x="723283" y="704832"/>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US"/>
              <a:t>Divider Slide</a:t>
            </a:r>
            <a:br>
              <a:rPr lang="en-US"/>
            </a:br>
            <a:r>
              <a:rPr lang="en-US"/>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a:p>
        </p:txBody>
      </p:sp>
    </p:spTree>
    <p:extLst>
      <p:ext uri="{BB962C8B-B14F-4D97-AF65-F5344CB8AC3E}">
        <p14:creationId xmlns:p14="http://schemas.microsoft.com/office/powerpoint/2010/main" val="39235761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16" name="Text Placeholder 5"/>
          <p:cNvSpPr>
            <a:spLocks noGrp="1"/>
          </p:cNvSpPr>
          <p:nvPr>
            <p:ph type="body" sz="quarter" idx="15" hasCustomPrompt="1"/>
          </p:nvPr>
        </p:nvSpPr>
        <p:spPr>
          <a:xfrm>
            <a:off x="454997"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US"/>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US"/>
              <a:t>Click to edit heading</a:t>
            </a:r>
          </a:p>
        </p:txBody>
      </p:sp>
      <p:sp>
        <p:nvSpPr>
          <p:cNvPr id="12" name="Text Placeholder 12"/>
          <p:cNvSpPr>
            <a:spLocks noGrp="1"/>
          </p:cNvSpPr>
          <p:nvPr>
            <p:ph type="body" sz="quarter" idx="20" hasCustomPrompt="1"/>
          </p:nvPr>
        </p:nvSpPr>
        <p:spPr>
          <a:xfrm>
            <a:off x="4773386"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p:cNvSpPr>
            <a:spLocks noGrp="1"/>
          </p:cNvSpPr>
          <p:nvPr>
            <p:ph type="sldNum" sz="quarter" idx="14"/>
          </p:nvPr>
        </p:nvSpPr>
        <p:spPr>
          <a:xfrm>
            <a:off x="8447487" y="4759631"/>
            <a:ext cx="247535" cy="150195"/>
          </a:xfrm>
        </p:spPr>
        <p:txBody>
          <a:bodyPr/>
          <a:lstStyle/>
          <a:p>
            <a:pPr fontAlgn="base">
              <a:spcAft>
                <a:spcPct val="0"/>
              </a:spcAft>
              <a:defRPr/>
            </a:pPr>
            <a:fld id="{4472AB7F-E8D0-4874-A9B8-335B68DC5F05}" type="slidenum">
              <a:rPr lang="en-US"/>
              <a:pPr fontAlgn="base">
                <a:spcAft>
                  <a:spcPct val="0"/>
                </a:spcAft>
                <a:defRPr/>
              </a:pPr>
              <a:t>‹#›</a:t>
            </a:fld>
            <a:endParaRPr lang="en-US"/>
          </a:p>
        </p:txBody>
      </p:sp>
    </p:spTree>
    <p:extLst>
      <p:ext uri="{BB962C8B-B14F-4D97-AF65-F5344CB8AC3E}">
        <p14:creationId xmlns:p14="http://schemas.microsoft.com/office/powerpoint/2010/main" val="40932445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35341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355739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2" name="Title 1"/>
          <p:cNvSpPr>
            <a:spLocks noGrp="1"/>
          </p:cNvSpPr>
          <p:nvPr>
            <p:ph type="title" hasCustomPrompt="1"/>
          </p:nvPr>
        </p:nvSpPr>
        <p:spPr/>
        <p:txBody>
          <a:bodyPr/>
          <a:lstStyle/>
          <a:p>
            <a:r>
              <a:rPr lang="en-GB" noProof="0"/>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4005602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Header Oran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5" name="Rectangle 4"/>
          <p:cNvSpPr/>
          <p:nvPr/>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Click to edit header</a:t>
            </a:r>
          </a:p>
        </p:txBody>
      </p:sp>
    </p:spTree>
    <p:extLst>
      <p:ext uri="{BB962C8B-B14F-4D97-AF65-F5344CB8AC3E}">
        <p14:creationId xmlns:p14="http://schemas.microsoft.com/office/powerpoint/2010/main" val="4185236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a:normAutofit/>
          </a:bodyPr>
          <a:lstStyle>
            <a:lvl1pPr marL="0" indent="0">
              <a:buFontTx/>
              <a:buNone/>
              <a:defRPr sz="1500" b="1" i="0"/>
            </a:lvl1pPr>
          </a:lstStyle>
          <a:p>
            <a:pPr lvl="0"/>
            <a:r>
              <a:rPr lang="en-GB" noProof="0"/>
              <a:t>Click to edit heading</a:t>
            </a:r>
          </a:p>
        </p:txBody>
      </p:sp>
      <p:sp>
        <p:nvSpPr>
          <p:cNvPr id="8" name="Text Placeholder 2"/>
          <p:cNvSpPr>
            <a:spLocks noGrp="1"/>
          </p:cNvSpPr>
          <p:nvPr>
            <p:ph idx="13" hasCustomPrompt="1"/>
          </p:nvPr>
        </p:nvSpPr>
        <p:spPr bwMode="auto">
          <a:xfrm>
            <a:off x="552764" y="1428750"/>
            <a:ext cx="8044541" cy="307181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Title 3"/>
          <p:cNvSpPr>
            <a:spLocks noGrp="1"/>
          </p:cNvSpPr>
          <p:nvPr>
            <p:ph type="title" hasCustomPrompt="1"/>
          </p:nvPr>
        </p:nvSpPr>
        <p:spPr/>
        <p:txBody>
          <a:bodyPr/>
          <a:lstStyle/>
          <a:p>
            <a:r>
              <a:rPr lang="en-GB" noProof="0"/>
              <a:t>Click to Edit Title</a:t>
            </a:r>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474243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870872"/>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2057401"/>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1616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54995"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8" name="Text Placeholder 12"/>
          <p:cNvSpPr>
            <a:spLocks noGrp="1"/>
          </p:cNvSpPr>
          <p:nvPr>
            <p:ph type="body" sz="quarter" idx="17" hasCustomPrompt="1"/>
          </p:nvPr>
        </p:nvSpPr>
        <p:spPr>
          <a:xfrm>
            <a:off x="455719"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2" name="Text Placeholder 12"/>
          <p:cNvSpPr>
            <a:spLocks noGrp="1"/>
          </p:cNvSpPr>
          <p:nvPr>
            <p:ph type="body" sz="quarter" idx="20" hasCustomPrompt="1"/>
          </p:nvPr>
        </p:nvSpPr>
        <p:spPr>
          <a:xfrm>
            <a:off x="4773384"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Slide Number Placeholder 4"/>
          <p:cNvSpPr>
            <a:spLocks noGrp="1"/>
          </p:cNvSpPr>
          <p:nvPr>
            <p:ph type="sldNum" sz="quarter" idx="14"/>
          </p:nvPr>
        </p:nvSpPr>
        <p:spPr>
          <a:xfrm>
            <a:off x="8447485" y="4759630"/>
            <a:ext cx="247535" cy="150195"/>
          </a:xfr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409359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image" Target="../media/image1.png"/><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5.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png"/><Relationship Id="rId4" Type="http://schemas.openxmlformats.org/officeDocument/2006/relationships/slideLayout" Target="../slideLayouts/slideLayout35.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14.png"/><Relationship Id="rId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41.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1.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5.pn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22.png"/><Relationship Id="rId5" Type="http://schemas.openxmlformats.org/officeDocument/2006/relationships/slideLayout" Target="../slideLayouts/slideLayout69.xml"/><Relationship Id="rId10" Type="http://schemas.openxmlformats.org/officeDocument/2006/relationships/image" Target="../media/image21.png"/><Relationship Id="rId4" Type="http://schemas.openxmlformats.org/officeDocument/2006/relationships/slideLayout" Target="../slideLayouts/slideLayout6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443" y="655719"/>
            <a:ext cx="2129612" cy="626216"/>
          </a:xfrm>
          <a:prstGeom prst="rect">
            <a:avLst/>
          </a:prstGeom>
        </p:spPr>
      </p:pic>
      <p:pic>
        <p:nvPicPr>
          <p:cNvPr id="9" name="Picture 8" descr="14GSGL0011_D08_PPT_Cover_Global-Language-of-Busines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0750" y="965933"/>
            <a:ext cx="1429409" cy="77511"/>
          </a:xfrm>
          <a:prstGeom prst="rect">
            <a:avLst/>
          </a:prstGeom>
        </p:spPr>
      </p:pic>
    </p:spTree>
    <p:extLst>
      <p:ext uri="{BB962C8B-B14F-4D97-AF65-F5344CB8AC3E}">
        <p14:creationId xmlns:p14="http://schemas.microsoft.com/office/powerpoint/2010/main" val="3524010020"/>
      </p:ext>
    </p:extLst>
  </p:cSld>
  <p:clrMap bg1="lt1" tx1="dk1" bg2="lt2" tx2="dk2" accent1="accent1" accent2="accent2" accent3="accent3" accent4="accent4" accent5="accent5" accent6="accent6" hlink="hlink" folHlink="folHlink"/>
  <p:sldLayoutIdLst>
    <p:sldLayoutId id="2147483674" r:id="rId1"/>
    <p:sldLayoutId id="2147483751" r:id="rId2"/>
    <p:sldLayoutId id="2147483881"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GB"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a:solidFill>
                  <a:srgbClr val="454545"/>
                </a:solidFill>
              </a:rPr>
              <a:t>© GS1</a:t>
            </a:r>
            <a:r>
              <a:rPr lang="en-GB" baseline="0" noProof="0">
                <a:solidFill>
                  <a:srgbClr val="454545"/>
                </a:solidFill>
              </a:rPr>
              <a:t> </a:t>
            </a:r>
            <a:r>
              <a:rPr lang="en-GB" noProof="0">
                <a:solidFill>
                  <a:srgbClr val="454545"/>
                </a:solidFill>
              </a:rPr>
              <a:t>2022</a:t>
            </a:r>
          </a:p>
        </p:txBody>
      </p:sp>
      <p:pic>
        <p:nvPicPr>
          <p:cNvPr id="6" name="Picture 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454644457"/>
      </p:ext>
    </p:extLst>
  </p:cSld>
  <p:clrMap bg1="lt1" tx1="dk1" bg2="lt2" tx2="dk2" accent1="accent1" accent2="accent2" accent3="accent3" accent4="accent4" accent5="accent5" accent6="accent6" hlink="hlink" folHlink="folHlink"/>
  <p:sldLayoutIdLst>
    <p:sldLayoutId id="2147483855" r:id="rId1"/>
    <p:sldLayoutId id="2147483812" r:id="rId2"/>
    <p:sldLayoutId id="2147483813" r:id="rId3"/>
    <p:sldLayoutId id="2147483856" r:id="rId4"/>
    <p:sldLayoutId id="2147483857"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9" r:id="rId14"/>
    <p:sldLayoutId id="2147483824" r:id="rId15"/>
    <p:sldLayoutId id="2147483826" r:id="rId16"/>
    <p:sldLayoutId id="2147483827" r:id="rId17"/>
    <p:sldLayoutId id="2147483828" r:id="rId18"/>
    <p:sldLayoutId id="2147483858" r:id="rId19"/>
    <p:sldLayoutId id="2147484031" r:id="rId20"/>
    <p:sldLayoutId id="2147484032" r:id="rId21"/>
  </p:sldLayoutIdLst>
  <p:hf hdr="0" ftr="0" dt="0"/>
  <p:txStyles>
    <p:titleStyle>
      <a:lvl1pPr algn="l" defTabSz="457155"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a:solidFill>
                  <a:srgbClr val="454545"/>
                </a:solidFill>
              </a:rPr>
              <a:t>© GS1</a:t>
            </a:r>
            <a:r>
              <a:rPr lang="en-GB" baseline="0" noProof="0">
                <a:solidFill>
                  <a:srgbClr val="454545"/>
                </a:solidFill>
              </a:rPr>
              <a:t> </a:t>
            </a:r>
            <a:r>
              <a:rPr lang="en-GB" noProof="0">
                <a:solidFill>
                  <a:srgbClr val="454545"/>
                </a:solidFill>
              </a:rPr>
              <a:t>2022</a:t>
            </a: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8" name="Rectangle 7"/>
          <p:cNvSpPr/>
          <p:nvPr userDrawn="1"/>
        </p:nvSpPr>
        <p:spPr>
          <a:xfrm>
            <a:off x="228600" y="765253"/>
            <a:ext cx="8610600" cy="38100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1892067409"/>
      </p:ext>
    </p:extLst>
  </p:cSld>
  <p:clrMap bg1="lt1" tx1="dk1" bg2="lt2" tx2="dk2" accent1="accent1" accent2="accent2" accent3="accent3" accent4="accent4" accent5="accent5" accent6="accent6" hlink="hlink" folHlink="folHlink"/>
  <p:sldLayoutIdLst>
    <p:sldLayoutId id="2147483865" r:id="rId1"/>
    <p:sldLayoutId id="2147483868" r:id="rId2"/>
    <p:sldLayoutId id="2147483872" r:id="rId3"/>
    <p:sldLayoutId id="2147483870" r:id="rId4"/>
    <p:sldLayoutId id="2147483874" r:id="rId5"/>
    <p:sldLayoutId id="2147483876" r:id="rId6"/>
    <p:sldLayoutId id="2147483878" r:id="rId7"/>
  </p:sldLayoutIdLst>
  <p:hf hdr="0" ftr="0" dt="0"/>
  <p:txStyles>
    <p:titleStyle>
      <a:lvl1pPr algn="l" defTabSz="45715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6"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a:solidFill>
                  <a:srgbClr val="454545"/>
                </a:solidFill>
              </a:rPr>
              <a:t>© GS1</a:t>
            </a:r>
            <a:r>
              <a:rPr lang="en-GB" baseline="0" noProof="0">
                <a:solidFill>
                  <a:srgbClr val="454545"/>
                </a:solidFill>
              </a:rPr>
              <a:t> </a:t>
            </a:r>
            <a:r>
              <a:rPr lang="en-GB" noProof="0">
                <a:solidFill>
                  <a:srgbClr val="454545"/>
                </a:solidFill>
              </a:rPr>
              <a:t>2022</a:t>
            </a:r>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
        <p:nvSpPr>
          <p:cNvPr id="9"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4211020604"/>
      </p:ext>
    </p:extLst>
  </p:cSld>
  <p:clrMap bg1="lt1" tx1="dk1" bg2="lt2" tx2="dk2" accent1="accent1" accent2="accent2" accent3="accent3" accent4="accent4" accent5="accent5" accent6="accent6" hlink="hlink" folHlink="folHlink"/>
  <p:sldLayoutIdLst>
    <p:sldLayoutId id="2147483722" r:id="rId1"/>
    <p:sldLayoutId id="2147483727" r:id="rId2"/>
    <p:sldLayoutId id="2147483793" r:id="rId3"/>
    <p:sldLayoutId id="2147483796" r:id="rId4"/>
    <p:sldLayoutId id="2147483794" r:id="rId5"/>
    <p:sldLayoutId id="2147483797" r:id="rId6"/>
    <p:sldLayoutId id="214748385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0339" y="655719"/>
            <a:ext cx="2129821" cy="626216"/>
          </a:xfrm>
          <a:prstGeom prst="rect">
            <a:avLst/>
          </a:prstGeom>
        </p:spPr>
      </p:pic>
      <p:pic>
        <p:nvPicPr>
          <p:cNvPr id="9" name="Picture 8" descr="14GSGL0011_D08_PPT_Cover_Global-Language-of-Business.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270750" y="965933"/>
            <a:ext cx="1429409" cy="77511"/>
          </a:xfrm>
          <a:prstGeom prst="rect">
            <a:avLst/>
          </a:prstGeom>
        </p:spPr>
      </p:pic>
    </p:spTree>
    <p:extLst>
      <p:ext uri="{BB962C8B-B14F-4D97-AF65-F5344CB8AC3E}">
        <p14:creationId xmlns:p14="http://schemas.microsoft.com/office/powerpoint/2010/main" val="3684580857"/>
      </p:ext>
    </p:extLst>
  </p:cSld>
  <p:clrMap bg1="lt1" tx1="dk1" bg2="lt2" tx2="dk2" accent1="accent1" accent2="accent2" accent3="accent3" accent4="accent4" accent5="accent5" accent6="accent6" hlink="hlink" folHlink="folHlink"/>
  <p:sldLayoutIdLst>
    <p:sldLayoutId id="2147483883" r:id="rId1"/>
    <p:sldLayoutId id="214748388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GB"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sz="600" noProof="0">
                <a:solidFill>
                  <a:srgbClr val="454545"/>
                </a:solidFill>
              </a:rPr>
              <a:t>© GS1 2022</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72" y="4646132"/>
            <a:ext cx="1312639" cy="385983"/>
          </a:xfrm>
          <a:prstGeom prst="rect">
            <a:avLst/>
          </a:prstGeom>
        </p:spPr>
      </p:pic>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726448116"/>
      </p:ext>
    </p:extLst>
  </p:cSld>
  <p:clrMap bg1="lt1" tx1="dk1" bg2="lt2" tx2="dk2" accent1="accent1" accent2="accent2" accent3="accent3" accent4="accent4" accent5="accent5" accent6="accent6" hlink="hlink" folHlink="folHlink"/>
  <p:sldLayoutIdLst>
    <p:sldLayoutId id="2147484028" r:id="rId1"/>
  </p:sldLayoutIdLst>
  <p:hf hdr="0" ftr="0" dt="0"/>
  <p:txStyles>
    <p:titleStyle>
      <a:lvl1pPr algn="l" defTabSz="457144"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0"/>
          <p:cNvPicPr preferRelativeResize="0"/>
          <p:nvPr/>
        </p:nvPicPr>
        <p:blipFill rotWithShape="1">
          <a:blip r:embed="rId4">
            <a:alphaModFix/>
          </a:blip>
          <a:srcRect/>
          <a:stretch/>
        </p:blipFill>
        <p:spPr>
          <a:xfrm>
            <a:off x="420443" y="655719"/>
            <a:ext cx="2129612" cy="626216"/>
          </a:xfrm>
          <a:prstGeom prst="rect">
            <a:avLst/>
          </a:prstGeom>
          <a:noFill/>
          <a:ln>
            <a:noFill/>
          </a:ln>
        </p:spPr>
      </p:pic>
      <p:pic>
        <p:nvPicPr>
          <p:cNvPr id="11" name="Google Shape;11;p30" descr="14GSGL0011_D08_PPT_Cover_Global-Language-of-Business.png"/>
          <p:cNvPicPr preferRelativeResize="0"/>
          <p:nvPr/>
        </p:nvPicPr>
        <p:blipFill rotWithShape="1">
          <a:blip r:embed="rId5">
            <a:alphaModFix/>
          </a:blip>
          <a:srcRect/>
          <a:stretch/>
        </p:blipFill>
        <p:spPr>
          <a:xfrm>
            <a:off x="7270750" y="965933"/>
            <a:ext cx="1429409" cy="77511"/>
          </a:xfrm>
          <a:prstGeom prst="rect">
            <a:avLst/>
          </a:prstGeom>
          <a:noFill/>
          <a:ln>
            <a:noFill/>
          </a:ln>
        </p:spPr>
      </p:pic>
    </p:spTree>
    <p:extLst>
      <p:ext uri="{BB962C8B-B14F-4D97-AF65-F5344CB8AC3E}">
        <p14:creationId xmlns:p14="http://schemas.microsoft.com/office/powerpoint/2010/main" val="3235025723"/>
      </p:ext>
    </p:extLst>
  </p:cSld>
  <p:clrMap bg1="lt1" tx1="dk1" bg2="dk2" tx2="lt2" accent1="accent1" accent2="accent2" accent3="accent3" accent4="accent4" accent5="accent5" accent6="accent6" hlink="hlink" folHlink="folHlink"/>
  <p:sldLayoutIdLst>
    <p:sldLayoutId id="2147484034" r:id="rId1"/>
    <p:sldLayoutId id="214748403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GB"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a:solidFill>
                  <a:srgbClr val="454545"/>
                </a:solidFill>
              </a:rPr>
              <a:t>© GS1</a:t>
            </a:r>
            <a:r>
              <a:rPr lang="en-GB" baseline="0" noProof="0">
                <a:solidFill>
                  <a:srgbClr val="454545"/>
                </a:solidFill>
              </a:rPr>
              <a:t> </a:t>
            </a:r>
            <a:r>
              <a:rPr lang="en-GB" noProof="0">
                <a:solidFill>
                  <a:srgbClr val="454545"/>
                </a:solidFill>
              </a:rPr>
              <a:t>2021</a:t>
            </a:r>
          </a:p>
        </p:txBody>
      </p:sp>
      <p:pic>
        <p:nvPicPr>
          <p:cNvPr id="6" name="Picture 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564110942"/>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 id="2147484053" r:id="rId17"/>
    <p:sldLayoutId id="2147484054" r:id="rId18"/>
    <p:sldLayoutId id="2147484055" r:id="rId19"/>
    <p:sldLayoutId id="2147484056" r:id="rId20"/>
    <p:sldLayoutId id="2147484057" r:id="rId21"/>
  </p:sldLayoutIdLst>
  <p:hf hdr="0" ftr="0" dt="0"/>
  <p:txStyles>
    <p:titleStyle>
      <a:lvl1pPr algn="l" defTabSz="457155"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GB"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sz="600" noProof="0">
                <a:solidFill>
                  <a:srgbClr val="454545"/>
                </a:solidFill>
              </a:rPr>
              <a:t>© GS1</a:t>
            </a:r>
            <a:r>
              <a:rPr lang="en-GB" sz="600" baseline="0" noProof="0">
                <a:solidFill>
                  <a:srgbClr val="454545"/>
                </a:solidFill>
              </a:rPr>
              <a:t> </a:t>
            </a:r>
            <a:r>
              <a:rPr lang="en-GB" sz="600" noProof="0">
                <a:solidFill>
                  <a:srgbClr val="454545"/>
                </a:solidFill>
              </a:rPr>
              <a:t>2020</a:t>
            </a:r>
          </a:p>
        </p:txBody>
      </p:sp>
      <p:pic>
        <p:nvPicPr>
          <p:cNvPr id="6" name="Picture 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37172" y="4646132"/>
            <a:ext cx="1312639" cy="385983"/>
          </a:xfrm>
          <a:prstGeom prst="rect">
            <a:avLst/>
          </a:prstGeom>
        </p:spPr>
      </p:pic>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884360756"/>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Lst>
  <p:hf hdr="0" ftr="0" dt="0"/>
  <p:txStyles>
    <p:titleStyle>
      <a:lvl1pPr algn="l" defTabSz="457144"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https://www.gs1.org/standards/gs1-global-data-model" TargetMode="External"/><Relationship Id="rId5" Type="http://schemas.openxmlformats.org/officeDocument/2006/relationships/hyperlink" Target="mailto:markus.mueller@gs1.org" TargetMode="External"/><Relationship Id="rId4" Type="http://schemas.openxmlformats.org/officeDocument/2006/relationships/image" Target="../media/image25.tiff"/></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5.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hyperlink" Target="https://www.gs1.org/standards/gs1-global-data-model-attribute-implementation-guide/11-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gs1.org/standards/attribute-definitions-for-busines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1"/>
          <p:cNvSpPr txBox="1">
            <a:spLocks noGrp="1"/>
          </p:cNvSpPr>
          <p:nvPr>
            <p:ph type="title"/>
          </p:nvPr>
        </p:nvSpPr>
        <p:spPr>
          <a:xfrm>
            <a:off x="578612" y="2211088"/>
            <a:ext cx="6473961" cy="545372"/>
          </a:xfrm>
          <a:prstGeom prst="rect">
            <a:avLst/>
          </a:prstGeom>
          <a:noFill/>
          <a:ln>
            <a:noFill/>
          </a:ln>
        </p:spPr>
        <p:txBody>
          <a:bodyPr spcFirstLastPara="1" wrap="square" lIns="0" tIns="0" rIns="0" bIns="0" anchor="t" anchorCtr="0">
            <a:noAutofit/>
          </a:bodyPr>
          <a:lstStyle/>
          <a:p>
            <a:r>
              <a:rPr lang="en-US"/>
              <a:t>GS1</a:t>
            </a:r>
            <a:r>
              <a:rPr lang="en-US" sz="1800"/>
              <a:t> Global Data Model - Market Stages Guideline</a:t>
            </a:r>
          </a:p>
        </p:txBody>
      </p:sp>
      <p:sp>
        <p:nvSpPr>
          <p:cNvPr id="669" name="Google Shape;669;p1"/>
          <p:cNvSpPr txBox="1">
            <a:spLocks noGrp="1"/>
          </p:cNvSpPr>
          <p:nvPr>
            <p:ph type="body" idx="2"/>
          </p:nvPr>
        </p:nvSpPr>
        <p:spPr>
          <a:xfrm>
            <a:off x="589667" y="3408320"/>
            <a:ext cx="6462906" cy="391139"/>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rgbClr val="FFFFFF"/>
              </a:buClr>
              <a:buSzPts val="900"/>
              <a:buNone/>
            </a:pPr>
            <a:r>
              <a:rPr lang="en-GB"/>
              <a:t>Mark Van Eeghem &amp; Markus Mueller</a:t>
            </a:r>
            <a:endParaRPr/>
          </a:p>
        </p:txBody>
      </p:sp>
      <p:sp>
        <p:nvSpPr>
          <p:cNvPr id="670" name="Google Shape;670;p1"/>
          <p:cNvSpPr txBox="1">
            <a:spLocks noGrp="1"/>
          </p:cNvSpPr>
          <p:nvPr>
            <p:ph type="body" idx="3"/>
          </p:nvPr>
        </p:nvSpPr>
        <p:spPr>
          <a:xfrm>
            <a:off x="589648" y="3833759"/>
            <a:ext cx="6462925" cy="15378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FFFFFF"/>
              </a:buClr>
              <a:buSzPts val="900"/>
              <a:buNone/>
            </a:pPr>
            <a:r>
              <a:rPr lang="en-GB" dirty="0"/>
              <a:t>July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5A3758-9FE4-4300-9854-7D02BDA6040B}"/>
              </a:ext>
            </a:extLst>
          </p:cNvPr>
          <p:cNvSpPr>
            <a:spLocks noGrp="1"/>
          </p:cNvSpPr>
          <p:nvPr>
            <p:ph type="title"/>
          </p:nvPr>
        </p:nvSpPr>
        <p:spPr/>
        <p:txBody>
          <a:bodyPr/>
          <a:lstStyle/>
          <a:p>
            <a:r>
              <a:rPr lang="en-US"/>
              <a:t>Market Stages Guideline Word Document</a:t>
            </a:r>
            <a:endParaRPr lang="en-GB"/>
          </a:p>
        </p:txBody>
      </p:sp>
      <p:sp>
        <p:nvSpPr>
          <p:cNvPr id="2" name="Slide Number Placeholder 1">
            <a:extLst>
              <a:ext uri="{FF2B5EF4-FFF2-40B4-BE49-F238E27FC236}">
                <a16:creationId xmlns:a16="http://schemas.microsoft.com/office/drawing/2014/main" id="{A2E83329-E0D3-40E9-B895-3F6F509CDCB6}"/>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10</a:t>
            </a:fld>
            <a:endParaRPr lang="en-GB" noProof="0"/>
          </a:p>
        </p:txBody>
      </p:sp>
      <p:pic>
        <p:nvPicPr>
          <p:cNvPr id="14" name="Picture 13" descr="Text, letter&#10;&#10;Description automatically generated">
            <a:extLst>
              <a:ext uri="{FF2B5EF4-FFF2-40B4-BE49-F238E27FC236}">
                <a16:creationId xmlns:a16="http://schemas.microsoft.com/office/drawing/2014/main" id="{329D99B2-6B9A-3A2F-5FE1-C46E1C650E4A}"/>
              </a:ext>
            </a:extLst>
          </p:cNvPr>
          <p:cNvPicPr>
            <a:picLocks noChangeAspect="1"/>
          </p:cNvPicPr>
          <p:nvPr/>
        </p:nvPicPr>
        <p:blipFill>
          <a:blip r:embed="rId3"/>
          <a:stretch>
            <a:fillRect/>
          </a:stretch>
        </p:blipFill>
        <p:spPr>
          <a:xfrm>
            <a:off x="967596" y="1077909"/>
            <a:ext cx="2979303" cy="3986541"/>
          </a:xfrm>
          <a:prstGeom prst="rect">
            <a:avLst/>
          </a:prstGeom>
          <a:ln w="12700">
            <a:solidFill>
              <a:schemeClr val="tx2"/>
            </a:solidFill>
          </a:ln>
        </p:spPr>
      </p:pic>
      <p:pic>
        <p:nvPicPr>
          <p:cNvPr id="16" name="Picture 15" descr="Graphical user interface, text, application, email&#10;&#10;Description automatically generated">
            <a:extLst>
              <a:ext uri="{FF2B5EF4-FFF2-40B4-BE49-F238E27FC236}">
                <a16:creationId xmlns:a16="http://schemas.microsoft.com/office/drawing/2014/main" id="{4C2F1F66-19F2-685F-60FE-C109CDEDED81}"/>
              </a:ext>
            </a:extLst>
          </p:cNvPr>
          <p:cNvPicPr>
            <a:picLocks noChangeAspect="1"/>
          </p:cNvPicPr>
          <p:nvPr/>
        </p:nvPicPr>
        <p:blipFill>
          <a:blip r:embed="rId4"/>
          <a:stretch>
            <a:fillRect/>
          </a:stretch>
        </p:blipFill>
        <p:spPr>
          <a:xfrm>
            <a:off x="4315952" y="1287634"/>
            <a:ext cx="3860452" cy="2748697"/>
          </a:xfrm>
          <a:prstGeom prst="rect">
            <a:avLst/>
          </a:prstGeom>
          <a:ln w="12700">
            <a:solidFill>
              <a:schemeClr val="tx2"/>
            </a:solidFill>
          </a:ln>
        </p:spPr>
      </p:pic>
      <p:sp>
        <p:nvSpPr>
          <p:cNvPr id="3" name="TextBox 2">
            <a:extLst>
              <a:ext uri="{FF2B5EF4-FFF2-40B4-BE49-F238E27FC236}">
                <a16:creationId xmlns:a16="http://schemas.microsoft.com/office/drawing/2014/main" id="{0E15FC55-8C3F-ADAA-65A7-3B2C1DEBE9E8}"/>
              </a:ext>
            </a:extLst>
          </p:cNvPr>
          <p:cNvSpPr txBox="1"/>
          <p:nvPr/>
        </p:nvSpPr>
        <p:spPr>
          <a:xfrm>
            <a:off x="7239984" y="4774558"/>
            <a:ext cx="855842" cy="184666"/>
          </a:xfrm>
          <a:prstGeom prst="rect">
            <a:avLst/>
          </a:prstGeom>
          <a:solidFill>
            <a:schemeClr val="bg1"/>
          </a:solid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5"/>
                </a:solidFill>
                <a:effectLst/>
                <a:uLnTx/>
                <a:uFillTx/>
                <a:latin typeface="Verdana"/>
                <a:ea typeface="+mn-ea"/>
                <a:cs typeface="+mn-cs"/>
              </a:rPr>
              <a:t>© GS1 2023</a:t>
            </a:r>
            <a:endParaRPr kumimoji="0" lang="en-GB" sz="600" b="0" i="0" u="none" strike="noStrike" kern="1200" cap="none" spc="0" normalizeH="0" baseline="0" noProof="0">
              <a:ln>
                <a:noFill/>
              </a:ln>
              <a:solidFill>
                <a:srgbClr val="454545"/>
              </a:solidFill>
              <a:effectLst/>
              <a:uLnTx/>
              <a:uFillTx/>
              <a:latin typeface="Verdana"/>
              <a:ea typeface="+mn-ea"/>
              <a:cs typeface="+mn-cs"/>
            </a:endParaRPr>
          </a:p>
        </p:txBody>
      </p:sp>
    </p:spTree>
    <p:extLst>
      <p:ext uri="{BB962C8B-B14F-4D97-AF65-F5344CB8AC3E}">
        <p14:creationId xmlns:p14="http://schemas.microsoft.com/office/powerpoint/2010/main" val="226566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Graphical user interface, text, application, email&#10;&#10;Description automatically generated">
            <a:extLst>
              <a:ext uri="{FF2B5EF4-FFF2-40B4-BE49-F238E27FC236}">
                <a16:creationId xmlns:a16="http://schemas.microsoft.com/office/drawing/2014/main" id="{AE837EAD-8992-94C7-4CE6-BFEACDE4D95D}"/>
              </a:ext>
            </a:extLst>
          </p:cNvPr>
          <p:cNvPicPr>
            <a:picLocks noChangeAspect="1"/>
          </p:cNvPicPr>
          <p:nvPr/>
        </p:nvPicPr>
        <p:blipFill>
          <a:blip r:embed="rId3"/>
          <a:stretch>
            <a:fillRect/>
          </a:stretch>
        </p:blipFill>
        <p:spPr>
          <a:xfrm>
            <a:off x="100208" y="1022780"/>
            <a:ext cx="4990056" cy="3951275"/>
          </a:xfrm>
          <a:prstGeom prst="rect">
            <a:avLst/>
          </a:prstGeom>
          <a:ln w="12700">
            <a:solidFill>
              <a:schemeClr val="tx2"/>
            </a:solidFill>
          </a:ln>
        </p:spPr>
      </p:pic>
      <p:sp>
        <p:nvSpPr>
          <p:cNvPr id="2" name="Text Placeholder 1">
            <a:extLst>
              <a:ext uri="{FF2B5EF4-FFF2-40B4-BE49-F238E27FC236}">
                <a16:creationId xmlns:a16="http://schemas.microsoft.com/office/drawing/2014/main" id="{2F67636C-E075-4B66-9EEE-4FF8EB337F5D}"/>
              </a:ext>
            </a:extLst>
          </p:cNvPr>
          <p:cNvSpPr>
            <a:spLocks noGrp="1"/>
          </p:cNvSpPr>
          <p:nvPr>
            <p:ph type="body" sz="quarter" idx="12"/>
          </p:nvPr>
        </p:nvSpPr>
        <p:spPr>
          <a:xfrm>
            <a:off x="335494" y="1003745"/>
            <a:ext cx="8235758" cy="3645213"/>
          </a:xfrm>
        </p:spPr>
        <p:txBody>
          <a:bodyPr lIns="91440" tIns="45720" rIns="91440" bIns="45720" anchor="t"/>
          <a:lstStyle/>
          <a:p>
            <a:pPr marL="73660" indent="0">
              <a:buNone/>
            </a:pPr>
            <a:endParaRPr lang="en-US" sz="1600">
              <a:solidFill>
                <a:srgbClr val="002C6C"/>
              </a:solidFill>
            </a:endParaRPr>
          </a:p>
          <a:p>
            <a:pPr marL="359410"/>
            <a:endParaRPr lang="en-US"/>
          </a:p>
          <a:p>
            <a:pPr marL="359410"/>
            <a:endParaRPr lang="en-US"/>
          </a:p>
          <a:p>
            <a:pPr marL="359410"/>
            <a:endParaRPr lang="en-US"/>
          </a:p>
        </p:txBody>
      </p:sp>
      <p:sp>
        <p:nvSpPr>
          <p:cNvPr id="3" name="Title 2">
            <a:extLst>
              <a:ext uri="{FF2B5EF4-FFF2-40B4-BE49-F238E27FC236}">
                <a16:creationId xmlns:a16="http://schemas.microsoft.com/office/drawing/2014/main" id="{5B7CAACF-A1E1-4433-BBEA-759B2B47E983}"/>
              </a:ext>
            </a:extLst>
          </p:cNvPr>
          <p:cNvSpPr>
            <a:spLocks noGrp="1"/>
          </p:cNvSpPr>
          <p:nvPr>
            <p:ph type="title"/>
          </p:nvPr>
        </p:nvSpPr>
        <p:spPr/>
        <p:txBody>
          <a:bodyPr/>
          <a:lstStyle/>
          <a:p>
            <a:r>
              <a:rPr lang="en-US" sz="2400"/>
              <a:t>Market Stages Excel Spreadsheet – ReadMe</a:t>
            </a:r>
            <a:br>
              <a:rPr lang="en-US"/>
            </a:br>
            <a:r>
              <a:rPr lang="en-US" sz="2000"/>
              <a:t>Embedded in GDM standard</a:t>
            </a:r>
            <a:endParaRPr lang="en-NL" sz="2000"/>
          </a:p>
        </p:txBody>
      </p:sp>
      <p:sp>
        <p:nvSpPr>
          <p:cNvPr id="4" name="Slide Number Placeholder 3">
            <a:extLst>
              <a:ext uri="{FF2B5EF4-FFF2-40B4-BE49-F238E27FC236}">
                <a16:creationId xmlns:a16="http://schemas.microsoft.com/office/drawing/2014/main" id="{10C0744E-B6CE-4DB7-A357-B550AAF35AF5}"/>
              </a:ext>
            </a:extLst>
          </p:cNvPr>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11</a:t>
            </a:fld>
            <a:endParaRPr lang="en-GB" noProof="0"/>
          </a:p>
        </p:txBody>
      </p:sp>
      <p:pic>
        <p:nvPicPr>
          <p:cNvPr id="9" name="Picture 8" descr="Table">
            <a:extLst>
              <a:ext uri="{FF2B5EF4-FFF2-40B4-BE49-F238E27FC236}">
                <a16:creationId xmlns:a16="http://schemas.microsoft.com/office/drawing/2014/main" id="{D1089E79-F738-DAE2-4C61-30B0044CE431}"/>
              </a:ext>
            </a:extLst>
          </p:cNvPr>
          <p:cNvPicPr>
            <a:picLocks noChangeAspect="1"/>
          </p:cNvPicPr>
          <p:nvPr/>
        </p:nvPicPr>
        <p:blipFill>
          <a:blip r:embed="rId4"/>
          <a:stretch>
            <a:fillRect/>
          </a:stretch>
        </p:blipFill>
        <p:spPr>
          <a:xfrm>
            <a:off x="3325456" y="1287983"/>
            <a:ext cx="5649750" cy="3041625"/>
          </a:xfrm>
          <a:prstGeom prst="rect">
            <a:avLst/>
          </a:prstGeom>
          <a:ln w="12700">
            <a:solidFill>
              <a:schemeClr val="tx2"/>
            </a:solidFill>
          </a:ln>
        </p:spPr>
      </p:pic>
      <p:sp>
        <p:nvSpPr>
          <p:cNvPr id="5" name="TextBox 4">
            <a:extLst>
              <a:ext uri="{FF2B5EF4-FFF2-40B4-BE49-F238E27FC236}">
                <a16:creationId xmlns:a16="http://schemas.microsoft.com/office/drawing/2014/main" id="{9B6DA662-1358-58ED-E5AB-50C023800910}"/>
              </a:ext>
            </a:extLst>
          </p:cNvPr>
          <p:cNvSpPr txBox="1"/>
          <p:nvPr/>
        </p:nvSpPr>
        <p:spPr>
          <a:xfrm>
            <a:off x="7239984" y="4774558"/>
            <a:ext cx="855842" cy="184666"/>
          </a:xfrm>
          <a:prstGeom prst="rect">
            <a:avLst/>
          </a:prstGeom>
          <a:solidFill>
            <a:schemeClr val="bg1"/>
          </a:solid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5"/>
                </a:solidFill>
                <a:effectLst/>
                <a:uLnTx/>
                <a:uFillTx/>
                <a:latin typeface="Verdana"/>
                <a:ea typeface="+mn-ea"/>
                <a:cs typeface="+mn-cs"/>
              </a:rPr>
              <a:t>© GS1 2023</a:t>
            </a:r>
            <a:endParaRPr kumimoji="0" lang="en-GB" sz="600" b="0" i="0" u="none" strike="noStrike" kern="1200" cap="none" spc="0" normalizeH="0" baseline="0" noProof="0">
              <a:ln>
                <a:noFill/>
              </a:ln>
              <a:solidFill>
                <a:srgbClr val="454545"/>
              </a:solidFill>
              <a:effectLst/>
              <a:uLnTx/>
              <a:uFillTx/>
              <a:latin typeface="Verdana"/>
              <a:ea typeface="+mn-ea"/>
              <a:cs typeface="+mn-cs"/>
            </a:endParaRPr>
          </a:p>
        </p:txBody>
      </p:sp>
    </p:spTree>
    <p:extLst>
      <p:ext uri="{BB962C8B-B14F-4D97-AF65-F5344CB8AC3E}">
        <p14:creationId xmlns:p14="http://schemas.microsoft.com/office/powerpoint/2010/main" val="176268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67636C-E075-4B66-9EEE-4FF8EB337F5D}"/>
              </a:ext>
            </a:extLst>
          </p:cNvPr>
          <p:cNvSpPr>
            <a:spLocks noGrp="1"/>
          </p:cNvSpPr>
          <p:nvPr>
            <p:ph type="body" sz="quarter" idx="12"/>
          </p:nvPr>
        </p:nvSpPr>
        <p:spPr>
          <a:xfrm>
            <a:off x="335494" y="1003745"/>
            <a:ext cx="8235758" cy="3645213"/>
          </a:xfrm>
        </p:spPr>
        <p:txBody>
          <a:bodyPr lIns="91440" tIns="45720" rIns="91440" bIns="45720" anchor="t"/>
          <a:lstStyle/>
          <a:p>
            <a:pPr marL="73660" indent="0">
              <a:buNone/>
            </a:pPr>
            <a:endParaRPr lang="en-US" sz="1600">
              <a:solidFill>
                <a:srgbClr val="002C6C"/>
              </a:solidFill>
            </a:endParaRPr>
          </a:p>
          <a:p>
            <a:pPr marL="359410"/>
            <a:endParaRPr lang="en-US"/>
          </a:p>
          <a:p>
            <a:pPr marL="359410"/>
            <a:endParaRPr lang="en-US"/>
          </a:p>
          <a:p>
            <a:pPr marL="359410"/>
            <a:endParaRPr lang="en-US"/>
          </a:p>
        </p:txBody>
      </p:sp>
      <p:sp>
        <p:nvSpPr>
          <p:cNvPr id="3" name="Title 2">
            <a:extLst>
              <a:ext uri="{FF2B5EF4-FFF2-40B4-BE49-F238E27FC236}">
                <a16:creationId xmlns:a16="http://schemas.microsoft.com/office/drawing/2014/main" id="{5B7CAACF-A1E1-4433-BBEA-759B2B47E983}"/>
              </a:ext>
            </a:extLst>
          </p:cNvPr>
          <p:cNvSpPr>
            <a:spLocks noGrp="1"/>
          </p:cNvSpPr>
          <p:nvPr>
            <p:ph type="title"/>
          </p:nvPr>
        </p:nvSpPr>
        <p:spPr/>
        <p:txBody>
          <a:bodyPr/>
          <a:lstStyle/>
          <a:p>
            <a:r>
              <a:rPr lang="en-US" sz="2400"/>
              <a:t>Market Stages Excel Spreadsheet - </a:t>
            </a:r>
            <a:br>
              <a:rPr lang="en-US"/>
            </a:br>
            <a:r>
              <a:rPr lang="en-US" sz="2000"/>
              <a:t>Embedded in GDM standard</a:t>
            </a:r>
            <a:endParaRPr lang="en-NL" sz="2000"/>
          </a:p>
        </p:txBody>
      </p:sp>
      <p:sp>
        <p:nvSpPr>
          <p:cNvPr id="4" name="Slide Number Placeholder 3">
            <a:extLst>
              <a:ext uri="{FF2B5EF4-FFF2-40B4-BE49-F238E27FC236}">
                <a16:creationId xmlns:a16="http://schemas.microsoft.com/office/drawing/2014/main" id="{10C0744E-B6CE-4DB7-A357-B550AAF35AF5}"/>
              </a:ext>
            </a:extLst>
          </p:cNvPr>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12</a:t>
            </a:fld>
            <a:endParaRPr lang="en-GB" noProof="0"/>
          </a:p>
        </p:txBody>
      </p:sp>
      <p:sp>
        <p:nvSpPr>
          <p:cNvPr id="5" name="TextBox 4">
            <a:extLst>
              <a:ext uri="{FF2B5EF4-FFF2-40B4-BE49-F238E27FC236}">
                <a16:creationId xmlns:a16="http://schemas.microsoft.com/office/drawing/2014/main" id="{0FCAF05B-60C7-6B41-8D33-936000D4BD27}"/>
              </a:ext>
            </a:extLst>
          </p:cNvPr>
          <p:cNvSpPr txBox="1"/>
          <p:nvPr/>
        </p:nvSpPr>
        <p:spPr>
          <a:xfrm>
            <a:off x="7239984" y="4774558"/>
            <a:ext cx="855842" cy="184666"/>
          </a:xfrm>
          <a:prstGeom prst="rect">
            <a:avLst/>
          </a:prstGeom>
          <a:solidFill>
            <a:schemeClr val="bg1"/>
          </a:solid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5"/>
                </a:solidFill>
                <a:effectLst/>
                <a:uLnTx/>
                <a:uFillTx/>
                <a:latin typeface="Verdana"/>
                <a:ea typeface="+mn-ea"/>
                <a:cs typeface="+mn-cs"/>
              </a:rPr>
              <a:t>© GS1 2023</a:t>
            </a:r>
            <a:endParaRPr kumimoji="0" lang="en-GB" sz="600" b="0" i="0" u="none" strike="noStrike" kern="1200" cap="none" spc="0" normalizeH="0" baseline="0" noProof="0">
              <a:ln>
                <a:noFill/>
              </a:ln>
              <a:solidFill>
                <a:srgbClr val="454545"/>
              </a:solidFill>
              <a:effectLst/>
              <a:uLnTx/>
              <a:uFillTx/>
              <a:latin typeface="Verdana"/>
              <a:ea typeface="+mn-ea"/>
              <a:cs typeface="+mn-cs"/>
            </a:endParaRPr>
          </a:p>
        </p:txBody>
      </p:sp>
      <p:pic>
        <p:nvPicPr>
          <p:cNvPr id="8" name="Picture 7" descr="A screenshot of a computer&#10;&#10;Description automatically generated">
            <a:extLst>
              <a:ext uri="{FF2B5EF4-FFF2-40B4-BE49-F238E27FC236}">
                <a16:creationId xmlns:a16="http://schemas.microsoft.com/office/drawing/2014/main" id="{3CFCAA56-5F0E-A607-714E-8BD7AF1C505C}"/>
              </a:ext>
            </a:extLst>
          </p:cNvPr>
          <p:cNvPicPr>
            <a:picLocks noChangeAspect="1"/>
          </p:cNvPicPr>
          <p:nvPr/>
        </p:nvPicPr>
        <p:blipFill>
          <a:blip r:embed="rId2"/>
          <a:stretch>
            <a:fillRect/>
          </a:stretch>
        </p:blipFill>
        <p:spPr>
          <a:xfrm>
            <a:off x="-802" y="1156591"/>
            <a:ext cx="9142779" cy="3238762"/>
          </a:xfrm>
          <a:prstGeom prst="rect">
            <a:avLst/>
          </a:prstGeom>
        </p:spPr>
      </p:pic>
    </p:spTree>
    <p:extLst>
      <p:ext uri="{BB962C8B-B14F-4D97-AF65-F5344CB8AC3E}">
        <p14:creationId xmlns:p14="http://schemas.microsoft.com/office/powerpoint/2010/main" val="265939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A5D9-5E52-AC4F-BDAF-E64F5B244BFE}"/>
              </a:ext>
            </a:extLst>
          </p:cNvPr>
          <p:cNvSpPr>
            <a:spLocks noGrp="1"/>
          </p:cNvSpPr>
          <p:nvPr>
            <p:ph type="title"/>
          </p:nvPr>
        </p:nvSpPr>
        <p:spPr/>
        <p:txBody>
          <a:bodyPr/>
          <a:lstStyle/>
          <a:p>
            <a:r>
              <a:rPr lang="en-US"/>
              <a:t>Use Case: Create a Standardised Listing Sheet</a:t>
            </a:r>
            <a:br>
              <a:rPr lang="en-US"/>
            </a:br>
            <a:endParaRPr lang="en-GB"/>
          </a:p>
        </p:txBody>
      </p:sp>
      <p:sp>
        <p:nvSpPr>
          <p:cNvPr id="3" name="Slide Number Placeholder 2">
            <a:extLst>
              <a:ext uri="{FF2B5EF4-FFF2-40B4-BE49-F238E27FC236}">
                <a16:creationId xmlns:a16="http://schemas.microsoft.com/office/drawing/2014/main" id="{F9DB7148-5E8B-D073-F639-CCDE31364944}"/>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13</a:t>
            </a:fld>
            <a:endParaRPr lang="en-GB" noProof="0"/>
          </a:p>
        </p:txBody>
      </p:sp>
      <p:pic>
        <p:nvPicPr>
          <p:cNvPr id="8" name="Picture 7">
            <a:extLst>
              <a:ext uri="{FF2B5EF4-FFF2-40B4-BE49-F238E27FC236}">
                <a16:creationId xmlns:a16="http://schemas.microsoft.com/office/drawing/2014/main" id="{2012EAAF-765F-62A5-17BE-54495702A17D}"/>
              </a:ext>
            </a:extLst>
          </p:cNvPr>
          <p:cNvPicPr>
            <a:picLocks noChangeAspect="1"/>
          </p:cNvPicPr>
          <p:nvPr/>
        </p:nvPicPr>
        <p:blipFill>
          <a:blip r:embed="rId2"/>
          <a:stretch>
            <a:fillRect/>
          </a:stretch>
        </p:blipFill>
        <p:spPr>
          <a:xfrm>
            <a:off x="564936" y="1041962"/>
            <a:ext cx="7608093" cy="3867863"/>
          </a:xfrm>
          <a:prstGeom prst="rect">
            <a:avLst/>
          </a:prstGeom>
          <a:ln>
            <a:solidFill>
              <a:srgbClr val="000000"/>
            </a:solidFill>
          </a:ln>
        </p:spPr>
      </p:pic>
      <p:sp>
        <p:nvSpPr>
          <p:cNvPr id="5" name="Speech Bubble: Oval 4">
            <a:extLst>
              <a:ext uri="{FF2B5EF4-FFF2-40B4-BE49-F238E27FC236}">
                <a16:creationId xmlns:a16="http://schemas.microsoft.com/office/drawing/2014/main" id="{16E7F053-2E4F-827C-239A-59ADA9D7A366}"/>
              </a:ext>
            </a:extLst>
          </p:cNvPr>
          <p:cNvSpPr/>
          <p:nvPr/>
        </p:nvSpPr>
        <p:spPr>
          <a:xfrm>
            <a:off x="7083483" y="745902"/>
            <a:ext cx="1858382" cy="679648"/>
          </a:xfrm>
          <a:prstGeom prst="wedgeEllipseCallout">
            <a:avLst>
              <a:gd name="adj1" fmla="val -29549"/>
              <a:gd name="adj2" fmla="val 98048"/>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t>1. Filter </a:t>
            </a:r>
            <a:r>
              <a:rPr lang="en-US" sz="800" b="1" dirty="0"/>
              <a:t>List/Order </a:t>
            </a:r>
            <a:r>
              <a:rPr lang="en-US" sz="800" dirty="0"/>
              <a:t>to “YES” - identifies data needed to </a:t>
            </a:r>
            <a:r>
              <a:rPr lang="en-US" sz="800" b="1" dirty="0">
                <a:solidFill>
                  <a:srgbClr val="000000"/>
                </a:solidFill>
              </a:rPr>
              <a:t>list and order</a:t>
            </a:r>
            <a:r>
              <a:rPr lang="en-US" sz="800" b="1" dirty="0"/>
              <a:t> </a:t>
            </a:r>
            <a:r>
              <a:rPr lang="en-US" sz="800" dirty="0"/>
              <a:t>a product</a:t>
            </a:r>
            <a:endParaRPr lang="en-GB" sz="800" dirty="0"/>
          </a:p>
        </p:txBody>
      </p:sp>
      <p:grpSp>
        <p:nvGrpSpPr>
          <p:cNvPr id="13" name="Group 12">
            <a:extLst>
              <a:ext uri="{FF2B5EF4-FFF2-40B4-BE49-F238E27FC236}">
                <a16:creationId xmlns:a16="http://schemas.microsoft.com/office/drawing/2014/main" id="{2E117193-E88C-300D-239E-A85CAE4FAB8F}"/>
              </a:ext>
            </a:extLst>
          </p:cNvPr>
          <p:cNvGrpSpPr/>
          <p:nvPr/>
        </p:nvGrpSpPr>
        <p:grpSpPr>
          <a:xfrm>
            <a:off x="1447439" y="524653"/>
            <a:ext cx="4884711" cy="1561499"/>
            <a:chOff x="1447439" y="524653"/>
            <a:chExt cx="4884711" cy="1561499"/>
          </a:xfrm>
        </p:grpSpPr>
        <p:sp>
          <p:nvSpPr>
            <p:cNvPr id="7" name="Speech Bubble: Oval 6">
              <a:extLst>
                <a:ext uri="{FF2B5EF4-FFF2-40B4-BE49-F238E27FC236}">
                  <a16:creationId xmlns:a16="http://schemas.microsoft.com/office/drawing/2014/main" id="{3FB01F0F-5886-CA43-887D-FCD6D9C1B154}"/>
                </a:ext>
              </a:extLst>
            </p:cNvPr>
            <p:cNvSpPr/>
            <p:nvPr/>
          </p:nvSpPr>
          <p:spPr>
            <a:xfrm>
              <a:off x="4060438" y="524653"/>
              <a:ext cx="2271712" cy="679648"/>
            </a:xfrm>
            <a:prstGeom prst="wedgeEllipseCallout">
              <a:avLst>
                <a:gd name="adj1" fmla="val -52334"/>
                <a:gd name="adj2" fmla="val 66010"/>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a:t>2. ADB helps </a:t>
              </a:r>
              <a:r>
                <a:rPr lang="en-US" sz="800" b="1">
                  <a:solidFill>
                    <a:srgbClr val="002060"/>
                  </a:solidFill>
                </a:rPr>
                <a:t>business</a:t>
              </a:r>
              <a:r>
                <a:rPr lang="en-US" sz="800"/>
                <a:t> owners understand </a:t>
              </a:r>
              <a:r>
                <a:rPr lang="en-US" sz="800" b="1">
                  <a:solidFill>
                    <a:srgbClr val="000000"/>
                  </a:solidFill>
                </a:rPr>
                <a:t>what</a:t>
              </a:r>
              <a:r>
                <a:rPr lang="en-US" sz="800"/>
                <a:t> is being requested</a:t>
              </a:r>
              <a:endParaRPr lang="en-GB" sz="800"/>
            </a:p>
          </p:txBody>
        </p:sp>
        <p:sp>
          <p:nvSpPr>
            <p:cNvPr id="9" name="Oval 8">
              <a:extLst>
                <a:ext uri="{FF2B5EF4-FFF2-40B4-BE49-F238E27FC236}">
                  <a16:creationId xmlns:a16="http://schemas.microsoft.com/office/drawing/2014/main" id="{FBB89F0A-6C4B-4D81-43DC-6672548768AC}"/>
                </a:ext>
              </a:extLst>
            </p:cNvPr>
            <p:cNvSpPr/>
            <p:nvPr/>
          </p:nvSpPr>
          <p:spPr>
            <a:xfrm>
              <a:off x="1447439" y="1880243"/>
              <a:ext cx="664370" cy="177158"/>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4553596-5F78-14D9-66AA-AD250381A305}"/>
                </a:ext>
              </a:extLst>
            </p:cNvPr>
            <p:cNvSpPr/>
            <p:nvPr/>
          </p:nvSpPr>
          <p:spPr>
            <a:xfrm>
              <a:off x="2317673" y="1872290"/>
              <a:ext cx="801404" cy="198767"/>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1359074-396A-21C6-82F3-430C2EDBB793}"/>
                </a:ext>
              </a:extLst>
            </p:cNvPr>
            <p:cNvSpPr/>
            <p:nvPr/>
          </p:nvSpPr>
          <p:spPr>
            <a:xfrm>
              <a:off x="3654607" y="1871484"/>
              <a:ext cx="714376" cy="214668"/>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9F2E250-F8F9-7E1C-0F50-AE447ACCB751}"/>
                </a:ext>
              </a:extLst>
            </p:cNvPr>
            <p:cNvSpPr/>
            <p:nvPr/>
          </p:nvSpPr>
          <p:spPr>
            <a:xfrm>
              <a:off x="5024038" y="1864341"/>
              <a:ext cx="714376" cy="214668"/>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AC62436A-C390-72FA-71CF-CE7AD630B4FE}"/>
                </a:ext>
              </a:extLst>
            </p:cNvPr>
            <p:cNvCxnSpPr>
              <a:cxnSpLocks/>
            </p:cNvCxnSpPr>
            <p:nvPr/>
          </p:nvCxnSpPr>
          <p:spPr>
            <a:xfrm flipH="1">
              <a:off x="2095906" y="1542025"/>
              <a:ext cx="1135857" cy="322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79C3D510-26CE-AFA4-5D6E-B49AB0BE75F7}"/>
                </a:ext>
              </a:extLst>
            </p:cNvPr>
            <p:cNvCxnSpPr>
              <a:cxnSpLocks/>
            </p:cNvCxnSpPr>
            <p:nvPr/>
          </p:nvCxnSpPr>
          <p:spPr>
            <a:xfrm flipH="1">
              <a:off x="3107669" y="1557925"/>
              <a:ext cx="546938" cy="2512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855919AE-3F2B-650D-91D6-39BDB1185034}"/>
                </a:ext>
              </a:extLst>
            </p:cNvPr>
            <p:cNvCxnSpPr>
              <a:cxnSpLocks/>
            </p:cNvCxnSpPr>
            <p:nvPr/>
          </p:nvCxnSpPr>
          <p:spPr>
            <a:xfrm>
              <a:off x="3804044" y="1585051"/>
              <a:ext cx="270682" cy="2170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90D451E3-E1A5-E46E-8ACF-F990A17CFC74}"/>
                </a:ext>
              </a:extLst>
            </p:cNvPr>
            <p:cNvCxnSpPr>
              <a:cxnSpLocks/>
              <a:stCxn id="23" idx="5"/>
            </p:cNvCxnSpPr>
            <p:nvPr/>
          </p:nvCxnSpPr>
          <p:spPr>
            <a:xfrm>
              <a:off x="4481896" y="1513533"/>
              <a:ext cx="578666" cy="3508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DD8104D9-CC23-E344-1685-2DDA59AC3326}"/>
                </a:ext>
              </a:extLst>
            </p:cNvPr>
            <p:cNvSpPr/>
            <p:nvPr/>
          </p:nvSpPr>
          <p:spPr>
            <a:xfrm>
              <a:off x="2691385" y="1301125"/>
              <a:ext cx="2097714" cy="248851"/>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3211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screenshot of a calendar&#10;&#10;Description automatically generated">
            <a:extLst>
              <a:ext uri="{FF2B5EF4-FFF2-40B4-BE49-F238E27FC236}">
                <a16:creationId xmlns:a16="http://schemas.microsoft.com/office/drawing/2014/main" id="{121C3860-22B9-1F5F-3B46-603F304BDE8D}"/>
              </a:ext>
            </a:extLst>
          </p:cNvPr>
          <p:cNvPicPr>
            <a:picLocks noChangeAspect="1"/>
          </p:cNvPicPr>
          <p:nvPr/>
        </p:nvPicPr>
        <p:blipFill>
          <a:blip r:embed="rId2"/>
          <a:stretch>
            <a:fillRect/>
          </a:stretch>
        </p:blipFill>
        <p:spPr>
          <a:xfrm>
            <a:off x="147234" y="1437023"/>
            <a:ext cx="8849532" cy="3048999"/>
          </a:xfrm>
          <a:prstGeom prst="rect">
            <a:avLst/>
          </a:prstGeom>
        </p:spPr>
      </p:pic>
      <p:sp>
        <p:nvSpPr>
          <p:cNvPr id="2" name="Title 1">
            <a:extLst>
              <a:ext uri="{FF2B5EF4-FFF2-40B4-BE49-F238E27FC236}">
                <a16:creationId xmlns:a16="http://schemas.microsoft.com/office/drawing/2014/main" id="{E420A5D9-5E52-AC4F-BDAF-E64F5B244BFE}"/>
              </a:ext>
            </a:extLst>
          </p:cNvPr>
          <p:cNvSpPr>
            <a:spLocks noGrp="1"/>
          </p:cNvSpPr>
          <p:nvPr>
            <p:ph type="title"/>
          </p:nvPr>
        </p:nvSpPr>
        <p:spPr>
          <a:xfrm>
            <a:off x="447478" y="172643"/>
            <a:ext cx="8402053" cy="679647"/>
          </a:xfrm>
        </p:spPr>
        <p:txBody>
          <a:bodyPr/>
          <a:lstStyle/>
          <a:p>
            <a:r>
              <a:rPr lang="en-US" dirty="0">
                <a:ea typeface="ＭＳ Ｐゴシック"/>
              </a:rPr>
              <a:t>Use Case: Prioritising data creation</a:t>
            </a:r>
            <a:br>
              <a:rPr lang="en-US" dirty="0"/>
            </a:br>
            <a:r>
              <a:rPr lang="en-US" sz="1500" dirty="0">
                <a:ea typeface="ＭＳ Ｐゴシック"/>
              </a:rPr>
              <a:t>Example: highlight attributes not needed until the last stage of trade – </a:t>
            </a:r>
            <a:r>
              <a:rPr lang="en-US" sz="1500" b="1" dirty="0">
                <a:ea typeface="ＭＳ Ｐゴシック"/>
              </a:rPr>
              <a:t>SELL</a:t>
            </a:r>
            <a:r>
              <a:rPr lang="en-US" sz="1500" dirty="0">
                <a:ea typeface="ＭＳ Ｐゴシック"/>
              </a:rPr>
              <a:t> the item</a:t>
            </a:r>
            <a:endParaRPr lang="en-GB" sz="1500" dirty="0">
              <a:ea typeface="ＭＳ Ｐゴシック"/>
            </a:endParaRPr>
          </a:p>
        </p:txBody>
      </p:sp>
      <p:sp>
        <p:nvSpPr>
          <p:cNvPr id="3" name="Slide Number Placeholder 2">
            <a:extLst>
              <a:ext uri="{FF2B5EF4-FFF2-40B4-BE49-F238E27FC236}">
                <a16:creationId xmlns:a16="http://schemas.microsoft.com/office/drawing/2014/main" id="{F9DB7148-5E8B-D073-F639-CCDE31364944}"/>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14</a:t>
            </a:fld>
            <a:endParaRPr lang="en-GB" noProof="0"/>
          </a:p>
        </p:txBody>
      </p:sp>
      <p:sp>
        <p:nvSpPr>
          <p:cNvPr id="5" name="Speech Bubble: Oval 4">
            <a:extLst>
              <a:ext uri="{FF2B5EF4-FFF2-40B4-BE49-F238E27FC236}">
                <a16:creationId xmlns:a16="http://schemas.microsoft.com/office/drawing/2014/main" id="{16E7F053-2E4F-827C-239A-59ADA9D7A366}"/>
              </a:ext>
            </a:extLst>
          </p:cNvPr>
          <p:cNvSpPr/>
          <p:nvPr/>
        </p:nvSpPr>
        <p:spPr>
          <a:xfrm>
            <a:off x="6919669" y="1093085"/>
            <a:ext cx="1580180" cy="695873"/>
          </a:xfrm>
          <a:prstGeom prst="wedgeEllipseCallout">
            <a:avLst>
              <a:gd name="adj1" fmla="val -36400"/>
              <a:gd name="adj2" fmla="val 119204"/>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800" dirty="0"/>
              <a:t>1. Filter </a:t>
            </a:r>
            <a:r>
              <a:rPr lang="en-US" sz="800" b="1" dirty="0"/>
              <a:t>Sell</a:t>
            </a:r>
            <a:r>
              <a:rPr lang="en-US" sz="800" dirty="0"/>
              <a:t> to “YES” - indicates what is needed to </a:t>
            </a:r>
            <a:r>
              <a:rPr lang="en-US" sz="800" b="1" dirty="0">
                <a:solidFill>
                  <a:srgbClr val="002060"/>
                </a:solidFill>
              </a:rPr>
              <a:t>Sell</a:t>
            </a:r>
            <a:r>
              <a:rPr lang="en-US" sz="800" dirty="0"/>
              <a:t> a product</a:t>
            </a:r>
            <a:endParaRPr lang="en-GB" sz="800" dirty="0"/>
          </a:p>
        </p:txBody>
      </p:sp>
      <p:sp>
        <p:nvSpPr>
          <p:cNvPr id="15" name="Speech Bubble: Oval 14">
            <a:extLst>
              <a:ext uri="{FF2B5EF4-FFF2-40B4-BE49-F238E27FC236}">
                <a16:creationId xmlns:a16="http://schemas.microsoft.com/office/drawing/2014/main" id="{7BEE9032-F750-C117-E600-077F60FFA0D1}"/>
              </a:ext>
            </a:extLst>
          </p:cNvPr>
          <p:cNvSpPr/>
          <p:nvPr/>
        </p:nvSpPr>
        <p:spPr>
          <a:xfrm>
            <a:off x="1658319" y="1096598"/>
            <a:ext cx="2470750" cy="755128"/>
          </a:xfrm>
          <a:prstGeom prst="wedgeEllipseCallout">
            <a:avLst>
              <a:gd name="adj1" fmla="val 1995"/>
              <a:gd name="adj2" fmla="val 115185"/>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a:t>3. Additional option: filter </a:t>
            </a:r>
            <a:r>
              <a:rPr lang="en-US" sz="800" b="1"/>
              <a:t>Near Food </a:t>
            </a:r>
            <a:r>
              <a:rPr lang="en-US" sz="800"/>
              <a:t>model on “Global” to </a:t>
            </a:r>
            <a:r>
              <a:rPr lang="en-US" sz="800" b="1">
                <a:solidFill>
                  <a:srgbClr val="000000"/>
                </a:solidFill>
              </a:rPr>
              <a:t>limit</a:t>
            </a:r>
            <a:r>
              <a:rPr lang="en-US" sz="800"/>
              <a:t> list to attributes by product category and GDM layer </a:t>
            </a:r>
            <a:endParaRPr lang="en-GB" sz="800"/>
          </a:p>
        </p:txBody>
      </p:sp>
      <p:grpSp>
        <p:nvGrpSpPr>
          <p:cNvPr id="22" name="Group 21">
            <a:extLst>
              <a:ext uri="{FF2B5EF4-FFF2-40B4-BE49-F238E27FC236}">
                <a16:creationId xmlns:a16="http://schemas.microsoft.com/office/drawing/2014/main" id="{A68E7BE1-50B8-A2C9-9D1F-28C161F6471D}"/>
              </a:ext>
            </a:extLst>
          </p:cNvPr>
          <p:cNvGrpSpPr/>
          <p:nvPr/>
        </p:nvGrpSpPr>
        <p:grpSpPr>
          <a:xfrm>
            <a:off x="5176521" y="3421572"/>
            <a:ext cx="2131017" cy="874367"/>
            <a:chOff x="5083531" y="2964372"/>
            <a:chExt cx="2131017" cy="874367"/>
          </a:xfrm>
        </p:grpSpPr>
        <p:sp>
          <p:nvSpPr>
            <p:cNvPr id="21" name="Speech Bubble: Oval 20">
              <a:extLst>
                <a:ext uri="{FF2B5EF4-FFF2-40B4-BE49-F238E27FC236}">
                  <a16:creationId xmlns:a16="http://schemas.microsoft.com/office/drawing/2014/main" id="{5340467F-0209-494A-158D-6DB7E8389B09}"/>
                </a:ext>
              </a:extLst>
            </p:cNvPr>
            <p:cNvSpPr/>
            <p:nvPr/>
          </p:nvSpPr>
          <p:spPr>
            <a:xfrm>
              <a:off x="5083531" y="2964372"/>
              <a:ext cx="1676400" cy="768995"/>
            </a:xfrm>
            <a:prstGeom prst="wedgeEllipseCallout">
              <a:avLst>
                <a:gd name="adj1" fmla="val -52750"/>
                <a:gd name="adj2" fmla="val -134245"/>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00"/>
            </a:p>
          </p:txBody>
        </p:sp>
        <p:sp>
          <p:nvSpPr>
            <p:cNvPr id="19" name="Speech Bubble: Oval 18">
              <a:extLst>
                <a:ext uri="{FF2B5EF4-FFF2-40B4-BE49-F238E27FC236}">
                  <a16:creationId xmlns:a16="http://schemas.microsoft.com/office/drawing/2014/main" id="{B267F43F-122A-9360-1F23-0AFCA71FD2B5}"/>
                </a:ext>
              </a:extLst>
            </p:cNvPr>
            <p:cNvSpPr/>
            <p:nvPr/>
          </p:nvSpPr>
          <p:spPr>
            <a:xfrm>
              <a:off x="5083531" y="2964372"/>
              <a:ext cx="2131017" cy="874367"/>
            </a:xfrm>
            <a:prstGeom prst="wedgeEllipseCallout">
              <a:avLst>
                <a:gd name="adj1" fmla="val -4214"/>
                <a:gd name="adj2" fmla="val -125176"/>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a:t>2. Filter </a:t>
              </a:r>
              <a:r>
                <a:rPr lang="en-US" sz="800" b="1"/>
                <a:t>List/Order </a:t>
              </a:r>
              <a:r>
                <a:rPr lang="en-US" sz="800"/>
                <a:t>and </a:t>
              </a:r>
              <a:r>
                <a:rPr lang="en-US" sz="800" b="1"/>
                <a:t>Move/Store </a:t>
              </a:r>
              <a:r>
                <a:rPr lang="en-US" sz="800"/>
                <a:t>to “NO” – </a:t>
              </a:r>
              <a:r>
                <a:rPr lang="en-US" sz="800" b="1">
                  <a:solidFill>
                    <a:srgbClr val="000000"/>
                  </a:solidFill>
                </a:rPr>
                <a:t>Highlights</a:t>
              </a:r>
              <a:r>
                <a:rPr lang="en-US" sz="800"/>
                <a:t> attributes not needed prior to Sell stage</a:t>
              </a:r>
              <a:endParaRPr lang="en-GB" sz="800"/>
            </a:p>
          </p:txBody>
        </p:sp>
      </p:grpSp>
      <p:pic>
        <p:nvPicPr>
          <p:cNvPr id="4" name="Picture 5">
            <a:extLst>
              <a:ext uri="{FF2B5EF4-FFF2-40B4-BE49-F238E27FC236}">
                <a16:creationId xmlns:a16="http://schemas.microsoft.com/office/drawing/2014/main" id="{D8760E48-61B4-CEE4-1C50-CDC9337FA73C}"/>
              </a:ext>
            </a:extLst>
          </p:cNvPr>
          <p:cNvPicPr>
            <a:picLocks noChangeAspect="1"/>
          </p:cNvPicPr>
          <p:nvPr/>
        </p:nvPicPr>
        <p:blipFill>
          <a:blip r:embed="rId3"/>
          <a:stretch>
            <a:fillRect/>
          </a:stretch>
        </p:blipFill>
        <p:spPr>
          <a:xfrm>
            <a:off x="7237202" y="4764028"/>
            <a:ext cx="999227" cy="198228"/>
          </a:xfrm>
          <a:prstGeom prst="rect">
            <a:avLst/>
          </a:prstGeom>
        </p:spPr>
      </p:pic>
    </p:spTree>
    <p:extLst>
      <p:ext uri="{BB962C8B-B14F-4D97-AF65-F5344CB8AC3E}">
        <p14:creationId xmlns:p14="http://schemas.microsoft.com/office/powerpoint/2010/main" val="86218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urry image of a person&#10;&#10;Description automatically generated">
            <a:extLst>
              <a:ext uri="{FF2B5EF4-FFF2-40B4-BE49-F238E27FC236}">
                <a16:creationId xmlns:a16="http://schemas.microsoft.com/office/drawing/2014/main" id="{779376E8-F77E-094F-A870-4834DB7BA4C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4808" r="-1"/>
          <a:stretch/>
        </p:blipFill>
        <p:spPr>
          <a:xfrm>
            <a:off x="4271852" y="0"/>
            <a:ext cx="4872147" cy="4557281"/>
          </a:xfrm>
          <a:prstGeom prst="rect">
            <a:avLst/>
          </a:prstGeom>
          <a:noFill/>
          <a:ln w="9525">
            <a:noFill/>
            <a:miter lim="800000"/>
            <a:headEnd/>
            <a:tailEnd/>
          </a:ln>
        </p:spPr>
      </p:pic>
      <p:pic>
        <p:nvPicPr>
          <p:cNvPr id="14" name="Picture 13" descr="A hand holding a cup&#10;&#10;Description automatically generated">
            <a:extLst>
              <a:ext uri="{FF2B5EF4-FFF2-40B4-BE49-F238E27FC236}">
                <a16:creationId xmlns:a16="http://schemas.microsoft.com/office/drawing/2014/main" id="{0DB9B48C-D248-5C41-A612-FC3EB879866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97" r="3073"/>
          <a:stretch/>
        </p:blipFill>
        <p:spPr>
          <a:xfrm>
            <a:off x="4271853" y="1712991"/>
            <a:ext cx="4872148" cy="2830329"/>
          </a:xfrm>
          <a:prstGeom prst="rect">
            <a:avLst/>
          </a:prstGeom>
        </p:spPr>
      </p:pic>
      <p:sp>
        <p:nvSpPr>
          <p:cNvPr id="2" name="Slide Number Placeholder 1">
            <a:extLst>
              <a:ext uri="{FF2B5EF4-FFF2-40B4-BE49-F238E27FC236}">
                <a16:creationId xmlns:a16="http://schemas.microsoft.com/office/drawing/2014/main" id="{151C4837-2D07-48D1-9B23-39D6AB18A1BC}"/>
              </a:ext>
            </a:extLst>
          </p:cNvPr>
          <p:cNvSpPr>
            <a:spLocks noGrp="1"/>
          </p:cNvSpPr>
          <p:nvPr>
            <p:ph type="sldNum" sz="quarter" idx="12"/>
          </p:nvPr>
        </p:nvSpPr>
        <p:spPr/>
        <p:txBody>
          <a:bodyPr/>
          <a:lstStyle/>
          <a:p>
            <a:pPr lvl="0"/>
            <a:fld id="{4472AB7F-E8D0-4874-A9B8-335B68DC5F05}" type="slidenum">
              <a:rPr lang="en-GB" noProof="0" smtClean="0"/>
              <a:pPr lvl="0"/>
              <a:t>2</a:t>
            </a:fld>
            <a:endParaRPr lang="en-GB" noProof="0"/>
          </a:p>
        </p:txBody>
      </p:sp>
      <p:sp>
        <p:nvSpPr>
          <p:cNvPr id="3" name="Text Placeholder 2">
            <a:extLst>
              <a:ext uri="{FF2B5EF4-FFF2-40B4-BE49-F238E27FC236}">
                <a16:creationId xmlns:a16="http://schemas.microsoft.com/office/drawing/2014/main" id="{83817808-EEBB-4CA9-AFE9-DFCB2BE6069B}"/>
              </a:ext>
            </a:extLst>
          </p:cNvPr>
          <p:cNvSpPr>
            <a:spLocks noGrp="1"/>
          </p:cNvSpPr>
          <p:nvPr>
            <p:ph type="body" sz="quarter" idx="14"/>
          </p:nvPr>
        </p:nvSpPr>
        <p:spPr>
          <a:xfrm>
            <a:off x="4833755" y="526008"/>
            <a:ext cx="3520790" cy="1407494"/>
          </a:xfrm>
        </p:spPr>
        <p:txBody>
          <a:bodyPr/>
          <a:lstStyle/>
          <a:p>
            <a:pPr lvl="0">
              <a:spcBef>
                <a:spcPts val="1100"/>
              </a:spcBef>
              <a:buClr>
                <a:srgbClr val="F26334"/>
              </a:buClr>
              <a:defRPr/>
            </a:pPr>
            <a:r>
              <a:rPr lang="en-US" sz="2800">
                <a:solidFill>
                  <a:schemeClr val="accent1"/>
                </a:solidFill>
              </a:rPr>
              <a:t>One product. One experience. </a:t>
            </a:r>
            <a:br>
              <a:rPr lang="en-US" sz="2800">
                <a:solidFill>
                  <a:schemeClr val="accent1"/>
                </a:solidFill>
              </a:rPr>
            </a:br>
            <a:r>
              <a:rPr lang="en-US" sz="2800">
                <a:solidFill>
                  <a:schemeClr val="accent1"/>
                </a:solidFill>
              </a:rPr>
              <a:t>Every channel.</a:t>
            </a:r>
          </a:p>
        </p:txBody>
      </p:sp>
      <p:sp>
        <p:nvSpPr>
          <p:cNvPr id="15" name="Text Placeholder 13">
            <a:extLst>
              <a:ext uri="{FF2B5EF4-FFF2-40B4-BE49-F238E27FC236}">
                <a16:creationId xmlns:a16="http://schemas.microsoft.com/office/drawing/2014/main" id="{8EA774DD-12F3-4444-A51B-B8BCE2A02DAD}"/>
              </a:ext>
            </a:extLst>
          </p:cNvPr>
          <p:cNvSpPr>
            <a:spLocks noGrp="1"/>
          </p:cNvSpPr>
          <p:nvPr/>
        </p:nvSpPr>
        <p:spPr>
          <a:xfrm>
            <a:off x="480537" y="526007"/>
            <a:ext cx="3435330" cy="3724906"/>
          </a:xfrm>
          <a:prstGeom prst="rect">
            <a:avLst/>
          </a:prstGeom>
        </p:spPr>
        <p:txBody>
          <a:bodyPr lIns="0" tIns="0" rIns="0" bIns="0" anchor="t" anchorCtr="0"/>
          <a:lstStyle>
            <a:lvl1pPr marL="74250" marR="0" indent="0" algn="l" defTabSz="457155" rtl="0" eaLnBrk="1" fontAlgn="base" latinLnBrk="0" hangingPunct="1">
              <a:lnSpc>
                <a:spcPct val="100000"/>
              </a:lnSpc>
              <a:spcBef>
                <a:spcPts val="400"/>
              </a:spcBef>
              <a:spcAft>
                <a:spcPct val="0"/>
              </a:spcAft>
              <a:buClr>
                <a:schemeClr val="accent1"/>
              </a:buClr>
              <a:buSzTx/>
              <a:buFont typeface="Arial"/>
              <a:buNone/>
              <a:tabLst/>
              <a:defRPr sz="4000" b="1" i="0" kern="1200" baseline="0">
                <a:solidFill>
                  <a:schemeClr val="bg1"/>
                </a:solidFill>
                <a:latin typeface="Verdana"/>
                <a:ea typeface="ＭＳ Ｐゴシック" charset="0"/>
                <a:cs typeface="Verdana"/>
              </a:defRPr>
            </a:lvl1pPr>
            <a:lvl2pPr marL="272250" marR="0" indent="0" algn="l" defTabSz="457155" rtl="0" eaLnBrk="1" fontAlgn="base" latinLnBrk="0" hangingPunct="1">
              <a:lnSpc>
                <a:spcPct val="110000"/>
              </a:lnSpc>
              <a:spcBef>
                <a:spcPts val="400"/>
              </a:spcBef>
              <a:spcAft>
                <a:spcPct val="0"/>
              </a:spcAft>
              <a:buClr>
                <a:schemeClr val="accent1"/>
              </a:buClr>
              <a:buSzTx/>
              <a:buFont typeface="Lucida Grande"/>
              <a:buNone/>
              <a:tabLst/>
              <a:defRPr sz="1700" b="0" i="0" kern="1200">
                <a:solidFill>
                  <a:schemeClr val="bg1"/>
                </a:solidFill>
                <a:latin typeface="Verdana"/>
                <a:ea typeface="ＭＳ Ｐゴシック" charset="0"/>
                <a:cs typeface="Verdana"/>
              </a:defRPr>
            </a:lvl2pPr>
            <a:lvl3pPr marL="538650" indent="0" algn="l" defTabSz="457155" rtl="0" eaLnBrk="1" fontAlgn="base" hangingPunct="1">
              <a:lnSpc>
                <a:spcPct val="110000"/>
              </a:lnSpc>
              <a:spcBef>
                <a:spcPts val="400"/>
              </a:spcBef>
              <a:spcAft>
                <a:spcPct val="0"/>
              </a:spcAft>
              <a:buClr>
                <a:schemeClr val="accent1"/>
              </a:buClr>
              <a:buFont typeface="Arial"/>
              <a:buNone/>
              <a:defRPr sz="1700" b="0" i="0" kern="1200">
                <a:solidFill>
                  <a:schemeClr val="bg1"/>
                </a:solidFill>
                <a:latin typeface="Verdana"/>
                <a:ea typeface="ＭＳ Ｐゴシック" charset="0"/>
                <a:cs typeface="Verdana"/>
              </a:defRPr>
            </a:lvl3pPr>
            <a:lvl4pPr marL="822622" indent="0" algn="l" defTabSz="457155" rtl="0" eaLnBrk="1" fontAlgn="base" hangingPunct="1">
              <a:lnSpc>
                <a:spcPct val="110000"/>
              </a:lnSpc>
              <a:spcBef>
                <a:spcPts val="400"/>
              </a:spcBef>
              <a:spcAft>
                <a:spcPct val="0"/>
              </a:spcAft>
              <a:buClr>
                <a:schemeClr val="accent1"/>
              </a:buClr>
              <a:buFont typeface="Lucida Grande"/>
              <a:buNone/>
              <a:defRPr sz="1700" b="0" i="0" kern="1200">
                <a:solidFill>
                  <a:schemeClr val="bg1"/>
                </a:solidFill>
                <a:latin typeface="Verdana"/>
                <a:ea typeface="ＭＳ Ｐゴシック" charset="0"/>
                <a:cs typeface="Verdana"/>
              </a:defRPr>
            </a:lvl4pPr>
            <a:lvl5pPr marL="1038622" indent="0" algn="l" defTabSz="457155" rtl="0" eaLnBrk="1" fontAlgn="base" hangingPunct="1">
              <a:lnSpc>
                <a:spcPct val="110000"/>
              </a:lnSpc>
              <a:spcBef>
                <a:spcPts val="400"/>
              </a:spcBef>
              <a:spcAft>
                <a:spcPct val="0"/>
              </a:spcAft>
              <a:buClr>
                <a:schemeClr val="accent1"/>
              </a:buClr>
              <a:buSzPct val="100000"/>
              <a:buFont typeface="Arial"/>
              <a:buNone/>
              <a:defRPr sz="1700" b="0" i="0" kern="1200">
                <a:solidFill>
                  <a:schemeClr val="bg1"/>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74249" marR="0" lvl="0" indent="0" algn="l" defTabSz="457144" rtl="0" eaLnBrk="1" fontAlgn="base" latinLnBrk="0" hangingPunct="1">
              <a:lnSpc>
                <a:spcPct val="110000"/>
              </a:lnSpc>
              <a:spcBef>
                <a:spcPts val="1100"/>
              </a:spcBef>
              <a:spcAft>
                <a:spcPts val="600"/>
              </a:spcAft>
              <a:buClr>
                <a:srgbClr val="F26334"/>
              </a:buClr>
              <a:buSzTx/>
              <a:buFont typeface="Arial"/>
              <a:buNone/>
              <a:tabLst/>
              <a:defRPr/>
            </a:pPr>
            <a:r>
              <a:rPr kumimoji="0" lang="en-GB" sz="1600" b="1" i="0" u="none" strike="noStrike" kern="1200" cap="none" spc="0" normalizeH="0" baseline="0" noProof="0">
                <a:ln>
                  <a:noFill/>
                </a:ln>
                <a:effectLst/>
                <a:uLnTx/>
                <a:uFillTx/>
                <a:latin typeface="Verdana"/>
                <a:ea typeface="ＭＳ Ｐゴシック" charset="0"/>
              </a:rPr>
              <a:t>The GS1 Global Data Model helps leverage product content for a seamless shopping experience across every channel. </a:t>
            </a:r>
          </a:p>
          <a:p>
            <a:pPr marL="74249" marR="0" lvl="0" indent="0" algn="l" defTabSz="457144" rtl="0" eaLnBrk="1" fontAlgn="base" latinLnBrk="0" hangingPunct="1">
              <a:lnSpc>
                <a:spcPct val="110000"/>
              </a:lnSpc>
              <a:spcBef>
                <a:spcPts val="1100"/>
              </a:spcBef>
              <a:spcAft>
                <a:spcPct val="0"/>
              </a:spcAft>
              <a:buClr>
                <a:srgbClr val="F26334"/>
              </a:buClr>
              <a:buSzTx/>
              <a:buFont typeface="Arial"/>
              <a:buNone/>
              <a:tabLst/>
              <a:defRPr/>
            </a:pPr>
            <a:r>
              <a:rPr kumimoji="0" lang="en-GB" sz="1100" b="0" i="0" u="none" strike="noStrike" kern="1200" cap="none" spc="0" normalizeH="0" baseline="0" noProof="0">
                <a:ln>
                  <a:noFill/>
                </a:ln>
                <a:effectLst/>
                <a:uLnTx/>
                <a:uFillTx/>
                <a:latin typeface="Verdana"/>
                <a:ea typeface="ＭＳ Ｐゴシック" charset="0"/>
              </a:rPr>
              <a:t>By simplifying and harmonising the exchange of product data around the world, the GS1 Global Data Model standard increases operational efficiency for brand owners and retailers and improves data accuracy and completeness for consumers.</a:t>
            </a:r>
          </a:p>
        </p:txBody>
      </p:sp>
      <p:sp>
        <p:nvSpPr>
          <p:cNvPr id="7" name="TextBox 6">
            <a:extLst>
              <a:ext uri="{FF2B5EF4-FFF2-40B4-BE49-F238E27FC236}">
                <a16:creationId xmlns:a16="http://schemas.microsoft.com/office/drawing/2014/main" id="{50174A33-5F8F-488F-A3F2-F871E40C2884}"/>
              </a:ext>
            </a:extLst>
          </p:cNvPr>
          <p:cNvSpPr txBox="1"/>
          <p:nvPr/>
        </p:nvSpPr>
        <p:spPr>
          <a:xfrm>
            <a:off x="9614" y="4288838"/>
            <a:ext cx="4512733" cy="261610"/>
          </a:xfrm>
          <a:prstGeom prst="rect">
            <a:avLst/>
          </a:prstGeom>
          <a:noFill/>
        </p:spPr>
        <p:txBody>
          <a:bodyPr wrap="square">
            <a:spAutoFit/>
          </a:bodyPr>
          <a:lstStyle/>
          <a:p>
            <a:r>
              <a:rPr lang="en-GB" sz="1100" b="1">
                <a:solidFill>
                  <a:schemeClr val="bg1"/>
                </a:solidFill>
                <a:latin typeface="Verdana"/>
              </a:rPr>
              <a:t>Contact</a:t>
            </a:r>
            <a:r>
              <a:rPr lang="en-GB" sz="1100">
                <a:solidFill>
                  <a:schemeClr val="bg1"/>
                </a:solidFill>
                <a:latin typeface="Verdana"/>
              </a:rPr>
              <a:t>: </a:t>
            </a:r>
            <a:r>
              <a:rPr lang="en-GB" sz="1100">
                <a:solidFill>
                  <a:schemeClr val="bg1"/>
                </a:solidFill>
                <a:latin typeface="Verdana"/>
                <a:hlinkClick r:id="rId5">
                  <a:extLst>
                    <a:ext uri="{A12FA001-AC4F-418D-AE19-62706E023703}">
                      <ahyp:hlinkClr xmlns:ahyp="http://schemas.microsoft.com/office/drawing/2018/hyperlinkcolor" val="tx"/>
                    </a:ext>
                  </a:extLst>
                </a:hlinkClick>
              </a:rPr>
              <a:t>Markus Mueller</a:t>
            </a:r>
            <a:endParaRPr lang="en-GB" sz="1100">
              <a:solidFill>
                <a:schemeClr val="bg1"/>
              </a:solidFill>
              <a:latin typeface="Verdana"/>
            </a:endParaRPr>
          </a:p>
        </p:txBody>
      </p:sp>
      <p:sp>
        <p:nvSpPr>
          <p:cNvPr id="4" name="TextBox 3">
            <a:extLst>
              <a:ext uri="{FF2B5EF4-FFF2-40B4-BE49-F238E27FC236}">
                <a16:creationId xmlns:a16="http://schemas.microsoft.com/office/drawing/2014/main" id="{E5F267C8-C6F0-480A-AC7A-D4B86B8AA075}"/>
              </a:ext>
            </a:extLst>
          </p:cNvPr>
          <p:cNvSpPr txBox="1"/>
          <p:nvPr/>
        </p:nvSpPr>
        <p:spPr>
          <a:xfrm>
            <a:off x="5690876" y="4514872"/>
            <a:ext cx="3448380" cy="230832"/>
          </a:xfrm>
          <a:prstGeom prst="rect">
            <a:avLst/>
          </a:prstGeom>
          <a:noFill/>
        </p:spPr>
        <p:txBody>
          <a:bodyPr wrap="none" rtlCol="0">
            <a:spAutoFit/>
          </a:bodyPr>
          <a:lstStyle/>
          <a:p>
            <a:r>
              <a:rPr lang="en-GB" sz="900">
                <a:hlinkClick r:id="rId6"/>
              </a:rPr>
              <a:t>https://www.gs1.org/standards/gs1-global-data-model</a:t>
            </a:r>
            <a:r>
              <a:rPr lang="en-GB" sz="900"/>
              <a:t> </a:t>
            </a:r>
          </a:p>
        </p:txBody>
      </p:sp>
      <p:sp>
        <p:nvSpPr>
          <p:cNvPr id="5" name="TextBox 4">
            <a:extLst>
              <a:ext uri="{FF2B5EF4-FFF2-40B4-BE49-F238E27FC236}">
                <a16:creationId xmlns:a16="http://schemas.microsoft.com/office/drawing/2014/main" id="{4695CE46-F10B-8C8A-E03D-C5DC3A6EDB8F}"/>
              </a:ext>
            </a:extLst>
          </p:cNvPr>
          <p:cNvSpPr txBox="1"/>
          <p:nvPr/>
        </p:nvSpPr>
        <p:spPr>
          <a:xfrm>
            <a:off x="7239984" y="4784798"/>
            <a:ext cx="855842" cy="184666"/>
          </a:xfrm>
          <a:prstGeom prst="rect">
            <a:avLst/>
          </a:prstGeom>
          <a:solidFill>
            <a:schemeClr val="bg1"/>
          </a:solid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5"/>
                </a:solidFill>
                <a:effectLst/>
                <a:uLnTx/>
                <a:uFillTx/>
                <a:latin typeface="Verdana"/>
                <a:ea typeface="+mn-ea"/>
                <a:cs typeface="+mn-cs"/>
              </a:rPr>
              <a:t>© GS1 2023</a:t>
            </a:r>
            <a:endParaRPr kumimoji="0" lang="en-GB" sz="600" b="0" i="0" u="none" strike="noStrike" kern="1200" cap="none" spc="0" normalizeH="0" baseline="0" noProof="0">
              <a:ln>
                <a:noFill/>
              </a:ln>
              <a:solidFill>
                <a:srgbClr val="454545"/>
              </a:solidFill>
              <a:effectLst/>
              <a:uLnTx/>
              <a:uFillTx/>
              <a:latin typeface="Verdana"/>
              <a:ea typeface="+mn-ea"/>
              <a:cs typeface="+mn-cs"/>
            </a:endParaRPr>
          </a:p>
        </p:txBody>
      </p:sp>
    </p:spTree>
    <p:extLst>
      <p:ext uri="{BB962C8B-B14F-4D97-AF65-F5344CB8AC3E}">
        <p14:creationId xmlns:p14="http://schemas.microsoft.com/office/powerpoint/2010/main" val="71357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1A62-2FEA-4CDF-9250-CB17DE4C3481}"/>
              </a:ext>
            </a:extLst>
          </p:cNvPr>
          <p:cNvSpPr>
            <a:spLocks noGrp="1"/>
          </p:cNvSpPr>
          <p:nvPr>
            <p:ph type="title"/>
          </p:nvPr>
        </p:nvSpPr>
        <p:spPr>
          <a:xfrm>
            <a:off x="447478" y="172643"/>
            <a:ext cx="8315521" cy="679647"/>
          </a:xfrm>
        </p:spPr>
        <p:txBody>
          <a:bodyPr/>
          <a:lstStyle/>
          <a:p>
            <a:r>
              <a:rPr lang="en-US"/>
              <a:t>Global Data Model</a:t>
            </a:r>
            <a:endParaRPr lang="en-GB"/>
          </a:p>
        </p:txBody>
      </p:sp>
      <p:sp>
        <p:nvSpPr>
          <p:cNvPr id="4" name="Slide Number Placeholder 3">
            <a:extLst>
              <a:ext uri="{FF2B5EF4-FFF2-40B4-BE49-F238E27FC236}">
                <a16:creationId xmlns:a16="http://schemas.microsoft.com/office/drawing/2014/main" id="{1AA59D3F-106D-4BF5-B5F2-5DC6EF7866FF}"/>
              </a:ext>
            </a:extLst>
          </p:cNvPr>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3</a:t>
            </a:fld>
            <a:endParaRPr kumimoji="0" lang="en-GB" sz="700" b="0" i="0" u="none" strike="noStrike" kern="1200" cap="none" spc="0" normalizeH="0" baseline="0" noProof="0">
              <a:ln>
                <a:noFill/>
              </a:ln>
              <a:solidFill>
                <a:srgbClr val="454545"/>
              </a:solidFill>
              <a:effectLst/>
              <a:uLnTx/>
              <a:uFillTx/>
              <a:latin typeface="Verdana"/>
              <a:ea typeface="+mn-ea"/>
            </a:endParaRPr>
          </a:p>
        </p:txBody>
      </p:sp>
      <p:sp>
        <p:nvSpPr>
          <p:cNvPr id="11" name="Text Placeholder 6">
            <a:extLst>
              <a:ext uri="{FF2B5EF4-FFF2-40B4-BE49-F238E27FC236}">
                <a16:creationId xmlns:a16="http://schemas.microsoft.com/office/drawing/2014/main" id="{88AB08B4-6D06-336A-822E-9FA481ED30EC}"/>
              </a:ext>
            </a:extLst>
          </p:cNvPr>
          <p:cNvSpPr txBox="1">
            <a:spLocks/>
          </p:cNvSpPr>
          <p:nvPr/>
        </p:nvSpPr>
        <p:spPr>
          <a:xfrm>
            <a:off x="447478" y="1047750"/>
            <a:ext cx="2373502" cy="2895600"/>
          </a:xfrm>
          <a:prstGeom prst="rect">
            <a:avLst/>
          </a:prstGeom>
          <a:ln w="12700">
            <a:solidFill>
              <a:srgbClr val="F26334"/>
            </a:solidFill>
          </a:ln>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74250" marR="0" lvl="0" indent="0" algn="ctr" defTabSz="457155" rtl="0" eaLnBrk="1" fontAlgn="base" latinLnBrk="0" hangingPunct="1">
              <a:lnSpc>
                <a:spcPct val="100000"/>
              </a:lnSpc>
              <a:spcBef>
                <a:spcPts val="400"/>
              </a:spcBef>
              <a:spcAft>
                <a:spcPct val="0"/>
              </a:spcAft>
              <a:buClr>
                <a:srgbClr val="F26334"/>
              </a:buClr>
              <a:buSzTx/>
              <a:buFont typeface="Arial"/>
              <a:buNone/>
              <a:tabLst/>
              <a:defRPr/>
            </a:pPr>
            <a:r>
              <a:rPr lang="en-US" sz="1800" b="1"/>
              <a:t>WHAT</a:t>
            </a:r>
          </a:p>
          <a:p>
            <a:pPr marL="74250" marR="0" lvl="0" indent="0" algn="ctr" defTabSz="457155" rtl="0" eaLnBrk="1" fontAlgn="base" latinLnBrk="0" hangingPunct="1">
              <a:lnSpc>
                <a:spcPct val="100000"/>
              </a:lnSpc>
              <a:spcBef>
                <a:spcPts val="400"/>
              </a:spcBef>
              <a:spcAft>
                <a:spcPct val="0"/>
              </a:spcAft>
              <a:buClr>
                <a:srgbClr val="F26334"/>
              </a:buClr>
              <a:buSzTx/>
              <a:buFont typeface="Arial"/>
              <a:buNone/>
              <a:tabLst/>
              <a:defRPr/>
            </a:pPr>
            <a:r>
              <a:rPr lang="en-US" sz="1800">
                <a:solidFill>
                  <a:schemeClr val="accent1"/>
                </a:solidFill>
              </a:rPr>
              <a:t>Attribute Definitions for Business (ADB) standard</a:t>
            </a:r>
            <a:endParaRPr kumimoji="0" lang="en-GB" sz="1800" b="0" i="0" u="none" strike="noStrike" kern="1200" cap="none" spc="0" normalizeH="0" baseline="0" noProof="0">
              <a:ln>
                <a:noFill/>
              </a:ln>
              <a:solidFill>
                <a:schemeClr val="accent1"/>
              </a:solidFill>
              <a:effectLst/>
              <a:uLnTx/>
              <a:uFillTx/>
              <a:latin typeface="Verdana"/>
              <a:ea typeface="ＭＳ Ｐゴシック" charset="0"/>
            </a:endParaRPr>
          </a:p>
        </p:txBody>
      </p:sp>
      <p:sp>
        <p:nvSpPr>
          <p:cNvPr id="12" name="Text Placeholder 6">
            <a:extLst>
              <a:ext uri="{FF2B5EF4-FFF2-40B4-BE49-F238E27FC236}">
                <a16:creationId xmlns:a16="http://schemas.microsoft.com/office/drawing/2014/main" id="{3633F0AB-38D4-31C5-FDC7-6E5A039BCE13}"/>
              </a:ext>
            </a:extLst>
          </p:cNvPr>
          <p:cNvSpPr txBox="1">
            <a:spLocks/>
          </p:cNvSpPr>
          <p:nvPr/>
        </p:nvSpPr>
        <p:spPr>
          <a:xfrm>
            <a:off x="3298324" y="1047750"/>
            <a:ext cx="2547351" cy="2895600"/>
          </a:xfrm>
          <a:prstGeom prst="rect">
            <a:avLst/>
          </a:prstGeom>
          <a:ln w="12700">
            <a:solidFill>
              <a:srgbClr val="F26334"/>
            </a:solidFill>
          </a:ln>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74250" marR="0" lvl="0" indent="0" algn="ctr" defTabSz="457155" rtl="0" eaLnBrk="1" fontAlgn="base" latinLnBrk="0" hangingPunct="1">
              <a:lnSpc>
                <a:spcPct val="100000"/>
              </a:lnSpc>
              <a:spcBef>
                <a:spcPts val="400"/>
              </a:spcBef>
              <a:spcAft>
                <a:spcPct val="0"/>
              </a:spcAft>
              <a:buClr>
                <a:srgbClr val="F26334"/>
              </a:buClr>
              <a:buSzTx/>
              <a:buFont typeface="Arial"/>
              <a:buNone/>
              <a:tabLst/>
              <a:defRPr/>
            </a:pPr>
            <a:r>
              <a:rPr lang="en-US" sz="1800" b="1" i="0">
                <a:effectLst/>
                <a:latin typeface="+mn-lt"/>
              </a:rPr>
              <a:t>HOW</a:t>
            </a:r>
          </a:p>
          <a:p>
            <a:pPr marL="74250" marR="0" lvl="0" indent="0" algn="ctr" defTabSz="457155" rtl="0" eaLnBrk="1" fontAlgn="base" latinLnBrk="0" hangingPunct="1">
              <a:lnSpc>
                <a:spcPct val="100000"/>
              </a:lnSpc>
              <a:spcBef>
                <a:spcPts val="400"/>
              </a:spcBef>
              <a:spcAft>
                <a:spcPct val="0"/>
              </a:spcAft>
              <a:buClr>
                <a:srgbClr val="F26334"/>
              </a:buClr>
              <a:buSzTx/>
              <a:buFont typeface="Arial"/>
              <a:buNone/>
              <a:tabLst/>
              <a:defRPr/>
            </a:pPr>
            <a:r>
              <a:rPr lang="en-US" sz="1800" i="0">
                <a:solidFill>
                  <a:schemeClr val="accent1"/>
                </a:solidFill>
                <a:effectLst/>
                <a:latin typeface="+mn-lt"/>
              </a:rPr>
              <a:t>GDM Attribute Implementation Guideline</a:t>
            </a:r>
            <a:endParaRPr kumimoji="0" lang="en-GB" sz="1800" i="0" u="none" strike="noStrike" kern="1200" cap="none" spc="0" normalizeH="0" baseline="0" noProof="0">
              <a:ln>
                <a:noFill/>
              </a:ln>
              <a:solidFill>
                <a:schemeClr val="accent1"/>
              </a:solidFill>
              <a:effectLst/>
              <a:uLnTx/>
              <a:uFillTx/>
              <a:latin typeface="+mn-lt"/>
              <a:ea typeface="ＭＳ Ｐゴシック" charset="0"/>
            </a:endParaRPr>
          </a:p>
          <a:p>
            <a:pPr marL="360000" marR="0" lvl="0" indent="-285750" algn="l" defTabSz="457155" rtl="0" eaLnBrk="1" fontAlgn="base" latinLnBrk="0" hangingPunct="1">
              <a:lnSpc>
                <a:spcPct val="100000"/>
              </a:lnSpc>
              <a:spcBef>
                <a:spcPts val="0"/>
              </a:spcBef>
              <a:spcAft>
                <a:spcPct val="0"/>
              </a:spcAft>
              <a:buClr>
                <a:srgbClr val="F26334"/>
              </a:buClr>
              <a:buSzTx/>
              <a:buFont typeface="Arial"/>
              <a:buChar char="•"/>
              <a:tabLst/>
              <a:defRPr/>
            </a:pPr>
            <a:endParaRPr kumimoji="0" lang="en-GB" sz="900" b="0" i="0" u="none" strike="noStrike" kern="1200" cap="none" spc="0" normalizeH="0" baseline="0" noProof="0">
              <a:ln>
                <a:noFill/>
              </a:ln>
              <a:solidFill>
                <a:srgbClr val="002C6C"/>
              </a:solidFill>
              <a:effectLst/>
              <a:uLnTx/>
              <a:uFillTx/>
              <a:latin typeface="Verdana"/>
              <a:ea typeface="ＭＳ Ｐゴシック" charset="0"/>
            </a:endParaRPr>
          </a:p>
        </p:txBody>
      </p:sp>
      <p:sp>
        <p:nvSpPr>
          <p:cNvPr id="13" name="Text Placeholder 6">
            <a:extLst>
              <a:ext uri="{FF2B5EF4-FFF2-40B4-BE49-F238E27FC236}">
                <a16:creationId xmlns:a16="http://schemas.microsoft.com/office/drawing/2014/main" id="{ADFA1EE7-5284-DCD2-3486-9A8BF9F9D62E}"/>
              </a:ext>
            </a:extLst>
          </p:cNvPr>
          <p:cNvSpPr txBox="1">
            <a:spLocks/>
          </p:cNvSpPr>
          <p:nvPr/>
        </p:nvSpPr>
        <p:spPr>
          <a:xfrm>
            <a:off x="6307521" y="1047750"/>
            <a:ext cx="2372002" cy="2895600"/>
          </a:xfrm>
          <a:prstGeom prst="rect">
            <a:avLst/>
          </a:prstGeom>
          <a:solidFill>
            <a:schemeClr val="accent2">
              <a:lumMod val="20000"/>
              <a:lumOff val="80000"/>
              <a:alpha val="35000"/>
            </a:schemeClr>
          </a:solidFill>
          <a:ln w="12700">
            <a:solidFill>
              <a:srgbClr val="F26334"/>
            </a:solidFill>
          </a:ln>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74250" marR="0" lvl="0" indent="0" algn="ctr" defTabSz="457155" rtl="0" eaLnBrk="1" fontAlgn="base" latinLnBrk="0" hangingPunct="1">
              <a:lnSpc>
                <a:spcPct val="100000"/>
              </a:lnSpc>
              <a:spcBef>
                <a:spcPts val="400"/>
              </a:spcBef>
              <a:spcAft>
                <a:spcPct val="0"/>
              </a:spcAft>
              <a:buClr>
                <a:srgbClr val="F26334"/>
              </a:buClr>
              <a:buSzTx/>
              <a:buFont typeface="Arial"/>
              <a:buNone/>
              <a:tabLst/>
              <a:defRPr/>
            </a:pPr>
            <a:r>
              <a:rPr lang="en-US" sz="1800" b="1" dirty="0"/>
              <a:t>WHEN</a:t>
            </a:r>
          </a:p>
          <a:p>
            <a:pPr marL="74250" marR="0" lvl="0" indent="0" algn="ctr" defTabSz="457155" rtl="0" eaLnBrk="1" fontAlgn="base" latinLnBrk="0" hangingPunct="1">
              <a:lnSpc>
                <a:spcPct val="100000"/>
              </a:lnSpc>
              <a:spcBef>
                <a:spcPts val="400"/>
              </a:spcBef>
              <a:spcAft>
                <a:spcPct val="0"/>
              </a:spcAft>
              <a:buClr>
                <a:srgbClr val="F26334"/>
              </a:buClr>
              <a:buSzTx/>
              <a:buFont typeface="Arial"/>
              <a:buNone/>
              <a:tabLst/>
              <a:defRPr/>
            </a:pPr>
            <a:r>
              <a:rPr lang="en-US" sz="1800" dirty="0">
                <a:solidFill>
                  <a:schemeClr val="accent1"/>
                </a:solidFill>
              </a:rPr>
              <a:t>GDM Market Stages</a:t>
            </a:r>
            <a:endParaRPr kumimoji="0" lang="en-GB" sz="1800" b="0" i="0" u="none" strike="noStrike" kern="1200" cap="none" spc="0" normalizeH="0" baseline="0" noProof="0" dirty="0">
              <a:ln>
                <a:noFill/>
              </a:ln>
              <a:solidFill>
                <a:schemeClr val="accent1"/>
              </a:solidFill>
              <a:effectLst/>
              <a:uLnTx/>
              <a:uFillTx/>
              <a:latin typeface="Verdana"/>
              <a:ea typeface="ＭＳ Ｐゴシック" charset="0"/>
            </a:endParaRPr>
          </a:p>
          <a:p>
            <a:pPr marL="360000" marR="0" lvl="0" indent="-285750" algn="l" defTabSz="457155" rtl="0" eaLnBrk="1" fontAlgn="base" latinLnBrk="0" hangingPunct="1">
              <a:lnSpc>
                <a:spcPct val="100000"/>
              </a:lnSpc>
              <a:spcBef>
                <a:spcPts val="0"/>
              </a:spcBef>
              <a:spcAft>
                <a:spcPct val="0"/>
              </a:spcAft>
              <a:buClr>
                <a:srgbClr val="F26334"/>
              </a:buClr>
              <a:buSzTx/>
              <a:buFont typeface="Arial"/>
              <a:buChar char="•"/>
              <a:tabLst/>
              <a:defRPr/>
            </a:pPr>
            <a:endParaRPr kumimoji="0" lang="en-GB" sz="900" b="0" i="0" u="none" strike="noStrike" kern="1200" cap="none" spc="0" normalizeH="0" baseline="0" noProof="0" dirty="0">
              <a:ln>
                <a:noFill/>
              </a:ln>
              <a:solidFill>
                <a:srgbClr val="002C6C"/>
              </a:solidFill>
              <a:effectLst/>
              <a:uLnTx/>
              <a:uFillTx/>
              <a:latin typeface="Verdana"/>
              <a:ea typeface="ＭＳ Ｐゴシック" charset="0"/>
            </a:endParaRPr>
          </a:p>
        </p:txBody>
      </p:sp>
      <p:sp>
        <p:nvSpPr>
          <p:cNvPr id="14" name="Text Placeholder 2">
            <a:extLst>
              <a:ext uri="{FF2B5EF4-FFF2-40B4-BE49-F238E27FC236}">
                <a16:creationId xmlns:a16="http://schemas.microsoft.com/office/drawing/2014/main" id="{8D28D307-9FFD-9B58-B566-9BF15C1B3E9B}"/>
              </a:ext>
            </a:extLst>
          </p:cNvPr>
          <p:cNvSpPr txBox="1">
            <a:spLocks/>
          </p:cNvSpPr>
          <p:nvPr/>
        </p:nvSpPr>
        <p:spPr>
          <a:xfrm>
            <a:off x="536208" y="4019550"/>
            <a:ext cx="8081580" cy="414573"/>
          </a:xfrm>
          <a:prstGeom prst="rect">
            <a:avLst/>
          </a:prstGeom>
          <a:solidFill>
            <a:schemeClr val="accent1"/>
          </a:solidFill>
        </p:spPr>
        <p:txBody>
          <a:bodyPr lIns="91440" tIns="45720" rIns="91440" bIns="45720" anchor="ctr" anchorCtr="0">
            <a:noAutofit/>
          </a:bodyPr>
          <a:lstStyle>
            <a:lvl1pPr marR="0" indent="0" defTabSz="457155" fontAlgn="base">
              <a:lnSpc>
                <a:spcPct val="100000"/>
              </a:lnSpc>
              <a:spcBef>
                <a:spcPts val="400"/>
              </a:spcBef>
              <a:spcAft>
                <a:spcPct val="0"/>
              </a:spcAft>
              <a:buClr>
                <a:schemeClr val="accent1"/>
              </a:buClr>
              <a:buSzTx/>
              <a:buFontTx/>
              <a:buNone/>
              <a:tabLst/>
              <a:defRPr b="1" i="0" baseline="0">
                <a:solidFill>
                  <a:schemeClr val="bg1"/>
                </a:solidFill>
                <a:latin typeface="Verdana"/>
                <a:ea typeface="ＭＳ Ｐゴシック" charset="0"/>
                <a:cs typeface="Verdana"/>
              </a:defRPr>
            </a:lvl1pPr>
            <a:lvl2pPr marL="558000" marR="0" indent="-285750" defTabSz="457155" fontAlgn="base">
              <a:lnSpc>
                <a:spcPct val="110000"/>
              </a:lnSpc>
              <a:spcBef>
                <a:spcPts val="400"/>
              </a:spcBef>
              <a:spcAft>
                <a:spcPct val="0"/>
              </a:spcAft>
              <a:buClr>
                <a:schemeClr val="accent1"/>
              </a:buClr>
              <a:buSzTx/>
              <a:buFont typeface="Lucida Grande"/>
              <a:buChar char="­"/>
              <a:tabLst/>
              <a:defRPr sz="1700" b="0" i="0">
                <a:solidFill>
                  <a:schemeClr val="tx2"/>
                </a:solidFill>
                <a:latin typeface="Verdana"/>
                <a:ea typeface="ＭＳ Ｐゴシック" charset="0"/>
                <a:cs typeface="Verdana"/>
              </a:defRPr>
            </a:lvl2pPr>
            <a:lvl3pPr marL="824400" indent="-285750" defTabSz="457155" fontAlgn="base">
              <a:lnSpc>
                <a:spcPct val="110000"/>
              </a:lnSpc>
              <a:spcBef>
                <a:spcPts val="400"/>
              </a:spcBef>
              <a:spcAft>
                <a:spcPct val="0"/>
              </a:spcAft>
              <a:buClr>
                <a:schemeClr val="accent1"/>
              </a:buClr>
              <a:buFont typeface="Arial"/>
              <a:buChar char="•"/>
              <a:defRPr sz="1700" b="0" i="0">
                <a:solidFill>
                  <a:schemeClr val="tx2"/>
                </a:solidFill>
                <a:latin typeface="Verdana"/>
                <a:ea typeface="ＭＳ Ｐゴシック" charset="0"/>
                <a:cs typeface="Verdana"/>
              </a:defRPr>
            </a:lvl3pPr>
            <a:lvl4pPr marL="1051200" indent="-228578" defTabSz="457155" fontAlgn="base">
              <a:lnSpc>
                <a:spcPct val="110000"/>
              </a:lnSpc>
              <a:spcBef>
                <a:spcPts val="400"/>
              </a:spcBef>
              <a:spcAft>
                <a:spcPct val="0"/>
              </a:spcAft>
              <a:buClr>
                <a:schemeClr val="accent1"/>
              </a:buClr>
              <a:buFont typeface="Lucida Grande"/>
              <a:buChar char="­"/>
              <a:defRPr sz="1700" b="0" i="0">
                <a:solidFill>
                  <a:schemeClr val="tx2"/>
                </a:solidFill>
                <a:latin typeface="Verdana"/>
                <a:ea typeface="ＭＳ Ｐゴシック" charset="0"/>
                <a:cs typeface="Verdana"/>
              </a:defRPr>
            </a:lvl4pPr>
            <a:lvl5pPr marL="1267200" indent="-228578" defTabSz="457155" fontAlgn="base">
              <a:lnSpc>
                <a:spcPct val="110000"/>
              </a:lnSpc>
              <a:spcBef>
                <a:spcPts val="400"/>
              </a:spcBef>
              <a:spcAft>
                <a:spcPct val="0"/>
              </a:spcAft>
              <a:buClr>
                <a:schemeClr val="accent1"/>
              </a:buClr>
              <a:buSzPct val="100000"/>
              <a:buFont typeface="Arial"/>
              <a:buChar char="•"/>
              <a:defRPr sz="1700" b="0" i="0">
                <a:solidFill>
                  <a:schemeClr val="tx2"/>
                </a:solidFill>
                <a:latin typeface="Verdana"/>
                <a:ea typeface="ＭＳ Ｐゴシック" charset="0"/>
                <a:cs typeface="Verdana"/>
              </a:defRPr>
            </a:lvl5pPr>
            <a:lvl6pPr marL="2514354" indent="-228578" defTabSz="457155">
              <a:spcBef>
                <a:spcPct val="20000"/>
              </a:spcBef>
              <a:buFont typeface="Arial"/>
              <a:buChar char="•"/>
              <a:defRPr sz="2000"/>
            </a:lvl6pPr>
            <a:lvl7pPr marL="2971509" indent="-228578" defTabSz="457155">
              <a:spcBef>
                <a:spcPct val="20000"/>
              </a:spcBef>
              <a:buFont typeface="Arial"/>
              <a:buChar char="•"/>
              <a:defRPr sz="2000"/>
            </a:lvl7pPr>
            <a:lvl8pPr marL="3428665" indent="-228578" defTabSz="457155">
              <a:spcBef>
                <a:spcPct val="20000"/>
              </a:spcBef>
              <a:buFont typeface="Arial"/>
              <a:buChar char="•"/>
              <a:defRPr sz="2000"/>
            </a:lvl8pPr>
            <a:lvl9pPr marL="3885821" indent="-228578" defTabSz="457155">
              <a:spcBef>
                <a:spcPct val="20000"/>
              </a:spcBef>
              <a:buFont typeface="Arial"/>
              <a:buChar char="•"/>
              <a:defRPr sz="2000"/>
            </a:lvl9pPr>
          </a:lstStyle>
          <a:p>
            <a:pPr algn="ctr">
              <a:buClr>
                <a:srgbClr val="F26334"/>
              </a:buClr>
              <a:defRPr/>
            </a:pPr>
            <a:r>
              <a:rPr lang="en-US" sz="1600">
                <a:ea typeface="ＭＳ Ｐゴシック"/>
              </a:rPr>
              <a:t>Further simplifies product data exchange with timeliness guidelines</a:t>
            </a:r>
            <a:endParaRPr kumimoji="0" lang="en-GB" sz="1600" b="1" i="0" u="none" strike="noStrike" kern="1200" cap="none" spc="0" normalizeH="0" baseline="0" noProof="0">
              <a:ln>
                <a:noFill/>
              </a:ln>
              <a:solidFill>
                <a:prstClr val="white"/>
              </a:solidFill>
              <a:effectLst/>
              <a:uLnTx/>
              <a:uFillTx/>
              <a:latin typeface="Verdana"/>
              <a:ea typeface="ＭＳ Ｐゴシック"/>
            </a:endParaRPr>
          </a:p>
        </p:txBody>
      </p:sp>
      <p:sp>
        <p:nvSpPr>
          <p:cNvPr id="10" name="Arrow: Right 9">
            <a:extLst>
              <a:ext uri="{FF2B5EF4-FFF2-40B4-BE49-F238E27FC236}">
                <a16:creationId xmlns:a16="http://schemas.microsoft.com/office/drawing/2014/main" id="{D12AB212-DFF1-4D78-59F6-E695EF33F6FA}"/>
              </a:ext>
            </a:extLst>
          </p:cNvPr>
          <p:cNvSpPr/>
          <p:nvPr/>
        </p:nvSpPr>
        <p:spPr>
          <a:xfrm>
            <a:off x="2830157" y="1795633"/>
            <a:ext cx="386171" cy="1244075"/>
          </a:xfrm>
          <a:prstGeom prst="rightArrow">
            <a:avLst>
              <a:gd name="adj1" fmla="val 50000"/>
              <a:gd name="adj2" fmla="val 100000"/>
            </a:avLst>
          </a:prstGeom>
          <a:solidFill>
            <a:schemeClr val="tx2"/>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white"/>
              </a:solidFill>
              <a:effectLst/>
              <a:uLnTx/>
              <a:uFillTx/>
              <a:latin typeface="Verdana"/>
              <a:ea typeface="+mn-ea"/>
              <a:cs typeface="+mn-cs"/>
            </a:endParaRPr>
          </a:p>
        </p:txBody>
      </p:sp>
      <p:sp>
        <p:nvSpPr>
          <p:cNvPr id="15" name="Arrow: Right 14">
            <a:extLst>
              <a:ext uri="{FF2B5EF4-FFF2-40B4-BE49-F238E27FC236}">
                <a16:creationId xmlns:a16="http://schemas.microsoft.com/office/drawing/2014/main" id="{97C1155C-9B96-D4DE-BA96-1C8B436C8196}"/>
              </a:ext>
            </a:extLst>
          </p:cNvPr>
          <p:cNvSpPr/>
          <p:nvPr/>
        </p:nvSpPr>
        <p:spPr>
          <a:xfrm>
            <a:off x="5845675" y="1765824"/>
            <a:ext cx="361395" cy="1295400"/>
          </a:xfrm>
          <a:prstGeom prst="rightArrow">
            <a:avLst>
              <a:gd name="adj1" fmla="val 50000"/>
              <a:gd name="adj2" fmla="val 100000"/>
            </a:avLst>
          </a:prstGeom>
          <a:solidFill>
            <a:schemeClr val="tx2"/>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white"/>
              </a:solidFill>
              <a:effectLst/>
              <a:uLnTx/>
              <a:uFillTx/>
              <a:latin typeface="Verdana"/>
              <a:ea typeface="+mn-ea"/>
              <a:cs typeface="+mn-cs"/>
            </a:endParaRPr>
          </a:p>
        </p:txBody>
      </p:sp>
      <p:sp>
        <p:nvSpPr>
          <p:cNvPr id="8" name="TextBox 7">
            <a:extLst>
              <a:ext uri="{FF2B5EF4-FFF2-40B4-BE49-F238E27FC236}">
                <a16:creationId xmlns:a16="http://schemas.microsoft.com/office/drawing/2014/main" id="{349109E4-3C13-DA52-F08F-0886E193FB9A}"/>
              </a:ext>
            </a:extLst>
          </p:cNvPr>
          <p:cNvSpPr txBox="1"/>
          <p:nvPr/>
        </p:nvSpPr>
        <p:spPr>
          <a:xfrm>
            <a:off x="7239984" y="4753042"/>
            <a:ext cx="855842" cy="184666"/>
          </a:xfrm>
          <a:prstGeom prst="rect">
            <a:avLst/>
          </a:prstGeom>
          <a:solidFill>
            <a:schemeClr val="bg1"/>
          </a:solid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5"/>
                </a:solidFill>
                <a:effectLst/>
                <a:uLnTx/>
                <a:uFillTx/>
                <a:latin typeface="Verdana"/>
                <a:ea typeface="+mn-ea"/>
                <a:cs typeface="+mn-cs"/>
              </a:rPr>
              <a:t>© GS1 2023</a:t>
            </a:r>
            <a:endParaRPr kumimoji="0" lang="en-GB" sz="600" b="0" i="0" u="none" strike="noStrike" kern="1200" cap="none" spc="0" normalizeH="0" baseline="0" noProof="0">
              <a:ln>
                <a:noFill/>
              </a:ln>
              <a:solidFill>
                <a:srgbClr val="454545"/>
              </a:solidFill>
              <a:effectLst/>
              <a:uLnTx/>
              <a:uFillTx/>
              <a:latin typeface="Verdana"/>
              <a:ea typeface="+mn-ea"/>
              <a:cs typeface="+mn-cs"/>
            </a:endParaRPr>
          </a:p>
        </p:txBody>
      </p:sp>
      <p:pic>
        <p:nvPicPr>
          <p:cNvPr id="9" name="Picture 8" descr="A blue box with a question mark above it&#10;&#10;Description automatically generated">
            <a:extLst>
              <a:ext uri="{FF2B5EF4-FFF2-40B4-BE49-F238E27FC236}">
                <a16:creationId xmlns:a16="http://schemas.microsoft.com/office/drawing/2014/main" id="{7E6218E4-06DC-9177-6C3D-1C54A69DD8AC}"/>
              </a:ext>
            </a:extLst>
          </p:cNvPr>
          <p:cNvPicPr>
            <a:picLocks noChangeAspect="1"/>
          </p:cNvPicPr>
          <p:nvPr/>
        </p:nvPicPr>
        <p:blipFill>
          <a:blip r:embed="rId3"/>
          <a:stretch>
            <a:fillRect/>
          </a:stretch>
        </p:blipFill>
        <p:spPr>
          <a:xfrm>
            <a:off x="1171707" y="2724962"/>
            <a:ext cx="1181106" cy="1180152"/>
          </a:xfrm>
          <a:prstGeom prst="rect">
            <a:avLst/>
          </a:prstGeom>
        </p:spPr>
      </p:pic>
      <p:pic>
        <p:nvPicPr>
          <p:cNvPr id="17" name="Picture 16" descr="A blue and orange gears with question marks&#10;&#10;Description automatically generated with low confidence">
            <a:extLst>
              <a:ext uri="{FF2B5EF4-FFF2-40B4-BE49-F238E27FC236}">
                <a16:creationId xmlns:a16="http://schemas.microsoft.com/office/drawing/2014/main" id="{C139A324-581A-E183-EB59-4E895B915C1A}"/>
              </a:ext>
            </a:extLst>
          </p:cNvPr>
          <p:cNvPicPr>
            <a:picLocks noChangeAspect="1"/>
          </p:cNvPicPr>
          <p:nvPr/>
        </p:nvPicPr>
        <p:blipFill>
          <a:blip r:embed="rId4"/>
          <a:stretch>
            <a:fillRect/>
          </a:stretch>
        </p:blipFill>
        <p:spPr>
          <a:xfrm>
            <a:off x="3927434" y="2666292"/>
            <a:ext cx="1297710" cy="1102582"/>
          </a:xfrm>
          <a:prstGeom prst="rect">
            <a:avLst/>
          </a:prstGeom>
        </p:spPr>
      </p:pic>
      <p:pic>
        <p:nvPicPr>
          <p:cNvPr id="19" name="Picture 18" descr="A blue and orange calendar with a question mark&#10;&#10;Description automatically generated with medium confidence">
            <a:extLst>
              <a:ext uri="{FF2B5EF4-FFF2-40B4-BE49-F238E27FC236}">
                <a16:creationId xmlns:a16="http://schemas.microsoft.com/office/drawing/2014/main" id="{55F9EE3A-24EC-31E0-5B47-F3326B06E904}"/>
              </a:ext>
            </a:extLst>
          </p:cNvPr>
          <p:cNvPicPr>
            <a:picLocks noChangeAspect="1"/>
          </p:cNvPicPr>
          <p:nvPr/>
        </p:nvPicPr>
        <p:blipFill>
          <a:blip r:embed="rId5"/>
          <a:stretch>
            <a:fillRect/>
          </a:stretch>
        </p:blipFill>
        <p:spPr>
          <a:xfrm>
            <a:off x="7037734" y="2666216"/>
            <a:ext cx="1117841" cy="1102658"/>
          </a:xfrm>
          <a:prstGeom prst="rect">
            <a:avLst/>
          </a:prstGeom>
        </p:spPr>
      </p:pic>
    </p:spTree>
    <p:extLst>
      <p:ext uri="{BB962C8B-B14F-4D97-AF65-F5344CB8AC3E}">
        <p14:creationId xmlns:p14="http://schemas.microsoft.com/office/powerpoint/2010/main" val="31573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5FD6-8C11-045D-F9A9-B303372F07AE}"/>
              </a:ext>
            </a:extLst>
          </p:cNvPr>
          <p:cNvSpPr>
            <a:spLocks noGrp="1"/>
          </p:cNvSpPr>
          <p:nvPr>
            <p:ph type="title"/>
          </p:nvPr>
        </p:nvSpPr>
        <p:spPr/>
        <p:txBody>
          <a:bodyPr/>
          <a:lstStyle/>
          <a:p>
            <a:r>
              <a:rPr lang="en-US"/>
              <a:t>Attribute Definitions for Business (ADB) standard and GDM Attribute Implementation Guideline</a:t>
            </a:r>
            <a:endParaRPr lang="en-GB"/>
          </a:p>
        </p:txBody>
      </p:sp>
      <p:sp>
        <p:nvSpPr>
          <p:cNvPr id="3" name="Slide Number Placeholder 2">
            <a:extLst>
              <a:ext uri="{FF2B5EF4-FFF2-40B4-BE49-F238E27FC236}">
                <a16:creationId xmlns:a16="http://schemas.microsoft.com/office/drawing/2014/main" id="{EFF57C73-A14E-41A6-C147-D9B2192A45C3}"/>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4</a:t>
            </a:fld>
            <a:endParaRPr lang="en-GB" noProof="0"/>
          </a:p>
        </p:txBody>
      </p:sp>
      <p:sp>
        <p:nvSpPr>
          <p:cNvPr id="5" name="TextBox 4">
            <a:extLst>
              <a:ext uri="{FF2B5EF4-FFF2-40B4-BE49-F238E27FC236}">
                <a16:creationId xmlns:a16="http://schemas.microsoft.com/office/drawing/2014/main" id="{0AFAC509-B945-B932-4D87-C49BCE301A8F}"/>
              </a:ext>
            </a:extLst>
          </p:cNvPr>
          <p:cNvSpPr txBox="1"/>
          <p:nvPr/>
        </p:nvSpPr>
        <p:spPr>
          <a:xfrm>
            <a:off x="447479" y="1294477"/>
            <a:ext cx="4749692" cy="2554545"/>
          </a:xfrm>
          <a:prstGeom prst="rect">
            <a:avLst/>
          </a:prstGeom>
          <a:noFill/>
        </p:spPr>
        <p:txBody>
          <a:bodyPr wrap="square">
            <a:spAutoFit/>
          </a:bodyPr>
          <a:lstStyle/>
          <a:p>
            <a:pPr algn="l"/>
            <a:r>
              <a:rPr lang="en-US" sz="1600" b="0" i="0" dirty="0">
                <a:solidFill>
                  <a:schemeClr val="tx2"/>
                </a:solidFill>
                <a:effectLst/>
                <a:latin typeface="Gotham SSm A"/>
              </a:rPr>
              <a:t>The GS1 Attribute Definitions for Business (ADB) and the GDM Attribute Implementation Guideline provide additional clarity to existing technical standards.</a:t>
            </a:r>
          </a:p>
          <a:p>
            <a:pPr algn="l"/>
            <a:endParaRPr lang="en-US" sz="1600" b="1" i="0" dirty="0">
              <a:solidFill>
                <a:schemeClr val="tx2"/>
              </a:solidFill>
              <a:effectLst/>
              <a:latin typeface="Gotham SSm A"/>
            </a:endParaRPr>
          </a:p>
          <a:p>
            <a:pPr algn="l"/>
            <a:r>
              <a:rPr lang="en-US" sz="1600" b="1" i="0">
                <a:solidFill>
                  <a:schemeClr val="tx2"/>
                </a:solidFill>
                <a:effectLst/>
                <a:latin typeface="Gotham SSm A"/>
              </a:rPr>
              <a:t>These standards were created, by request from the Consumer Goods Forum (CGF), to support the business processes:</a:t>
            </a:r>
          </a:p>
          <a:p>
            <a:pPr marL="285750" indent="-285750" algn="l">
              <a:buClr>
                <a:schemeClr val="accent1"/>
              </a:buClr>
              <a:buFont typeface="Arial" panose="020B0604020202020204" pitchFamily="34" charset="0"/>
              <a:buChar char="•"/>
            </a:pPr>
            <a:r>
              <a:rPr lang="en-US" sz="1600" b="1" i="0" dirty="0">
                <a:solidFill>
                  <a:schemeClr val="tx2"/>
                </a:solidFill>
                <a:effectLst/>
                <a:latin typeface="Gotham SSm A"/>
              </a:rPr>
              <a:t>list/order</a:t>
            </a:r>
          </a:p>
          <a:p>
            <a:pPr marL="285750" indent="-285750" algn="l">
              <a:buClr>
                <a:schemeClr val="accent1"/>
              </a:buClr>
              <a:buFont typeface="Arial" panose="020B0604020202020204" pitchFamily="34" charset="0"/>
              <a:buChar char="•"/>
            </a:pPr>
            <a:r>
              <a:rPr lang="en-US" sz="1600" b="1" i="0" dirty="0">
                <a:solidFill>
                  <a:schemeClr val="tx2"/>
                </a:solidFill>
                <a:effectLst/>
                <a:latin typeface="Gotham SSm A"/>
              </a:rPr>
              <a:t>move/store</a:t>
            </a:r>
          </a:p>
          <a:p>
            <a:pPr marL="285750" indent="-285750" algn="l">
              <a:buClr>
                <a:schemeClr val="accent1"/>
              </a:buClr>
              <a:buFont typeface="Arial" panose="020B0604020202020204" pitchFamily="34" charset="0"/>
              <a:buChar char="•"/>
            </a:pPr>
            <a:r>
              <a:rPr lang="en-US" sz="1600" b="1" i="0" dirty="0">
                <a:solidFill>
                  <a:schemeClr val="tx2"/>
                </a:solidFill>
                <a:effectLst/>
                <a:latin typeface="Gotham SSm A"/>
              </a:rPr>
              <a:t>sell product digitally and physically</a:t>
            </a:r>
          </a:p>
        </p:txBody>
      </p:sp>
      <p:sp>
        <p:nvSpPr>
          <p:cNvPr id="9" name="TextBox 8">
            <a:hlinkClick r:id="rId3"/>
            <a:extLst>
              <a:ext uri="{FF2B5EF4-FFF2-40B4-BE49-F238E27FC236}">
                <a16:creationId xmlns:a16="http://schemas.microsoft.com/office/drawing/2014/main" id="{C86C58BB-87C0-C7D8-10D4-F5480EF32ED0}"/>
              </a:ext>
            </a:extLst>
          </p:cNvPr>
          <p:cNvSpPr txBox="1"/>
          <p:nvPr/>
        </p:nvSpPr>
        <p:spPr>
          <a:xfrm>
            <a:off x="5665489" y="2993881"/>
            <a:ext cx="3040062" cy="523220"/>
          </a:xfrm>
          <a:prstGeom prst="rect">
            <a:avLst/>
          </a:prstGeom>
          <a:solidFill>
            <a:schemeClr val="tx2"/>
          </a:solidFill>
          <a:ln>
            <a:solidFill>
              <a:schemeClr val="tx2"/>
            </a:solidFill>
          </a:ln>
        </p:spPr>
        <p:txBody>
          <a:bodyPr wrap="square">
            <a:spAutoFit/>
          </a:bodyPr>
          <a:lstStyle/>
          <a:p>
            <a:pPr algn="ctr"/>
            <a:r>
              <a:rPr lang="en-GB" sz="1400" b="0" i="0">
                <a:solidFill>
                  <a:schemeClr val="bg1"/>
                </a:solidFill>
                <a:effectLst/>
              </a:rPr>
              <a:t>GS1 Global Data Model Attribute Implementation Guide</a:t>
            </a:r>
          </a:p>
        </p:txBody>
      </p:sp>
      <p:sp>
        <p:nvSpPr>
          <p:cNvPr id="10" name="TextBox 9">
            <a:hlinkClick r:id="rId4"/>
            <a:extLst>
              <a:ext uri="{FF2B5EF4-FFF2-40B4-BE49-F238E27FC236}">
                <a16:creationId xmlns:a16="http://schemas.microsoft.com/office/drawing/2014/main" id="{7A9F48F2-9348-2AE6-C7FE-F4B7B08898FC}"/>
              </a:ext>
            </a:extLst>
          </p:cNvPr>
          <p:cNvSpPr txBox="1"/>
          <p:nvPr/>
        </p:nvSpPr>
        <p:spPr>
          <a:xfrm>
            <a:off x="5665489" y="1705513"/>
            <a:ext cx="3040062" cy="523220"/>
          </a:xfrm>
          <a:prstGeom prst="rect">
            <a:avLst/>
          </a:prstGeom>
          <a:solidFill>
            <a:schemeClr val="tx2"/>
          </a:solidFill>
          <a:ln>
            <a:solidFill>
              <a:schemeClr val="tx2"/>
            </a:solidFill>
          </a:ln>
        </p:spPr>
        <p:txBody>
          <a:bodyPr wrap="square">
            <a:spAutoFit/>
          </a:bodyPr>
          <a:lstStyle/>
          <a:p>
            <a:pPr algn="ctr"/>
            <a:r>
              <a:rPr lang="en-GB" sz="1400" b="0" i="0">
                <a:solidFill>
                  <a:srgbClr val="FFFFFF"/>
                </a:solidFill>
                <a:effectLst/>
                <a:latin typeface="Verdana" panose="020B0604030504040204" pitchFamily="34" charset="0"/>
                <a:ea typeface="Verdana" panose="020B0604030504040204" pitchFamily="34" charset="0"/>
              </a:rPr>
              <a:t>Attribute Definitions for Business Standard</a:t>
            </a:r>
          </a:p>
        </p:txBody>
      </p:sp>
      <p:sp>
        <p:nvSpPr>
          <p:cNvPr id="4" name="TextBox 3">
            <a:extLst>
              <a:ext uri="{FF2B5EF4-FFF2-40B4-BE49-F238E27FC236}">
                <a16:creationId xmlns:a16="http://schemas.microsoft.com/office/drawing/2014/main" id="{00815EF6-E61F-3D14-466C-5CBD9AC7685A}"/>
              </a:ext>
            </a:extLst>
          </p:cNvPr>
          <p:cNvSpPr txBox="1"/>
          <p:nvPr/>
        </p:nvSpPr>
        <p:spPr>
          <a:xfrm>
            <a:off x="5651359" y="3611850"/>
            <a:ext cx="3054192" cy="830997"/>
          </a:xfrm>
          <a:prstGeom prst="rect">
            <a:avLst/>
          </a:prstGeom>
          <a:noFill/>
        </p:spPr>
        <p:txBody>
          <a:bodyPr wrap="square" rtlCol="0">
            <a:spAutoFit/>
          </a:bodyPr>
          <a:lstStyle/>
          <a:p>
            <a:r>
              <a:rPr lang="en-US" sz="1200" b="0" i="1">
                <a:solidFill>
                  <a:schemeClr val="tx2"/>
                </a:solidFill>
                <a:effectLst/>
                <a:latin typeface="Gotham SSm A"/>
              </a:rPr>
              <a:t>Business-friendly names, definitions, examples and usage statements simplify meaning and usage of standard attributes for business users and communities.</a:t>
            </a:r>
          </a:p>
        </p:txBody>
      </p:sp>
      <p:sp>
        <p:nvSpPr>
          <p:cNvPr id="7" name="TextBox 6">
            <a:extLst>
              <a:ext uri="{FF2B5EF4-FFF2-40B4-BE49-F238E27FC236}">
                <a16:creationId xmlns:a16="http://schemas.microsoft.com/office/drawing/2014/main" id="{BFFEBAE3-A05C-171C-027E-9DFB00343280}"/>
              </a:ext>
            </a:extLst>
          </p:cNvPr>
          <p:cNvSpPr txBox="1"/>
          <p:nvPr/>
        </p:nvSpPr>
        <p:spPr>
          <a:xfrm>
            <a:off x="7239984" y="4774558"/>
            <a:ext cx="855842" cy="184666"/>
          </a:xfrm>
          <a:prstGeom prst="rect">
            <a:avLst/>
          </a:prstGeom>
          <a:solidFill>
            <a:schemeClr val="bg1"/>
          </a:solid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5"/>
                </a:solidFill>
                <a:effectLst/>
                <a:uLnTx/>
                <a:uFillTx/>
                <a:latin typeface="Verdana"/>
                <a:ea typeface="+mn-ea"/>
                <a:cs typeface="+mn-cs"/>
              </a:rPr>
              <a:t>© GS1 2023</a:t>
            </a:r>
            <a:endParaRPr kumimoji="0" lang="en-GB" sz="600" b="0" i="0" u="none" strike="noStrike" kern="1200" cap="none" spc="0" normalizeH="0" baseline="0" noProof="0">
              <a:ln>
                <a:noFill/>
              </a:ln>
              <a:solidFill>
                <a:srgbClr val="454545"/>
              </a:solidFill>
              <a:effectLst/>
              <a:uLnTx/>
              <a:uFillTx/>
              <a:latin typeface="Verdana"/>
              <a:ea typeface="+mn-ea"/>
              <a:cs typeface="+mn-cs"/>
            </a:endParaRPr>
          </a:p>
        </p:txBody>
      </p:sp>
      <p:pic>
        <p:nvPicPr>
          <p:cNvPr id="6" name="Picture 5" descr="A blue box with a question mark above it&#10;&#10;Description automatically generated">
            <a:extLst>
              <a:ext uri="{FF2B5EF4-FFF2-40B4-BE49-F238E27FC236}">
                <a16:creationId xmlns:a16="http://schemas.microsoft.com/office/drawing/2014/main" id="{A7E72A20-2DE1-19BF-9D25-766584CAAA6D}"/>
              </a:ext>
            </a:extLst>
          </p:cNvPr>
          <p:cNvPicPr>
            <a:picLocks noChangeAspect="1"/>
          </p:cNvPicPr>
          <p:nvPr/>
        </p:nvPicPr>
        <p:blipFill>
          <a:blip r:embed="rId5"/>
          <a:stretch>
            <a:fillRect/>
          </a:stretch>
        </p:blipFill>
        <p:spPr>
          <a:xfrm>
            <a:off x="6816435" y="1091362"/>
            <a:ext cx="563439" cy="562984"/>
          </a:xfrm>
          <a:prstGeom prst="rect">
            <a:avLst/>
          </a:prstGeom>
        </p:spPr>
      </p:pic>
      <p:pic>
        <p:nvPicPr>
          <p:cNvPr id="8" name="Picture 7" descr="A blue and orange gears with question marks&#10;&#10;Description automatically generated with low confidence">
            <a:extLst>
              <a:ext uri="{FF2B5EF4-FFF2-40B4-BE49-F238E27FC236}">
                <a16:creationId xmlns:a16="http://schemas.microsoft.com/office/drawing/2014/main" id="{7B92E950-5264-EC8E-63A4-D3EA23C5AFA9}"/>
              </a:ext>
            </a:extLst>
          </p:cNvPr>
          <p:cNvPicPr>
            <a:picLocks noChangeAspect="1"/>
          </p:cNvPicPr>
          <p:nvPr/>
        </p:nvPicPr>
        <p:blipFill>
          <a:blip r:embed="rId6"/>
          <a:stretch>
            <a:fillRect/>
          </a:stretch>
        </p:blipFill>
        <p:spPr>
          <a:xfrm>
            <a:off x="6805479" y="2345276"/>
            <a:ext cx="745952" cy="633788"/>
          </a:xfrm>
          <a:prstGeom prst="rect">
            <a:avLst/>
          </a:prstGeom>
        </p:spPr>
      </p:pic>
    </p:spTree>
    <p:extLst>
      <p:ext uri="{BB962C8B-B14F-4D97-AF65-F5344CB8AC3E}">
        <p14:creationId xmlns:p14="http://schemas.microsoft.com/office/powerpoint/2010/main" val="264999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A59D3F-106D-4BF5-B5F2-5DC6EF7866FF}"/>
              </a:ext>
            </a:extLst>
          </p:cNvPr>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5</a:t>
            </a:fld>
            <a:endParaRPr kumimoji="0" lang="en-GB" sz="700" b="0" i="0" u="none" strike="noStrike" kern="1200" cap="none" spc="0" normalizeH="0" baseline="0" noProof="0">
              <a:ln>
                <a:noFill/>
              </a:ln>
              <a:solidFill>
                <a:srgbClr val="454545"/>
              </a:solidFill>
              <a:effectLst/>
              <a:uLnTx/>
              <a:uFillTx/>
              <a:latin typeface="Verdana"/>
              <a:ea typeface="+mn-ea"/>
            </a:endParaRPr>
          </a:p>
        </p:txBody>
      </p:sp>
      <p:sp>
        <p:nvSpPr>
          <p:cNvPr id="11" name="Text Placeholder 6">
            <a:extLst>
              <a:ext uri="{FF2B5EF4-FFF2-40B4-BE49-F238E27FC236}">
                <a16:creationId xmlns:a16="http://schemas.microsoft.com/office/drawing/2014/main" id="{88AB08B4-6D06-336A-822E-9FA481ED30EC}"/>
              </a:ext>
            </a:extLst>
          </p:cNvPr>
          <p:cNvSpPr txBox="1">
            <a:spLocks/>
          </p:cNvSpPr>
          <p:nvPr/>
        </p:nvSpPr>
        <p:spPr>
          <a:xfrm>
            <a:off x="447478" y="1496288"/>
            <a:ext cx="2373502" cy="2861956"/>
          </a:xfrm>
          <a:prstGeom prst="rect">
            <a:avLst/>
          </a:prstGeom>
          <a:ln w="12700">
            <a:solidFill>
              <a:srgbClr val="F26334"/>
            </a:solidFill>
          </a:ln>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74250" marR="0" lvl="0" indent="0" algn="ctr" defTabSz="457155" rtl="0" eaLnBrk="1" fontAlgn="base" latinLnBrk="0" hangingPunct="1">
              <a:lnSpc>
                <a:spcPct val="100000"/>
              </a:lnSpc>
              <a:spcBef>
                <a:spcPts val="400"/>
              </a:spcBef>
              <a:spcAft>
                <a:spcPct val="0"/>
              </a:spcAft>
              <a:buClr>
                <a:srgbClr val="F26334"/>
              </a:buClr>
              <a:buSzTx/>
              <a:buFont typeface="Arial"/>
              <a:buNone/>
              <a:tabLst/>
              <a:defRPr/>
            </a:pPr>
            <a:r>
              <a:rPr lang="en-US" sz="1600" b="1" dirty="0"/>
              <a:t>Current Situation</a:t>
            </a:r>
          </a:p>
          <a:p>
            <a:pPr marL="171450" indent="-171450">
              <a:buFont typeface="Arial" panose="020B0604020202020204" pitchFamily="34" charset="0"/>
              <a:buChar char="•"/>
              <a:defRPr/>
            </a:pPr>
            <a:r>
              <a:rPr kumimoji="0" lang="en-US" sz="1400" b="0" i="0" u="none" strike="noStrike" kern="1200" cap="none" spc="0" normalizeH="0" baseline="0" noProof="0" dirty="0">
                <a:ln>
                  <a:noFill/>
                </a:ln>
                <a:solidFill>
                  <a:srgbClr val="002C6C"/>
                </a:solidFill>
                <a:effectLst/>
                <a:uLnTx/>
                <a:uFillTx/>
                <a:latin typeface="Verdana"/>
                <a:ea typeface="ＭＳ Ｐゴシック"/>
                <a:cs typeface="+mn-cs"/>
              </a:rPr>
              <a:t>Data recipients </a:t>
            </a:r>
            <a:r>
              <a:rPr lang="en-US" sz="1400" dirty="0">
                <a:solidFill>
                  <a:srgbClr val="002C6C"/>
                </a:solidFill>
                <a:latin typeface="Verdana"/>
                <a:ea typeface="ＭＳ Ｐゴシック"/>
              </a:rPr>
              <a:t>may require, but not use, all of the data at once</a:t>
            </a:r>
            <a:r>
              <a:rPr kumimoji="0" lang="en-US" sz="1400" b="0" i="0" u="none" strike="noStrike" kern="1200" cap="none" spc="0" normalizeH="0" baseline="0" noProof="0" dirty="0">
                <a:ln>
                  <a:noFill/>
                </a:ln>
                <a:solidFill>
                  <a:srgbClr val="002C6C"/>
                </a:solidFill>
                <a:effectLst/>
                <a:uLnTx/>
                <a:uFillTx/>
                <a:latin typeface="Verdana"/>
                <a:ea typeface="ＭＳ Ｐゴシック"/>
                <a:cs typeface="+mn-cs"/>
              </a:rPr>
              <a:t>.</a:t>
            </a:r>
            <a:r>
              <a:rPr lang="en-US" sz="1400" dirty="0">
                <a:solidFill>
                  <a:srgbClr val="002C6C"/>
                </a:solidFill>
                <a:latin typeface="Verdana"/>
                <a:ea typeface="ＭＳ Ｐゴシック"/>
              </a:rPr>
              <a:t> </a:t>
            </a:r>
          </a:p>
          <a:p>
            <a:pPr marL="483750" lvl="1">
              <a:buFont typeface="Wingdings" panose="05000000000000000000" pitchFamily="2" charset="2"/>
              <a:buChar char="Ø"/>
              <a:defRPr/>
            </a:pPr>
            <a:r>
              <a:rPr kumimoji="0" lang="en-US" sz="1400" b="0" i="0" u="none" strike="noStrike" kern="1200" cap="none" spc="0" normalizeH="0" baseline="0" noProof="0" dirty="0">
                <a:ln>
                  <a:noFill/>
                </a:ln>
                <a:solidFill>
                  <a:srgbClr val="002C6C"/>
                </a:solidFill>
                <a:effectLst/>
                <a:uLnTx/>
                <a:uFillTx/>
                <a:latin typeface="Verdana"/>
                <a:ea typeface="ＭＳ Ｐゴシック"/>
                <a:cs typeface="+mn-cs"/>
              </a:rPr>
              <a:t>Manufacturers challenged to deliver a full set of data when data points may not be fully known</a:t>
            </a:r>
            <a:endParaRPr lang="en-GB" sz="1400" b="0" i="0" u="none" strike="noStrike" kern="1200" cap="none" spc="0" normalizeH="0" baseline="0" noProof="0" dirty="0">
              <a:ln>
                <a:noFill/>
              </a:ln>
              <a:solidFill>
                <a:srgbClr val="002C6C"/>
              </a:solidFill>
              <a:effectLst/>
              <a:uLnTx/>
              <a:uFillTx/>
              <a:latin typeface="Verdana"/>
              <a:ea typeface="ＭＳ Ｐゴシック"/>
            </a:endParaRPr>
          </a:p>
          <a:p>
            <a:pPr marL="171450" indent="-171450">
              <a:buFont typeface="Arial" panose="020B0604020202020204" pitchFamily="34" charset="0"/>
              <a:buChar char="•"/>
              <a:defRPr/>
            </a:pPr>
            <a:endParaRPr kumimoji="0" lang="en-US" sz="1600" b="0" i="0" u="none" strike="noStrike" kern="1200" cap="none" spc="0" normalizeH="0" baseline="0" noProof="0" dirty="0">
              <a:ln>
                <a:noFill/>
              </a:ln>
              <a:solidFill>
                <a:srgbClr val="002C6C"/>
              </a:solidFill>
              <a:effectLst/>
              <a:uLnTx/>
              <a:uFillTx/>
              <a:latin typeface="Verdana"/>
              <a:ea typeface="ＭＳ Ｐゴシック" charset="0"/>
              <a:cs typeface="+mn-cs"/>
            </a:endParaRPr>
          </a:p>
        </p:txBody>
      </p:sp>
      <p:sp>
        <p:nvSpPr>
          <p:cNvPr id="12" name="Text Placeholder 6">
            <a:extLst>
              <a:ext uri="{FF2B5EF4-FFF2-40B4-BE49-F238E27FC236}">
                <a16:creationId xmlns:a16="http://schemas.microsoft.com/office/drawing/2014/main" id="{3633F0AB-38D4-31C5-FDC7-6E5A039BCE13}"/>
              </a:ext>
            </a:extLst>
          </p:cNvPr>
          <p:cNvSpPr txBox="1">
            <a:spLocks/>
          </p:cNvSpPr>
          <p:nvPr/>
        </p:nvSpPr>
        <p:spPr>
          <a:xfrm>
            <a:off x="3081299" y="1496288"/>
            <a:ext cx="2889359" cy="2861956"/>
          </a:xfrm>
          <a:prstGeom prst="rect">
            <a:avLst/>
          </a:prstGeom>
          <a:ln w="12700">
            <a:solidFill>
              <a:srgbClr val="F26334"/>
            </a:solidFill>
          </a:ln>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74250" marR="0" lvl="0" indent="0" algn="ctr" defTabSz="457155" rtl="0" eaLnBrk="1" fontAlgn="base" latinLnBrk="0" hangingPunct="1">
              <a:lnSpc>
                <a:spcPct val="100000"/>
              </a:lnSpc>
              <a:spcBef>
                <a:spcPts val="400"/>
              </a:spcBef>
              <a:spcAft>
                <a:spcPct val="0"/>
              </a:spcAft>
              <a:buClr>
                <a:srgbClr val="F26334"/>
              </a:buClr>
              <a:buSzTx/>
              <a:buFont typeface="Arial"/>
              <a:buNone/>
              <a:tabLst/>
              <a:defRPr/>
            </a:pPr>
            <a:r>
              <a:rPr lang="en-US" sz="1600" b="1" i="0" dirty="0">
                <a:effectLst/>
                <a:latin typeface="+mn-lt"/>
              </a:rPr>
              <a:t>Goal</a:t>
            </a:r>
          </a:p>
          <a:p>
            <a:pPr marL="171450" indent="-171450">
              <a:spcBef>
                <a:spcPts val="500"/>
              </a:spcBef>
              <a:spcAft>
                <a:spcPts val="500"/>
              </a:spcAft>
              <a:buFont typeface="Arial" panose="020B0604020202020204" pitchFamily="34" charset="0"/>
              <a:buChar char="•"/>
              <a:defRPr/>
            </a:pPr>
            <a:r>
              <a:rPr kumimoji="0" lang="en-US" sz="1400" b="0" i="0" u="none" strike="noStrike" kern="1200" cap="none" spc="0" normalizeH="0" baseline="0" noProof="0" dirty="0">
                <a:ln>
                  <a:noFill/>
                </a:ln>
                <a:solidFill>
                  <a:srgbClr val="002C6C"/>
                </a:solidFill>
                <a:effectLst/>
                <a:uLnTx/>
                <a:uFillTx/>
                <a:latin typeface="Verdana"/>
                <a:ea typeface="ＭＳ Ｐゴシック"/>
                <a:cs typeface="+mn-cs"/>
              </a:rPr>
              <a:t>Enable manufacturers to provide product data only as needed by recipients to perform key business functions, e.g., verify the product, cut POs, transport items.</a:t>
            </a:r>
          </a:p>
        </p:txBody>
      </p:sp>
      <p:sp>
        <p:nvSpPr>
          <p:cNvPr id="13" name="Text Placeholder 6">
            <a:extLst>
              <a:ext uri="{FF2B5EF4-FFF2-40B4-BE49-F238E27FC236}">
                <a16:creationId xmlns:a16="http://schemas.microsoft.com/office/drawing/2014/main" id="{ADFA1EE7-5284-DCD2-3486-9A8BF9F9D62E}"/>
              </a:ext>
            </a:extLst>
          </p:cNvPr>
          <p:cNvSpPr txBox="1">
            <a:spLocks/>
          </p:cNvSpPr>
          <p:nvPr/>
        </p:nvSpPr>
        <p:spPr>
          <a:xfrm>
            <a:off x="6203060" y="1496285"/>
            <a:ext cx="2491961" cy="2861956"/>
          </a:xfrm>
          <a:prstGeom prst="rect">
            <a:avLst/>
          </a:prstGeom>
          <a:solidFill>
            <a:schemeClr val="bg1"/>
          </a:solidFill>
          <a:ln w="12700">
            <a:solidFill>
              <a:srgbClr val="F26334"/>
            </a:solidFill>
          </a:ln>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74250" marR="0" lvl="0" indent="0" algn="ctr" defTabSz="457155" rtl="0" eaLnBrk="1" fontAlgn="base" latinLnBrk="0" hangingPunct="1">
              <a:lnSpc>
                <a:spcPct val="100000"/>
              </a:lnSpc>
              <a:spcBef>
                <a:spcPts val="400"/>
              </a:spcBef>
              <a:spcAft>
                <a:spcPct val="0"/>
              </a:spcAft>
              <a:buClr>
                <a:srgbClr val="F26334"/>
              </a:buClr>
              <a:buSzTx/>
              <a:buFont typeface="Arial"/>
              <a:buNone/>
              <a:tabLst/>
              <a:defRPr/>
            </a:pPr>
            <a:r>
              <a:rPr lang="en-US" sz="1600" b="1" dirty="0"/>
              <a:t>Expected Outcome</a:t>
            </a:r>
          </a:p>
          <a:p>
            <a:pPr marL="342900" indent="-342900">
              <a:spcBef>
                <a:spcPts val="500"/>
              </a:spcBef>
              <a:spcAft>
                <a:spcPts val="500"/>
              </a:spcAft>
              <a:buFont typeface="Symbol" panose="05050102010706020507" pitchFamily="18" charset="2"/>
              <a:buChar char=""/>
              <a:defRPr/>
            </a:pPr>
            <a:r>
              <a:rPr lang="en-US" sz="1400" dirty="0">
                <a:solidFill>
                  <a:srgbClr val="002C6C"/>
                </a:solidFill>
                <a:latin typeface="Verdana"/>
                <a:ea typeface="ＭＳ Ｐゴシック"/>
              </a:rPr>
              <a:t>Better business processes and more accurate information </a:t>
            </a:r>
            <a:r>
              <a:rPr kumimoji="0" lang="en-US" sz="1400" b="0" i="0" u="none" strike="noStrike" kern="1200" cap="none" spc="0" normalizeH="0" baseline="0" noProof="0" dirty="0">
                <a:ln>
                  <a:noFill/>
                </a:ln>
                <a:solidFill>
                  <a:srgbClr val="002C6C"/>
                </a:solidFill>
                <a:effectLst/>
                <a:uLnTx/>
                <a:uFillTx/>
                <a:latin typeface="Verdana"/>
                <a:ea typeface="ＭＳ Ｐゴシック"/>
                <a:cs typeface="+mn-cs"/>
              </a:rPr>
              <a:t>at the time that it’s needed/required</a:t>
            </a:r>
            <a:endParaRPr lang="en-US" sz="1400" b="0" i="0" u="none" strike="noStrike" kern="1200" cap="none" spc="0" normalizeH="0" baseline="0" noProof="0" dirty="0">
              <a:ln>
                <a:noFill/>
              </a:ln>
              <a:solidFill>
                <a:srgbClr val="002C6C"/>
              </a:solidFill>
              <a:effectLst/>
              <a:uLnTx/>
              <a:uFillTx/>
              <a:latin typeface="Verdana"/>
              <a:ea typeface="ＭＳ Ｐゴシック"/>
            </a:endParaRPr>
          </a:p>
          <a:p>
            <a:pPr marL="360000" marR="0" lvl="0" indent="-285750" algn="l" defTabSz="457155" rtl="0" eaLnBrk="1" fontAlgn="base" latinLnBrk="0" hangingPunct="1">
              <a:lnSpc>
                <a:spcPct val="100000"/>
              </a:lnSpc>
              <a:spcBef>
                <a:spcPts val="0"/>
              </a:spcBef>
              <a:spcAft>
                <a:spcPct val="0"/>
              </a:spcAft>
              <a:buClr>
                <a:srgbClr val="F26334"/>
              </a:buClr>
              <a:buSzTx/>
              <a:buFont typeface="Arial"/>
              <a:buChar char="•"/>
              <a:tabLst/>
              <a:defRPr/>
            </a:pPr>
            <a:endParaRPr kumimoji="0" lang="en-GB" sz="900" b="0" i="0" u="none" strike="noStrike" kern="1200" cap="none" spc="0" normalizeH="0" baseline="0" noProof="0" dirty="0">
              <a:ln>
                <a:noFill/>
              </a:ln>
              <a:solidFill>
                <a:srgbClr val="002C6C"/>
              </a:solidFill>
              <a:effectLst/>
              <a:uLnTx/>
              <a:uFillTx/>
              <a:latin typeface="Verdana"/>
              <a:ea typeface="ＭＳ Ｐゴシック" charset="0"/>
            </a:endParaRPr>
          </a:p>
        </p:txBody>
      </p:sp>
      <p:sp>
        <p:nvSpPr>
          <p:cNvPr id="10" name="Arrow: Right 9">
            <a:extLst>
              <a:ext uri="{FF2B5EF4-FFF2-40B4-BE49-F238E27FC236}">
                <a16:creationId xmlns:a16="http://schemas.microsoft.com/office/drawing/2014/main" id="{D12AB212-DFF1-4D78-59F6-E695EF33F6FA}"/>
              </a:ext>
            </a:extLst>
          </p:cNvPr>
          <p:cNvSpPr/>
          <p:nvPr/>
        </p:nvSpPr>
        <p:spPr>
          <a:xfrm>
            <a:off x="2830158" y="2287444"/>
            <a:ext cx="241963" cy="1028161"/>
          </a:xfrm>
          <a:prstGeom prst="rightArrow">
            <a:avLst>
              <a:gd name="adj1" fmla="val 50000"/>
              <a:gd name="adj2" fmla="val 100000"/>
            </a:avLst>
          </a:prstGeom>
          <a:solidFill>
            <a:schemeClr val="tx2"/>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white"/>
              </a:solidFill>
              <a:effectLst/>
              <a:uLnTx/>
              <a:uFillTx/>
              <a:latin typeface="Verdana"/>
              <a:ea typeface="+mn-ea"/>
              <a:cs typeface="+mn-cs"/>
            </a:endParaRPr>
          </a:p>
        </p:txBody>
      </p:sp>
      <p:sp>
        <p:nvSpPr>
          <p:cNvPr id="15" name="Arrow: Right 14">
            <a:extLst>
              <a:ext uri="{FF2B5EF4-FFF2-40B4-BE49-F238E27FC236}">
                <a16:creationId xmlns:a16="http://schemas.microsoft.com/office/drawing/2014/main" id="{97C1155C-9B96-D4DE-BA96-1C8B436C8196}"/>
              </a:ext>
            </a:extLst>
          </p:cNvPr>
          <p:cNvSpPr/>
          <p:nvPr/>
        </p:nvSpPr>
        <p:spPr>
          <a:xfrm>
            <a:off x="5970658" y="2248933"/>
            <a:ext cx="232402" cy="1070578"/>
          </a:xfrm>
          <a:prstGeom prst="rightArrow">
            <a:avLst>
              <a:gd name="adj1" fmla="val 50000"/>
              <a:gd name="adj2" fmla="val 100000"/>
            </a:avLst>
          </a:prstGeom>
          <a:solidFill>
            <a:schemeClr val="tx2"/>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white"/>
              </a:solidFill>
              <a:effectLst/>
              <a:uLnTx/>
              <a:uFillTx/>
              <a:latin typeface="Verdana"/>
              <a:ea typeface="+mn-ea"/>
              <a:cs typeface="+mn-cs"/>
            </a:endParaRPr>
          </a:p>
        </p:txBody>
      </p:sp>
      <p:sp>
        <p:nvSpPr>
          <p:cNvPr id="8" name="TextBox 7">
            <a:extLst>
              <a:ext uri="{FF2B5EF4-FFF2-40B4-BE49-F238E27FC236}">
                <a16:creationId xmlns:a16="http://schemas.microsoft.com/office/drawing/2014/main" id="{349109E4-3C13-DA52-F08F-0886E193FB9A}"/>
              </a:ext>
            </a:extLst>
          </p:cNvPr>
          <p:cNvSpPr txBox="1"/>
          <p:nvPr/>
        </p:nvSpPr>
        <p:spPr>
          <a:xfrm>
            <a:off x="7239984" y="4753042"/>
            <a:ext cx="855842" cy="184666"/>
          </a:xfrm>
          <a:prstGeom prst="rect">
            <a:avLst/>
          </a:prstGeom>
          <a:solidFill>
            <a:schemeClr val="bg1"/>
          </a:solid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5"/>
                </a:solidFill>
                <a:effectLst/>
                <a:uLnTx/>
                <a:uFillTx/>
                <a:latin typeface="Verdana"/>
                <a:ea typeface="+mn-ea"/>
                <a:cs typeface="+mn-cs"/>
              </a:rPr>
              <a:t>© GS1 2023</a:t>
            </a:r>
            <a:endParaRPr kumimoji="0" lang="en-GB" sz="600" b="0" i="0" u="none" strike="noStrike" kern="1200" cap="none" spc="0" normalizeH="0" baseline="0" noProof="0">
              <a:ln>
                <a:noFill/>
              </a:ln>
              <a:solidFill>
                <a:srgbClr val="454545"/>
              </a:solidFill>
              <a:effectLst/>
              <a:uLnTx/>
              <a:uFillTx/>
              <a:latin typeface="Verdana"/>
              <a:ea typeface="+mn-ea"/>
              <a:cs typeface="+mn-cs"/>
            </a:endParaRPr>
          </a:p>
        </p:txBody>
      </p:sp>
      <p:sp>
        <p:nvSpPr>
          <p:cNvPr id="3" name="Title 1">
            <a:extLst>
              <a:ext uri="{FF2B5EF4-FFF2-40B4-BE49-F238E27FC236}">
                <a16:creationId xmlns:a16="http://schemas.microsoft.com/office/drawing/2014/main" id="{303222CC-F5CA-B137-E34B-B1EB898E8376}"/>
              </a:ext>
            </a:extLst>
          </p:cNvPr>
          <p:cNvSpPr txBox="1">
            <a:spLocks/>
          </p:cNvSpPr>
          <p:nvPr/>
        </p:nvSpPr>
        <p:spPr bwMode="auto">
          <a:xfrm>
            <a:off x="447478" y="155578"/>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55"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a:t>GDM Market Stages – The Business Case</a:t>
            </a:r>
            <a:endParaRPr lang="en-GB"/>
          </a:p>
        </p:txBody>
      </p:sp>
      <p:pic>
        <p:nvPicPr>
          <p:cNvPr id="17" name="Picture 16">
            <a:extLst>
              <a:ext uri="{FF2B5EF4-FFF2-40B4-BE49-F238E27FC236}">
                <a16:creationId xmlns:a16="http://schemas.microsoft.com/office/drawing/2014/main" id="{34EC5E10-D1C3-FCD7-B6FB-EB5181A4E3D1}"/>
              </a:ext>
            </a:extLst>
          </p:cNvPr>
          <p:cNvPicPr>
            <a:picLocks noChangeAspect="1"/>
          </p:cNvPicPr>
          <p:nvPr/>
        </p:nvPicPr>
        <p:blipFill>
          <a:blip r:embed="rId3"/>
          <a:srcRect/>
          <a:stretch/>
        </p:blipFill>
        <p:spPr>
          <a:xfrm>
            <a:off x="7669344" y="96331"/>
            <a:ext cx="781713" cy="797655"/>
          </a:xfrm>
          <a:prstGeom prst="rect">
            <a:avLst/>
          </a:prstGeom>
        </p:spPr>
      </p:pic>
      <p:sp>
        <p:nvSpPr>
          <p:cNvPr id="2" name="TextBox 1">
            <a:extLst>
              <a:ext uri="{FF2B5EF4-FFF2-40B4-BE49-F238E27FC236}">
                <a16:creationId xmlns:a16="http://schemas.microsoft.com/office/drawing/2014/main" id="{C7B1E0C7-34AF-9D24-F842-34EBAEF6B1A2}"/>
              </a:ext>
            </a:extLst>
          </p:cNvPr>
          <p:cNvSpPr txBox="1"/>
          <p:nvPr/>
        </p:nvSpPr>
        <p:spPr>
          <a:xfrm>
            <a:off x="447478" y="1116280"/>
            <a:ext cx="8243941" cy="369332"/>
          </a:xfrm>
          <a:prstGeom prst="rect">
            <a:avLst/>
          </a:prstGeom>
          <a:solidFill>
            <a:srgbClr val="F26334"/>
          </a:solidFill>
        </p:spPr>
        <p:txBody>
          <a:bodyPr wrap="square" rtlCol="0">
            <a:spAutoFit/>
          </a:bodyPr>
          <a:lstStyle/>
          <a:p>
            <a:pPr algn="ctr"/>
            <a:r>
              <a:rPr lang="en-US" b="1" dirty="0"/>
              <a:t>WHY</a:t>
            </a:r>
            <a:endParaRPr lang="en-GB" b="1" dirty="0"/>
          </a:p>
        </p:txBody>
      </p:sp>
      <p:sp>
        <p:nvSpPr>
          <p:cNvPr id="5" name="TextBox 4">
            <a:extLst>
              <a:ext uri="{FF2B5EF4-FFF2-40B4-BE49-F238E27FC236}">
                <a16:creationId xmlns:a16="http://schemas.microsoft.com/office/drawing/2014/main" id="{186B26CA-B1E5-FC99-925C-E921E837D499}"/>
              </a:ext>
            </a:extLst>
          </p:cNvPr>
          <p:cNvSpPr txBox="1"/>
          <p:nvPr/>
        </p:nvSpPr>
        <p:spPr>
          <a:xfrm>
            <a:off x="2807590" y="3469544"/>
            <a:ext cx="3270125" cy="781304"/>
          </a:xfrm>
          <a:prstGeom prst="rect">
            <a:avLst/>
          </a:prstGeom>
          <a:noFill/>
        </p:spPr>
        <p:txBody>
          <a:bodyPr wrap="square" rtlCol="0">
            <a:spAutoFit/>
          </a:bodyPr>
          <a:lstStyle/>
          <a:p>
            <a:pPr marL="685800" lvl="2" indent="-285750" defTabSz="457155" fontAlgn="base">
              <a:lnSpc>
                <a:spcPct val="110000"/>
              </a:lnSpc>
              <a:spcBef>
                <a:spcPts val="400"/>
              </a:spcBef>
              <a:spcAft>
                <a:spcPct val="0"/>
              </a:spcAft>
              <a:buClr>
                <a:schemeClr val="accent1"/>
              </a:buClr>
              <a:buFont typeface="Wingdings" panose="05000000000000000000" pitchFamily="2" charset="2"/>
              <a:buChar char="Ø"/>
              <a:defRPr/>
            </a:pPr>
            <a:r>
              <a:rPr lang="en-US" sz="1400" dirty="0">
                <a:solidFill>
                  <a:srgbClr val="002C6C"/>
                </a:solidFill>
                <a:latin typeface="Verdana"/>
                <a:ea typeface="ＭＳ Ｐゴシック"/>
              </a:rPr>
              <a:t>Achieve greater process efficiency, improved data quality and timeliness</a:t>
            </a:r>
            <a:endParaRPr lang="en-GB" sz="1400" dirty="0">
              <a:solidFill>
                <a:srgbClr val="002C6C"/>
              </a:solidFill>
              <a:latin typeface="Verdana"/>
              <a:ea typeface="ＭＳ Ｐゴシック"/>
            </a:endParaRPr>
          </a:p>
        </p:txBody>
      </p:sp>
    </p:spTree>
    <p:extLst>
      <p:ext uri="{BB962C8B-B14F-4D97-AF65-F5344CB8AC3E}">
        <p14:creationId xmlns:p14="http://schemas.microsoft.com/office/powerpoint/2010/main" val="358215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5A3758-9FE4-4300-9854-7D02BDA6040B}"/>
              </a:ext>
            </a:extLst>
          </p:cNvPr>
          <p:cNvSpPr>
            <a:spLocks noGrp="1"/>
          </p:cNvSpPr>
          <p:nvPr>
            <p:ph type="title"/>
          </p:nvPr>
        </p:nvSpPr>
        <p:spPr/>
        <p:txBody>
          <a:bodyPr/>
          <a:lstStyle/>
          <a:p>
            <a:r>
              <a:rPr lang="en-US" dirty="0"/>
              <a:t>Market Stages Example</a:t>
            </a:r>
            <a:endParaRPr lang="en-GB" dirty="0"/>
          </a:p>
        </p:txBody>
      </p:sp>
      <p:sp>
        <p:nvSpPr>
          <p:cNvPr id="2" name="Slide Number Placeholder 1">
            <a:extLst>
              <a:ext uri="{FF2B5EF4-FFF2-40B4-BE49-F238E27FC236}">
                <a16:creationId xmlns:a16="http://schemas.microsoft.com/office/drawing/2014/main" id="{A2E83329-E0D3-40E9-B895-3F6F509CDCB6}"/>
              </a:ext>
            </a:extLst>
          </p:cNvPr>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6</a:t>
            </a:fld>
            <a:endParaRPr kumimoji="0" lang="en-GB" sz="700" b="0" i="0" u="none" strike="noStrike" kern="1200" cap="none" spc="0" normalizeH="0" baseline="0" noProof="0">
              <a:ln>
                <a:noFill/>
              </a:ln>
              <a:solidFill>
                <a:srgbClr val="454545"/>
              </a:solidFill>
              <a:effectLst/>
              <a:uLnTx/>
              <a:uFillTx/>
              <a:latin typeface="Verdana"/>
              <a:ea typeface="+mn-ea"/>
            </a:endParaRPr>
          </a:p>
        </p:txBody>
      </p:sp>
      <p:sp>
        <p:nvSpPr>
          <p:cNvPr id="5" name="Content Placeholder 4">
            <a:extLst>
              <a:ext uri="{FF2B5EF4-FFF2-40B4-BE49-F238E27FC236}">
                <a16:creationId xmlns:a16="http://schemas.microsoft.com/office/drawing/2014/main" id="{D9C50C08-3695-4E71-9473-747D451254AC}"/>
              </a:ext>
            </a:extLst>
          </p:cNvPr>
          <p:cNvSpPr>
            <a:spLocks noGrp="1"/>
          </p:cNvSpPr>
          <p:nvPr>
            <p:ph idx="11"/>
          </p:nvPr>
        </p:nvSpPr>
        <p:spPr>
          <a:xfrm>
            <a:off x="447721" y="1067557"/>
            <a:ext cx="8241707" cy="3312086"/>
          </a:xfrm>
        </p:spPr>
        <p:txBody>
          <a:bodyPr/>
          <a:lstStyle/>
          <a:p>
            <a:pPr marL="0" marR="0" indent="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171450" indent="-171450">
              <a:spcBef>
                <a:spcPts val="0"/>
              </a:spcBef>
              <a:spcAft>
                <a:spcPts val="0"/>
              </a:spcAft>
            </a:pPr>
            <a:r>
              <a:rPr lang="en-US" sz="1600" b="1" dirty="0">
                <a:effectLst/>
                <a:latin typeface="+mn-lt"/>
                <a:ea typeface="Calibri" panose="020F0502020204030204" pitchFamily="34" charset="0"/>
              </a:rPr>
              <a:t>GDM Attribute Gross Weight</a:t>
            </a:r>
            <a:br>
              <a:rPr lang="en-US" sz="1600" b="1" dirty="0">
                <a:effectLst/>
                <a:latin typeface="+mn-lt"/>
                <a:ea typeface="Calibri" panose="020F0502020204030204" pitchFamily="34" charset="0"/>
              </a:rPr>
            </a:br>
            <a:endParaRPr lang="en-GB" sz="1600" b="1" dirty="0">
              <a:effectLst/>
              <a:latin typeface="+mn-lt"/>
              <a:ea typeface="Calibri" panose="020F0502020204030204" pitchFamily="34" charset="0"/>
            </a:endParaRPr>
          </a:p>
          <a:p>
            <a:pPr marL="483235" lvl="1" indent="-285750">
              <a:spcBef>
                <a:spcPts val="0"/>
              </a:spcBef>
              <a:spcAft>
                <a:spcPts val="0"/>
              </a:spcAft>
              <a:buFont typeface="Wingdings" panose="05000000000000000000" pitchFamily="2" charset="2"/>
              <a:buChar char="Ø"/>
            </a:pPr>
            <a:r>
              <a:rPr lang="en-US" sz="1600" dirty="0">
                <a:effectLst/>
                <a:latin typeface="+mn-lt"/>
                <a:ea typeface="Times New Roman" panose="02020603050405020304" pitchFamily="18" charset="0"/>
                <a:cs typeface="Times New Roman"/>
              </a:rPr>
              <a:t>At which Lifecycle Stage </a:t>
            </a:r>
            <a:r>
              <a:rPr lang="en-US" sz="1600" dirty="0">
                <a:latin typeface="+mn-lt"/>
                <a:ea typeface="Times New Roman" panose="02020603050405020304" pitchFamily="18" charset="0"/>
                <a:cs typeface="Times New Roman"/>
              </a:rPr>
              <a:t>does the recipient </a:t>
            </a:r>
            <a:r>
              <a:rPr lang="en-US" sz="1600" dirty="0">
                <a:effectLst/>
                <a:latin typeface="+mn-lt"/>
                <a:ea typeface="Times New Roman" panose="02020603050405020304" pitchFamily="18" charset="0"/>
                <a:cs typeface="Times New Roman"/>
              </a:rPr>
              <a:t>first need the data?</a:t>
            </a:r>
            <a:endParaRPr lang="en-GB" sz="1600" dirty="0">
              <a:effectLst/>
              <a:latin typeface="+mn-lt"/>
              <a:ea typeface="Calibri" panose="020F0502020204030204" pitchFamily="34" charset="0"/>
              <a:cs typeface="Times New Roman"/>
            </a:endParaRPr>
          </a:p>
          <a:p>
            <a:pPr marL="894715" lvl="2" indent="-171450">
              <a:spcBef>
                <a:spcPts val="0"/>
              </a:spcBef>
              <a:spcAft>
                <a:spcPts val="0"/>
              </a:spcAft>
            </a:pPr>
            <a:r>
              <a:rPr lang="en-US" sz="1600" dirty="0">
                <a:effectLst/>
                <a:latin typeface="+mn-lt"/>
                <a:ea typeface="Times New Roman" panose="02020603050405020304" pitchFamily="18" charset="0"/>
              </a:rPr>
              <a:t>List/Order</a:t>
            </a:r>
            <a:endParaRPr lang="en-GB" sz="1600" dirty="0">
              <a:effectLst/>
              <a:latin typeface="+mn-lt"/>
              <a:ea typeface="Calibri" panose="020F0502020204030204" pitchFamily="34" charset="0"/>
            </a:endParaRPr>
          </a:p>
          <a:p>
            <a:pPr marL="1312545" lvl="3" indent="-171450">
              <a:spcBef>
                <a:spcPts val="0"/>
              </a:spcBef>
              <a:spcAft>
                <a:spcPts val="0"/>
              </a:spcAft>
            </a:pPr>
            <a:r>
              <a:rPr lang="en-US" sz="1600" dirty="0">
                <a:effectLst/>
                <a:latin typeface="+mn-lt"/>
                <a:ea typeface="Times New Roman" panose="02020603050405020304" pitchFamily="18" charset="0"/>
              </a:rPr>
              <a:t>Needed to create PO</a:t>
            </a:r>
            <a:endParaRPr lang="en-GB" sz="1600" dirty="0">
              <a:effectLst/>
              <a:latin typeface="+mn-lt"/>
              <a:ea typeface="Calibri" panose="020F0502020204030204" pitchFamily="34" charset="0"/>
            </a:endParaRPr>
          </a:p>
          <a:p>
            <a:pPr marL="483235" lvl="1" indent="-285750">
              <a:spcBef>
                <a:spcPts val="0"/>
              </a:spcBef>
              <a:spcAft>
                <a:spcPts val="0"/>
              </a:spcAft>
              <a:buFont typeface="Wingdings" panose="05000000000000000000" pitchFamily="2" charset="2"/>
              <a:buChar char="Ø"/>
            </a:pPr>
            <a:r>
              <a:rPr lang="en-US" sz="1600" dirty="0">
                <a:effectLst/>
                <a:latin typeface="+mn-lt"/>
                <a:ea typeface="Times New Roman" panose="02020603050405020304" pitchFamily="18" charset="0"/>
                <a:cs typeface="Times New Roman"/>
              </a:rPr>
              <a:t>At which Lifecycle Stage </a:t>
            </a:r>
            <a:r>
              <a:rPr lang="en-US" sz="1600" dirty="0">
                <a:latin typeface="+mn-lt"/>
                <a:ea typeface="Times New Roman" panose="02020603050405020304" pitchFamily="18" charset="0"/>
                <a:cs typeface="Times New Roman"/>
              </a:rPr>
              <a:t>does the</a:t>
            </a:r>
            <a:r>
              <a:rPr lang="en-US" sz="1600" dirty="0">
                <a:effectLst/>
                <a:latin typeface="+mn-lt"/>
                <a:ea typeface="Times New Roman" panose="02020603050405020304" pitchFamily="18" charset="0"/>
                <a:cs typeface="Times New Roman"/>
              </a:rPr>
              <a:t> </a:t>
            </a:r>
            <a:r>
              <a:rPr lang="en-US" sz="1600" dirty="0">
                <a:latin typeface="+mn-lt"/>
                <a:ea typeface="Times New Roman" panose="02020603050405020304" pitchFamily="18" charset="0"/>
                <a:cs typeface="Times New Roman"/>
              </a:rPr>
              <a:t>recipient </a:t>
            </a:r>
            <a:r>
              <a:rPr lang="en-US" sz="1600" dirty="0">
                <a:effectLst/>
                <a:latin typeface="+mn-lt"/>
                <a:ea typeface="Times New Roman" panose="02020603050405020304" pitchFamily="18" charset="0"/>
                <a:cs typeface="Times New Roman"/>
              </a:rPr>
              <a:t>need the data to be final?</a:t>
            </a:r>
            <a:r>
              <a:rPr lang="en-US" sz="1600" dirty="0">
                <a:latin typeface="+mn-lt"/>
                <a:ea typeface="Times New Roman" panose="02020603050405020304" pitchFamily="18" charset="0"/>
                <a:cs typeface="Times New Roman"/>
              </a:rPr>
              <a:t> </a:t>
            </a:r>
            <a:endParaRPr lang="en-GB" sz="1600" dirty="0">
              <a:effectLst/>
              <a:latin typeface="+mn-lt"/>
              <a:ea typeface="Calibri" panose="020F0502020204030204" pitchFamily="34" charset="0"/>
              <a:cs typeface="Times New Roman" panose="02020603050405020304" pitchFamily="18" charset="0"/>
            </a:endParaRPr>
          </a:p>
          <a:p>
            <a:pPr marL="894715" lvl="2" indent="-171450">
              <a:spcBef>
                <a:spcPts val="0"/>
              </a:spcBef>
              <a:spcAft>
                <a:spcPts val="0"/>
              </a:spcAft>
            </a:pPr>
            <a:r>
              <a:rPr lang="en-US" sz="1600" dirty="0">
                <a:effectLst/>
                <a:latin typeface="+mn-lt"/>
                <a:ea typeface="Times New Roman" panose="02020603050405020304" pitchFamily="18" charset="0"/>
              </a:rPr>
              <a:t>Move/Store</a:t>
            </a:r>
            <a:endParaRPr lang="en-GB" sz="1600" dirty="0">
              <a:effectLst/>
              <a:latin typeface="+mn-lt"/>
              <a:ea typeface="Calibri" panose="020F0502020204030204" pitchFamily="34" charset="0"/>
            </a:endParaRPr>
          </a:p>
          <a:p>
            <a:pPr marL="1312545" lvl="3" indent="-171450">
              <a:spcBef>
                <a:spcPts val="0"/>
              </a:spcBef>
              <a:spcAft>
                <a:spcPts val="0"/>
              </a:spcAft>
            </a:pPr>
            <a:r>
              <a:rPr lang="en-US" sz="1600" dirty="0">
                <a:effectLst/>
                <a:latin typeface="+mn-lt"/>
                <a:ea typeface="Times New Roman" panose="02020603050405020304" pitchFamily="18" charset="0"/>
              </a:rPr>
              <a:t>Needed to support transportation and warehouse storage practices</a:t>
            </a:r>
            <a:endParaRPr lang="en-GB" sz="1600" dirty="0">
              <a:effectLst/>
              <a:latin typeface="+mn-lt"/>
              <a:ea typeface="Calibri" panose="020F0502020204030204" pitchFamily="34" charset="0"/>
            </a:endParaRPr>
          </a:p>
        </p:txBody>
      </p:sp>
      <p:sp>
        <p:nvSpPr>
          <p:cNvPr id="3" name="TextBox 2">
            <a:extLst>
              <a:ext uri="{FF2B5EF4-FFF2-40B4-BE49-F238E27FC236}">
                <a16:creationId xmlns:a16="http://schemas.microsoft.com/office/drawing/2014/main" id="{7C58EAA4-5549-C94C-EDCB-A48C845053B2}"/>
              </a:ext>
            </a:extLst>
          </p:cNvPr>
          <p:cNvSpPr txBox="1"/>
          <p:nvPr/>
        </p:nvSpPr>
        <p:spPr>
          <a:xfrm>
            <a:off x="7239984" y="4719991"/>
            <a:ext cx="855842" cy="184666"/>
          </a:xfrm>
          <a:prstGeom prst="rect">
            <a:avLst/>
          </a:prstGeom>
          <a:solidFill>
            <a:schemeClr val="bg1"/>
          </a:solid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5"/>
                </a:solidFill>
                <a:effectLst/>
                <a:uLnTx/>
                <a:uFillTx/>
                <a:latin typeface="Verdana"/>
                <a:ea typeface="+mn-ea"/>
                <a:cs typeface="+mn-cs"/>
              </a:rPr>
              <a:t>© GS1 2023</a:t>
            </a:r>
            <a:endParaRPr kumimoji="0" lang="en-GB" sz="600" b="0" i="0" u="none" strike="noStrike" kern="1200" cap="none" spc="0" normalizeH="0" baseline="0" noProof="0">
              <a:ln>
                <a:noFill/>
              </a:ln>
              <a:solidFill>
                <a:srgbClr val="454545"/>
              </a:solidFill>
              <a:effectLst/>
              <a:uLnTx/>
              <a:uFillTx/>
              <a:latin typeface="Verdana"/>
              <a:ea typeface="+mn-ea"/>
              <a:cs typeface="+mn-cs"/>
            </a:endParaRPr>
          </a:p>
        </p:txBody>
      </p:sp>
    </p:spTree>
    <p:extLst>
      <p:ext uri="{BB962C8B-B14F-4D97-AF65-F5344CB8AC3E}">
        <p14:creationId xmlns:p14="http://schemas.microsoft.com/office/powerpoint/2010/main" val="255673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feil: Fünfeck 14">
            <a:extLst>
              <a:ext uri="{FF2B5EF4-FFF2-40B4-BE49-F238E27FC236}">
                <a16:creationId xmlns:a16="http://schemas.microsoft.com/office/drawing/2014/main" id="{8228A9C8-AB5A-4154-8DC0-F755597DE053}"/>
              </a:ext>
            </a:extLst>
          </p:cNvPr>
          <p:cNvSpPr/>
          <p:nvPr/>
        </p:nvSpPr>
        <p:spPr>
          <a:xfrm>
            <a:off x="5135881" y="3402142"/>
            <a:ext cx="1630677" cy="454707"/>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a:t>SELL - relevant </a:t>
            </a:r>
            <a:r>
              <a:rPr lang="en-AU" sz="1350"/>
              <a:t>attributes</a:t>
            </a:r>
          </a:p>
        </p:txBody>
      </p:sp>
      <p:cxnSp>
        <p:nvCxnSpPr>
          <p:cNvPr id="16" name="Gerader Verbinder 15">
            <a:extLst>
              <a:ext uri="{FF2B5EF4-FFF2-40B4-BE49-F238E27FC236}">
                <a16:creationId xmlns:a16="http://schemas.microsoft.com/office/drawing/2014/main" id="{35BB37C9-8A74-4E26-9396-CF5B58D463A8}"/>
              </a:ext>
            </a:extLst>
          </p:cNvPr>
          <p:cNvCxnSpPr/>
          <p:nvPr/>
        </p:nvCxnSpPr>
        <p:spPr>
          <a:xfrm>
            <a:off x="5144194" y="2283225"/>
            <a:ext cx="0" cy="177546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Pfeil: Fünfeck 13">
            <a:extLst>
              <a:ext uri="{FF2B5EF4-FFF2-40B4-BE49-F238E27FC236}">
                <a16:creationId xmlns:a16="http://schemas.microsoft.com/office/drawing/2014/main" id="{257E640D-6531-4A38-8288-F3C937578DFB}"/>
              </a:ext>
            </a:extLst>
          </p:cNvPr>
          <p:cNvSpPr/>
          <p:nvPr/>
        </p:nvSpPr>
        <p:spPr>
          <a:xfrm>
            <a:off x="3992882" y="2930711"/>
            <a:ext cx="2773677" cy="45470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a:t>MOVE/STORE - relevant </a:t>
            </a:r>
            <a:r>
              <a:rPr lang="en-AU" sz="1350"/>
              <a:t>attributes</a:t>
            </a:r>
          </a:p>
        </p:txBody>
      </p:sp>
      <p:sp>
        <p:nvSpPr>
          <p:cNvPr id="2" name="Titel 1">
            <a:extLst>
              <a:ext uri="{FF2B5EF4-FFF2-40B4-BE49-F238E27FC236}">
                <a16:creationId xmlns:a16="http://schemas.microsoft.com/office/drawing/2014/main" id="{F766CC45-AFE9-45BA-9816-81314221DED3}"/>
              </a:ext>
            </a:extLst>
          </p:cNvPr>
          <p:cNvSpPr>
            <a:spLocks noGrp="1"/>
          </p:cNvSpPr>
          <p:nvPr>
            <p:ph type="title"/>
          </p:nvPr>
        </p:nvSpPr>
        <p:spPr/>
        <p:txBody>
          <a:bodyPr>
            <a:normAutofit/>
          </a:bodyPr>
          <a:lstStyle/>
          <a:p>
            <a:r>
              <a:rPr lang="de-DE"/>
              <a:t>Product Data Lifecycle – Improved Data Delivery</a:t>
            </a:r>
          </a:p>
        </p:txBody>
      </p:sp>
      <p:sp>
        <p:nvSpPr>
          <p:cNvPr id="3" name="Textfeld 2">
            <a:extLst>
              <a:ext uri="{FF2B5EF4-FFF2-40B4-BE49-F238E27FC236}">
                <a16:creationId xmlns:a16="http://schemas.microsoft.com/office/drawing/2014/main" id="{751127CC-C9D6-4D5A-A9F7-420AE45C7C97}"/>
              </a:ext>
            </a:extLst>
          </p:cNvPr>
          <p:cNvSpPr txBox="1"/>
          <p:nvPr/>
        </p:nvSpPr>
        <p:spPr>
          <a:xfrm>
            <a:off x="628650" y="1136691"/>
            <a:ext cx="8062771" cy="73866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de-DE" sz="1400">
                <a:solidFill>
                  <a:schemeClr val="tx2"/>
                </a:solidFill>
              </a:rPr>
              <a:t>Rather than a 1-time delivery, by manufacturer of all data...share data in phases when most needed</a:t>
            </a:r>
            <a:endParaRPr lang="de-DE" sz="1400">
              <a:solidFill>
                <a:schemeClr val="tx2"/>
              </a:solidFill>
              <a:ea typeface="Verdana"/>
            </a:endParaRPr>
          </a:p>
          <a:p>
            <a:pPr marL="285750" indent="-285750">
              <a:buFont typeface="Arial" panose="020B0604020202020204" pitchFamily="34" charset="0"/>
              <a:buChar char="•"/>
            </a:pPr>
            <a:r>
              <a:rPr lang="de-DE" sz="1400">
                <a:solidFill>
                  <a:schemeClr val="tx2"/>
                </a:solidFill>
              </a:rPr>
              <a:t>Phases defined by market stage</a:t>
            </a:r>
            <a:endParaRPr lang="de-DE" sz="1400">
              <a:solidFill>
                <a:schemeClr val="tx2"/>
              </a:solidFill>
              <a:ea typeface="Verdana"/>
            </a:endParaRPr>
          </a:p>
        </p:txBody>
      </p:sp>
      <p:sp>
        <p:nvSpPr>
          <p:cNvPr id="7" name="Ellipse 6">
            <a:extLst>
              <a:ext uri="{FF2B5EF4-FFF2-40B4-BE49-F238E27FC236}">
                <a16:creationId xmlns:a16="http://schemas.microsoft.com/office/drawing/2014/main" id="{B0B71FDD-8E52-4137-9EAC-0280A2B98438}"/>
              </a:ext>
            </a:extLst>
          </p:cNvPr>
          <p:cNvSpPr/>
          <p:nvPr/>
        </p:nvSpPr>
        <p:spPr>
          <a:xfrm>
            <a:off x="447479" y="2623483"/>
            <a:ext cx="1285705" cy="94547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a:t>Supplier</a:t>
            </a:r>
          </a:p>
        </p:txBody>
      </p:sp>
      <p:sp>
        <p:nvSpPr>
          <p:cNvPr id="8" name="Ellipse 7">
            <a:extLst>
              <a:ext uri="{FF2B5EF4-FFF2-40B4-BE49-F238E27FC236}">
                <a16:creationId xmlns:a16="http://schemas.microsoft.com/office/drawing/2014/main" id="{AEB33F15-AF8B-40D2-B9A9-042418ED12F2}"/>
              </a:ext>
            </a:extLst>
          </p:cNvPr>
          <p:cNvSpPr/>
          <p:nvPr/>
        </p:nvSpPr>
        <p:spPr>
          <a:xfrm>
            <a:off x="7345694" y="2623483"/>
            <a:ext cx="1237261" cy="94547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err="1"/>
              <a:t>Retailer</a:t>
            </a:r>
            <a:endParaRPr lang="de-DE" sz="1350"/>
          </a:p>
        </p:txBody>
      </p:sp>
      <p:cxnSp>
        <p:nvCxnSpPr>
          <p:cNvPr id="13" name="Gerader Verbinder 12">
            <a:extLst>
              <a:ext uri="{FF2B5EF4-FFF2-40B4-BE49-F238E27FC236}">
                <a16:creationId xmlns:a16="http://schemas.microsoft.com/office/drawing/2014/main" id="{D25F87BE-978A-40F1-86A8-63C588487514}"/>
              </a:ext>
            </a:extLst>
          </p:cNvPr>
          <p:cNvCxnSpPr/>
          <p:nvPr/>
        </p:nvCxnSpPr>
        <p:spPr>
          <a:xfrm>
            <a:off x="4007645" y="2265278"/>
            <a:ext cx="0" cy="177546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feil: Fünfeck 4">
            <a:extLst>
              <a:ext uri="{FF2B5EF4-FFF2-40B4-BE49-F238E27FC236}">
                <a16:creationId xmlns:a16="http://schemas.microsoft.com/office/drawing/2014/main" id="{D57AC65A-CF49-44DC-BBAB-8A7AEB9F5777}"/>
              </a:ext>
            </a:extLst>
          </p:cNvPr>
          <p:cNvSpPr/>
          <p:nvPr/>
        </p:nvSpPr>
        <p:spPr>
          <a:xfrm>
            <a:off x="2522221" y="2463684"/>
            <a:ext cx="4244338" cy="454707"/>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a:t>LIST/ORDER - relevant </a:t>
            </a:r>
            <a:r>
              <a:rPr lang="en-AU" sz="1350"/>
              <a:t>attributes</a:t>
            </a:r>
          </a:p>
        </p:txBody>
      </p:sp>
      <p:cxnSp>
        <p:nvCxnSpPr>
          <p:cNvPr id="10" name="Gerader Verbinder 9">
            <a:extLst>
              <a:ext uri="{FF2B5EF4-FFF2-40B4-BE49-F238E27FC236}">
                <a16:creationId xmlns:a16="http://schemas.microsoft.com/office/drawing/2014/main" id="{1E8913F6-7DB1-42CC-883E-379FFBD2D6BA}"/>
              </a:ext>
            </a:extLst>
          </p:cNvPr>
          <p:cNvCxnSpPr/>
          <p:nvPr/>
        </p:nvCxnSpPr>
        <p:spPr>
          <a:xfrm>
            <a:off x="2529841" y="2283225"/>
            <a:ext cx="0" cy="177546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EA9C4D0F-44D5-4DFB-824D-5CDB3A44EC3F}"/>
              </a:ext>
            </a:extLst>
          </p:cNvPr>
          <p:cNvSpPr txBox="1"/>
          <p:nvPr/>
        </p:nvSpPr>
        <p:spPr>
          <a:xfrm>
            <a:off x="2277825" y="1911289"/>
            <a:ext cx="671979" cy="430887"/>
          </a:xfrm>
          <a:prstGeom prst="rect">
            <a:avLst/>
          </a:prstGeom>
          <a:noFill/>
        </p:spPr>
        <p:txBody>
          <a:bodyPr wrap="none" rtlCol="0">
            <a:spAutoFit/>
          </a:bodyPr>
          <a:lstStyle/>
          <a:p>
            <a:r>
              <a:rPr lang="de-DE" sz="1100">
                <a:solidFill>
                  <a:srgbClr val="000000"/>
                </a:solidFill>
              </a:rPr>
              <a:t>Ready </a:t>
            </a:r>
          </a:p>
          <a:p>
            <a:r>
              <a:rPr lang="de-DE" sz="1100">
                <a:solidFill>
                  <a:srgbClr val="000000"/>
                </a:solidFill>
              </a:rPr>
              <a:t>to Buy</a:t>
            </a:r>
          </a:p>
        </p:txBody>
      </p:sp>
      <p:sp>
        <p:nvSpPr>
          <p:cNvPr id="17" name="Textfeld 16">
            <a:extLst>
              <a:ext uri="{FF2B5EF4-FFF2-40B4-BE49-F238E27FC236}">
                <a16:creationId xmlns:a16="http://schemas.microsoft.com/office/drawing/2014/main" id="{2944056F-1C2F-479A-A61F-4E92B89805EF}"/>
              </a:ext>
            </a:extLst>
          </p:cNvPr>
          <p:cNvSpPr txBox="1"/>
          <p:nvPr/>
        </p:nvSpPr>
        <p:spPr>
          <a:xfrm>
            <a:off x="3737740" y="1911289"/>
            <a:ext cx="745717" cy="430887"/>
          </a:xfrm>
          <a:prstGeom prst="rect">
            <a:avLst/>
          </a:prstGeom>
          <a:noFill/>
        </p:spPr>
        <p:txBody>
          <a:bodyPr wrap="none" rtlCol="0">
            <a:spAutoFit/>
          </a:bodyPr>
          <a:lstStyle/>
          <a:p>
            <a:r>
              <a:rPr lang="de-DE" sz="1100">
                <a:solidFill>
                  <a:srgbClr val="000000"/>
                </a:solidFill>
              </a:rPr>
              <a:t>Ready </a:t>
            </a:r>
          </a:p>
          <a:p>
            <a:r>
              <a:rPr lang="de-DE" sz="1100">
                <a:solidFill>
                  <a:srgbClr val="000000"/>
                </a:solidFill>
              </a:rPr>
              <a:t>to Move</a:t>
            </a:r>
          </a:p>
        </p:txBody>
      </p:sp>
      <p:sp>
        <p:nvSpPr>
          <p:cNvPr id="18" name="Textfeld 17">
            <a:extLst>
              <a:ext uri="{FF2B5EF4-FFF2-40B4-BE49-F238E27FC236}">
                <a16:creationId xmlns:a16="http://schemas.microsoft.com/office/drawing/2014/main" id="{AED4188E-EB85-411C-96B7-4FFC04BB94A7}"/>
              </a:ext>
            </a:extLst>
          </p:cNvPr>
          <p:cNvSpPr txBox="1"/>
          <p:nvPr/>
        </p:nvSpPr>
        <p:spPr>
          <a:xfrm>
            <a:off x="4899105" y="1911289"/>
            <a:ext cx="671979" cy="430887"/>
          </a:xfrm>
          <a:prstGeom prst="rect">
            <a:avLst/>
          </a:prstGeom>
          <a:noFill/>
        </p:spPr>
        <p:txBody>
          <a:bodyPr wrap="none" rtlCol="0">
            <a:spAutoFit/>
          </a:bodyPr>
          <a:lstStyle/>
          <a:p>
            <a:r>
              <a:rPr lang="de-DE" sz="1100">
                <a:solidFill>
                  <a:srgbClr val="000000"/>
                </a:solidFill>
              </a:rPr>
              <a:t>Ready </a:t>
            </a:r>
          </a:p>
          <a:p>
            <a:r>
              <a:rPr lang="de-DE" sz="1100">
                <a:solidFill>
                  <a:srgbClr val="000000"/>
                </a:solidFill>
              </a:rPr>
              <a:t>to Sell</a:t>
            </a:r>
          </a:p>
        </p:txBody>
      </p:sp>
      <p:sp>
        <p:nvSpPr>
          <p:cNvPr id="12" name="Textfeld 11">
            <a:extLst>
              <a:ext uri="{FF2B5EF4-FFF2-40B4-BE49-F238E27FC236}">
                <a16:creationId xmlns:a16="http://schemas.microsoft.com/office/drawing/2014/main" id="{83CDE1EB-7795-4E81-8A00-3DCD83AC98F8}"/>
              </a:ext>
            </a:extLst>
          </p:cNvPr>
          <p:cNvSpPr txBox="1"/>
          <p:nvPr/>
        </p:nvSpPr>
        <p:spPr>
          <a:xfrm>
            <a:off x="3584012" y="3032455"/>
            <a:ext cx="335348" cy="300082"/>
          </a:xfrm>
          <a:prstGeom prst="rect">
            <a:avLst/>
          </a:prstGeom>
          <a:solidFill>
            <a:schemeClr val="bg1"/>
          </a:solidFill>
          <a:ln w="3175">
            <a:solidFill>
              <a:schemeClr val="tx1"/>
            </a:solidFill>
          </a:ln>
        </p:spPr>
        <p:txBody>
          <a:bodyPr wrap="none" rtlCol="0">
            <a:spAutoFit/>
          </a:bodyPr>
          <a:lstStyle/>
          <a:p>
            <a:r>
              <a:rPr lang="de-DE" sz="1350" b="1"/>
              <a:t>+</a:t>
            </a:r>
          </a:p>
        </p:txBody>
      </p:sp>
      <p:sp>
        <p:nvSpPr>
          <p:cNvPr id="21" name="Textfeld 20">
            <a:extLst>
              <a:ext uri="{FF2B5EF4-FFF2-40B4-BE49-F238E27FC236}">
                <a16:creationId xmlns:a16="http://schemas.microsoft.com/office/drawing/2014/main" id="{9D90D059-09D5-47FE-8729-44D1D926945A}"/>
              </a:ext>
            </a:extLst>
          </p:cNvPr>
          <p:cNvSpPr txBox="1"/>
          <p:nvPr/>
        </p:nvSpPr>
        <p:spPr>
          <a:xfrm>
            <a:off x="4754586" y="3512631"/>
            <a:ext cx="335348" cy="300082"/>
          </a:xfrm>
          <a:prstGeom prst="rect">
            <a:avLst/>
          </a:prstGeom>
          <a:solidFill>
            <a:schemeClr val="bg1"/>
          </a:solidFill>
          <a:ln w="3175">
            <a:solidFill>
              <a:schemeClr val="tx1"/>
            </a:solidFill>
          </a:ln>
        </p:spPr>
        <p:txBody>
          <a:bodyPr wrap="none" rtlCol="0">
            <a:spAutoFit/>
          </a:bodyPr>
          <a:lstStyle/>
          <a:p>
            <a:r>
              <a:rPr lang="de-DE" sz="1350" b="1"/>
              <a:t>+</a:t>
            </a:r>
          </a:p>
        </p:txBody>
      </p:sp>
      <p:sp>
        <p:nvSpPr>
          <p:cNvPr id="4" name="TextBox 3">
            <a:extLst>
              <a:ext uri="{FF2B5EF4-FFF2-40B4-BE49-F238E27FC236}">
                <a16:creationId xmlns:a16="http://schemas.microsoft.com/office/drawing/2014/main" id="{25FA1F5B-F3ED-03D4-BD27-F4E23DB4143B}"/>
              </a:ext>
            </a:extLst>
          </p:cNvPr>
          <p:cNvSpPr txBox="1"/>
          <p:nvPr/>
        </p:nvSpPr>
        <p:spPr>
          <a:xfrm>
            <a:off x="7239984" y="4785316"/>
            <a:ext cx="855842" cy="184666"/>
          </a:xfrm>
          <a:prstGeom prst="rect">
            <a:avLst/>
          </a:prstGeom>
          <a:solidFill>
            <a:schemeClr val="bg1"/>
          </a:solid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5"/>
                </a:solidFill>
                <a:effectLst/>
                <a:uLnTx/>
                <a:uFillTx/>
                <a:latin typeface="Verdana"/>
                <a:ea typeface="+mn-ea"/>
                <a:cs typeface="+mn-cs"/>
              </a:rPr>
              <a:t>© GS1 2023</a:t>
            </a:r>
            <a:endParaRPr kumimoji="0" lang="en-GB" sz="600" b="0" i="0" u="none" strike="noStrike" kern="1200" cap="none" spc="0" normalizeH="0" baseline="0" noProof="0">
              <a:ln>
                <a:noFill/>
              </a:ln>
              <a:solidFill>
                <a:srgbClr val="454545"/>
              </a:solidFill>
              <a:effectLst/>
              <a:uLnTx/>
              <a:uFillTx/>
              <a:latin typeface="Verdana"/>
              <a:ea typeface="+mn-ea"/>
              <a:cs typeface="+mn-cs"/>
            </a:endParaRPr>
          </a:p>
        </p:txBody>
      </p:sp>
    </p:spTree>
    <p:extLst>
      <p:ext uri="{BB962C8B-B14F-4D97-AF65-F5344CB8AC3E}">
        <p14:creationId xmlns:p14="http://schemas.microsoft.com/office/powerpoint/2010/main" val="358345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feil: Fünfeck 14">
            <a:extLst>
              <a:ext uri="{FF2B5EF4-FFF2-40B4-BE49-F238E27FC236}">
                <a16:creationId xmlns:a16="http://schemas.microsoft.com/office/drawing/2014/main" id="{8228A9C8-AB5A-4154-8DC0-F755597DE053}"/>
              </a:ext>
            </a:extLst>
          </p:cNvPr>
          <p:cNvSpPr/>
          <p:nvPr/>
        </p:nvSpPr>
        <p:spPr>
          <a:xfrm>
            <a:off x="4221238" y="3393596"/>
            <a:ext cx="3209900" cy="454707"/>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t>SELL – </a:t>
            </a:r>
            <a:r>
              <a:rPr lang="en-US" sz="1350" b="1" dirty="0">
                <a:solidFill>
                  <a:schemeClr val="tx2"/>
                </a:solidFill>
              </a:rPr>
              <a:t>Final </a:t>
            </a:r>
            <a:r>
              <a:rPr lang="en-US" sz="1350" dirty="0">
                <a:solidFill>
                  <a:schemeClr val="bg1"/>
                </a:solidFill>
              </a:rPr>
              <a:t>(support display and shelving decisions)</a:t>
            </a:r>
            <a:endParaRPr lang="en-AU" sz="1350" dirty="0">
              <a:solidFill>
                <a:schemeClr val="bg1"/>
              </a:solidFill>
            </a:endParaRPr>
          </a:p>
        </p:txBody>
      </p:sp>
      <p:cxnSp>
        <p:nvCxnSpPr>
          <p:cNvPr id="16" name="Gerader Verbinder 15">
            <a:extLst>
              <a:ext uri="{FF2B5EF4-FFF2-40B4-BE49-F238E27FC236}">
                <a16:creationId xmlns:a16="http://schemas.microsoft.com/office/drawing/2014/main" id="{35BB37C9-8A74-4E26-9396-CF5B58D463A8}"/>
              </a:ext>
            </a:extLst>
          </p:cNvPr>
          <p:cNvCxnSpPr>
            <a:cxnSpLocks/>
          </p:cNvCxnSpPr>
          <p:nvPr/>
        </p:nvCxnSpPr>
        <p:spPr>
          <a:xfrm>
            <a:off x="4221237" y="2283225"/>
            <a:ext cx="0" cy="177546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Pfeil: Fünfeck 13">
            <a:extLst>
              <a:ext uri="{FF2B5EF4-FFF2-40B4-BE49-F238E27FC236}">
                <a16:creationId xmlns:a16="http://schemas.microsoft.com/office/drawing/2014/main" id="{257E640D-6531-4A38-8288-F3C937578DFB}"/>
              </a:ext>
            </a:extLst>
          </p:cNvPr>
          <p:cNvSpPr/>
          <p:nvPr/>
        </p:nvSpPr>
        <p:spPr>
          <a:xfrm>
            <a:off x="3059048" y="2930711"/>
            <a:ext cx="4372092" cy="454707"/>
          </a:xfrm>
          <a:prstGeom prst="homePlat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a:t>MOVE/STORE – </a:t>
            </a:r>
            <a:r>
              <a:rPr lang="en-US" sz="1350" b="1">
                <a:solidFill>
                  <a:schemeClr val="tx2"/>
                </a:solidFill>
              </a:rPr>
              <a:t>Final</a:t>
            </a:r>
            <a:r>
              <a:rPr lang="en-US" sz="1350"/>
              <a:t> (support transportation and warehouse storage practices)</a:t>
            </a:r>
            <a:endParaRPr lang="en-AU" sz="1350"/>
          </a:p>
        </p:txBody>
      </p:sp>
      <p:sp>
        <p:nvSpPr>
          <p:cNvPr id="2" name="Titel 1">
            <a:extLst>
              <a:ext uri="{FF2B5EF4-FFF2-40B4-BE49-F238E27FC236}">
                <a16:creationId xmlns:a16="http://schemas.microsoft.com/office/drawing/2014/main" id="{F766CC45-AFE9-45BA-9816-81314221DED3}"/>
              </a:ext>
            </a:extLst>
          </p:cNvPr>
          <p:cNvSpPr>
            <a:spLocks noGrp="1"/>
          </p:cNvSpPr>
          <p:nvPr>
            <p:ph type="title"/>
          </p:nvPr>
        </p:nvSpPr>
        <p:spPr/>
        <p:txBody>
          <a:bodyPr>
            <a:normAutofit/>
          </a:bodyPr>
          <a:lstStyle/>
          <a:p>
            <a:r>
              <a:rPr lang="de-DE"/>
              <a:t>Product Data Lifecycle – Market Stages Example</a:t>
            </a:r>
          </a:p>
        </p:txBody>
      </p:sp>
      <p:sp>
        <p:nvSpPr>
          <p:cNvPr id="3" name="Textfeld 2">
            <a:extLst>
              <a:ext uri="{FF2B5EF4-FFF2-40B4-BE49-F238E27FC236}">
                <a16:creationId xmlns:a16="http://schemas.microsoft.com/office/drawing/2014/main" id="{751127CC-C9D6-4D5A-A9F7-420AE45C7C97}"/>
              </a:ext>
            </a:extLst>
          </p:cNvPr>
          <p:cNvSpPr txBox="1"/>
          <p:nvPr/>
        </p:nvSpPr>
        <p:spPr>
          <a:xfrm>
            <a:off x="628650" y="1136691"/>
            <a:ext cx="8062771" cy="5232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de-DE" sz="1400">
                <a:solidFill>
                  <a:schemeClr val="tx2"/>
                </a:solidFill>
              </a:rPr>
              <a:t>Attribute </a:t>
            </a:r>
            <a:r>
              <a:rPr lang="de-DE" sz="1400" i="1">
                <a:solidFill>
                  <a:schemeClr val="accent1"/>
                </a:solidFill>
              </a:rPr>
              <a:t>Stacking Factor </a:t>
            </a:r>
            <a:r>
              <a:rPr lang="de-DE" sz="1400">
                <a:solidFill>
                  <a:schemeClr val="tx2"/>
                </a:solidFill>
              </a:rPr>
              <a:t>(how many units of a trade item can be safely stacked)</a:t>
            </a:r>
            <a:endParaRPr lang="de-DE" sz="1400">
              <a:solidFill>
                <a:schemeClr val="tx2"/>
              </a:solidFill>
              <a:ea typeface="Verdana"/>
            </a:endParaRPr>
          </a:p>
          <a:p>
            <a:pPr marL="285750" indent="-285750">
              <a:buFont typeface="Arial" panose="020B0604020202020204" pitchFamily="34" charset="0"/>
              <a:buChar char="•"/>
            </a:pPr>
            <a:r>
              <a:rPr lang="de-DE" sz="1400">
                <a:solidFill>
                  <a:schemeClr val="tx2"/>
                </a:solidFill>
              </a:rPr>
              <a:t>Data requirement by market stage as follows:</a:t>
            </a:r>
            <a:endParaRPr lang="de-DE" sz="1400">
              <a:solidFill>
                <a:schemeClr val="tx2"/>
              </a:solidFill>
              <a:ea typeface="Verdana"/>
            </a:endParaRPr>
          </a:p>
        </p:txBody>
      </p:sp>
      <p:sp>
        <p:nvSpPr>
          <p:cNvPr id="7" name="Ellipse 6">
            <a:extLst>
              <a:ext uri="{FF2B5EF4-FFF2-40B4-BE49-F238E27FC236}">
                <a16:creationId xmlns:a16="http://schemas.microsoft.com/office/drawing/2014/main" id="{B0B71FDD-8E52-4137-9EAC-0280A2B98438}"/>
              </a:ext>
            </a:extLst>
          </p:cNvPr>
          <p:cNvSpPr/>
          <p:nvPr/>
        </p:nvSpPr>
        <p:spPr>
          <a:xfrm>
            <a:off x="208191" y="2623483"/>
            <a:ext cx="1285705" cy="94547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a:t>Supplier</a:t>
            </a:r>
          </a:p>
        </p:txBody>
      </p:sp>
      <p:sp>
        <p:nvSpPr>
          <p:cNvPr id="8" name="Ellipse 7">
            <a:extLst>
              <a:ext uri="{FF2B5EF4-FFF2-40B4-BE49-F238E27FC236}">
                <a16:creationId xmlns:a16="http://schemas.microsoft.com/office/drawing/2014/main" id="{AEB33F15-AF8B-40D2-B9A9-042418ED12F2}"/>
              </a:ext>
            </a:extLst>
          </p:cNvPr>
          <p:cNvSpPr/>
          <p:nvPr/>
        </p:nvSpPr>
        <p:spPr>
          <a:xfrm>
            <a:off x="7550788" y="2623483"/>
            <a:ext cx="1237261" cy="94547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t>Retailer</a:t>
            </a:r>
          </a:p>
        </p:txBody>
      </p:sp>
      <p:cxnSp>
        <p:nvCxnSpPr>
          <p:cNvPr id="13" name="Gerader Verbinder 12">
            <a:extLst>
              <a:ext uri="{FF2B5EF4-FFF2-40B4-BE49-F238E27FC236}">
                <a16:creationId xmlns:a16="http://schemas.microsoft.com/office/drawing/2014/main" id="{D25F87BE-978A-40F1-86A8-63C588487514}"/>
              </a:ext>
            </a:extLst>
          </p:cNvPr>
          <p:cNvCxnSpPr>
            <a:cxnSpLocks/>
          </p:cNvCxnSpPr>
          <p:nvPr/>
        </p:nvCxnSpPr>
        <p:spPr>
          <a:xfrm>
            <a:off x="3059048" y="2265278"/>
            <a:ext cx="0" cy="177546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feil: Fünfeck 4">
            <a:extLst>
              <a:ext uri="{FF2B5EF4-FFF2-40B4-BE49-F238E27FC236}">
                <a16:creationId xmlns:a16="http://schemas.microsoft.com/office/drawing/2014/main" id="{D57AC65A-CF49-44DC-BBAB-8A7AEB9F5777}"/>
              </a:ext>
            </a:extLst>
          </p:cNvPr>
          <p:cNvSpPr/>
          <p:nvPr/>
        </p:nvSpPr>
        <p:spPr>
          <a:xfrm>
            <a:off x="1770181" y="2463684"/>
            <a:ext cx="5660957" cy="454707"/>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a:t>LIST/ORDER – </a:t>
            </a:r>
            <a:r>
              <a:rPr lang="de-DE" sz="1350" b="1">
                <a:solidFill>
                  <a:schemeClr val="tx2"/>
                </a:solidFill>
              </a:rPr>
              <a:t>Prelimary</a:t>
            </a:r>
            <a:r>
              <a:rPr lang="de-DE" sz="1350"/>
              <a:t> (support PO creation)</a:t>
            </a:r>
            <a:endParaRPr lang="en-AU" sz="1350"/>
          </a:p>
        </p:txBody>
      </p:sp>
      <p:cxnSp>
        <p:nvCxnSpPr>
          <p:cNvPr id="10" name="Gerader Verbinder 9">
            <a:extLst>
              <a:ext uri="{FF2B5EF4-FFF2-40B4-BE49-F238E27FC236}">
                <a16:creationId xmlns:a16="http://schemas.microsoft.com/office/drawing/2014/main" id="{1E8913F6-7DB1-42CC-883E-379FFBD2D6BA}"/>
              </a:ext>
            </a:extLst>
          </p:cNvPr>
          <p:cNvCxnSpPr>
            <a:cxnSpLocks/>
          </p:cNvCxnSpPr>
          <p:nvPr/>
        </p:nvCxnSpPr>
        <p:spPr>
          <a:xfrm>
            <a:off x="1777802" y="2283225"/>
            <a:ext cx="0" cy="177546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EA9C4D0F-44D5-4DFB-824D-5CDB3A44EC3F}"/>
              </a:ext>
            </a:extLst>
          </p:cNvPr>
          <p:cNvSpPr txBox="1"/>
          <p:nvPr/>
        </p:nvSpPr>
        <p:spPr>
          <a:xfrm>
            <a:off x="1525786" y="1911289"/>
            <a:ext cx="671979" cy="430887"/>
          </a:xfrm>
          <a:prstGeom prst="rect">
            <a:avLst/>
          </a:prstGeom>
          <a:noFill/>
        </p:spPr>
        <p:txBody>
          <a:bodyPr wrap="square" rtlCol="0">
            <a:spAutoFit/>
          </a:bodyPr>
          <a:lstStyle/>
          <a:p>
            <a:r>
              <a:rPr lang="de-DE" sz="1100">
                <a:solidFill>
                  <a:srgbClr val="000000"/>
                </a:solidFill>
              </a:rPr>
              <a:t>Ready </a:t>
            </a:r>
          </a:p>
          <a:p>
            <a:r>
              <a:rPr lang="de-DE" sz="1100">
                <a:solidFill>
                  <a:srgbClr val="000000"/>
                </a:solidFill>
              </a:rPr>
              <a:t>to Buy</a:t>
            </a:r>
          </a:p>
        </p:txBody>
      </p:sp>
      <p:sp>
        <p:nvSpPr>
          <p:cNvPr id="17" name="Textfeld 16">
            <a:extLst>
              <a:ext uri="{FF2B5EF4-FFF2-40B4-BE49-F238E27FC236}">
                <a16:creationId xmlns:a16="http://schemas.microsoft.com/office/drawing/2014/main" id="{2944056F-1C2F-479A-A61F-4E92B89805EF}"/>
              </a:ext>
            </a:extLst>
          </p:cNvPr>
          <p:cNvSpPr txBox="1"/>
          <p:nvPr/>
        </p:nvSpPr>
        <p:spPr>
          <a:xfrm>
            <a:off x="2789143" y="1911289"/>
            <a:ext cx="745717" cy="430887"/>
          </a:xfrm>
          <a:prstGeom prst="rect">
            <a:avLst/>
          </a:prstGeom>
          <a:noFill/>
        </p:spPr>
        <p:txBody>
          <a:bodyPr wrap="square" rtlCol="0">
            <a:spAutoFit/>
          </a:bodyPr>
          <a:lstStyle/>
          <a:p>
            <a:r>
              <a:rPr lang="de-DE" sz="1100">
                <a:solidFill>
                  <a:srgbClr val="000000"/>
                </a:solidFill>
              </a:rPr>
              <a:t>Ready </a:t>
            </a:r>
          </a:p>
          <a:p>
            <a:r>
              <a:rPr lang="de-DE" sz="1100">
                <a:solidFill>
                  <a:srgbClr val="000000"/>
                </a:solidFill>
              </a:rPr>
              <a:t>to Move</a:t>
            </a:r>
          </a:p>
        </p:txBody>
      </p:sp>
      <p:sp>
        <p:nvSpPr>
          <p:cNvPr id="18" name="Textfeld 17">
            <a:extLst>
              <a:ext uri="{FF2B5EF4-FFF2-40B4-BE49-F238E27FC236}">
                <a16:creationId xmlns:a16="http://schemas.microsoft.com/office/drawing/2014/main" id="{AED4188E-EB85-411C-96B7-4FFC04BB94A7}"/>
              </a:ext>
            </a:extLst>
          </p:cNvPr>
          <p:cNvSpPr txBox="1"/>
          <p:nvPr/>
        </p:nvSpPr>
        <p:spPr>
          <a:xfrm>
            <a:off x="3976148" y="1911289"/>
            <a:ext cx="671979" cy="430887"/>
          </a:xfrm>
          <a:prstGeom prst="rect">
            <a:avLst/>
          </a:prstGeom>
          <a:noFill/>
        </p:spPr>
        <p:txBody>
          <a:bodyPr wrap="square" rtlCol="0">
            <a:spAutoFit/>
          </a:bodyPr>
          <a:lstStyle/>
          <a:p>
            <a:r>
              <a:rPr lang="de-DE" sz="1100">
                <a:solidFill>
                  <a:srgbClr val="000000"/>
                </a:solidFill>
              </a:rPr>
              <a:t>Ready </a:t>
            </a:r>
          </a:p>
          <a:p>
            <a:r>
              <a:rPr lang="de-DE" sz="1100">
                <a:solidFill>
                  <a:srgbClr val="000000"/>
                </a:solidFill>
              </a:rPr>
              <a:t>to Sell</a:t>
            </a:r>
          </a:p>
        </p:txBody>
      </p:sp>
      <p:sp>
        <p:nvSpPr>
          <p:cNvPr id="12" name="Textfeld 11">
            <a:extLst>
              <a:ext uri="{FF2B5EF4-FFF2-40B4-BE49-F238E27FC236}">
                <a16:creationId xmlns:a16="http://schemas.microsoft.com/office/drawing/2014/main" id="{83CDE1EB-7795-4E81-8A00-3DCD83AC98F8}"/>
              </a:ext>
            </a:extLst>
          </p:cNvPr>
          <p:cNvSpPr txBox="1"/>
          <p:nvPr/>
        </p:nvSpPr>
        <p:spPr>
          <a:xfrm>
            <a:off x="2635415" y="3032455"/>
            <a:ext cx="335348" cy="300082"/>
          </a:xfrm>
          <a:prstGeom prst="rect">
            <a:avLst/>
          </a:prstGeom>
          <a:solidFill>
            <a:schemeClr val="bg1"/>
          </a:solidFill>
          <a:ln w="3175">
            <a:solidFill>
              <a:schemeClr val="tx1"/>
            </a:solidFill>
          </a:ln>
        </p:spPr>
        <p:txBody>
          <a:bodyPr wrap="square" rtlCol="0">
            <a:spAutoFit/>
          </a:bodyPr>
          <a:lstStyle/>
          <a:p>
            <a:r>
              <a:rPr lang="de-DE" sz="1350" b="1"/>
              <a:t>+</a:t>
            </a:r>
          </a:p>
        </p:txBody>
      </p:sp>
      <p:sp>
        <p:nvSpPr>
          <p:cNvPr id="21" name="Textfeld 20">
            <a:extLst>
              <a:ext uri="{FF2B5EF4-FFF2-40B4-BE49-F238E27FC236}">
                <a16:creationId xmlns:a16="http://schemas.microsoft.com/office/drawing/2014/main" id="{9D90D059-09D5-47FE-8729-44D1D926945A}"/>
              </a:ext>
            </a:extLst>
          </p:cNvPr>
          <p:cNvSpPr txBox="1"/>
          <p:nvPr/>
        </p:nvSpPr>
        <p:spPr>
          <a:xfrm>
            <a:off x="3831629" y="3504085"/>
            <a:ext cx="335348" cy="300082"/>
          </a:xfrm>
          <a:prstGeom prst="rect">
            <a:avLst/>
          </a:prstGeom>
          <a:solidFill>
            <a:schemeClr val="bg1"/>
          </a:solidFill>
          <a:ln w="3175">
            <a:solidFill>
              <a:schemeClr val="tx1"/>
            </a:solidFill>
          </a:ln>
        </p:spPr>
        <p:txBody>
          <a:bodyPr wrap="square" rtlCol="0">
            <a:spAutoFit/>
          </a:bodyPr>
          <a:lstStyle/>
          <a:p>
            <a:r>
              <a:rPr lang="de-DE" sz="1350" b="1"/>
              <a:t>+</a:t>
            </a:r>
          </a:p>
        </p:txBody>
      </p:sp>
      <p:sp>
        <p:nvSpPr>
          <p:cNvPr id="4" name="TextBox 3">
            <a:extLst>
              <a:ext uri="{FF2B5EF4-FFF2-40B4-BE49-F238E27FC236}">
                <a16:creationId xmlns:a16="http://schemas.microsoft.com/office/drawing/2014/main" id="{25FA1F5B-F3ED-03D4-BD27-F4E23DB4143B}"/>
              </a:ext>
            </a:extLst>
          </p:cNvPr>
          <p:cNvSpPr txBox="1"/>
          <p:nvPr/>
        </p:nvSpPr>
        <p:spPr>
          <a:xfrm>
            <a:off x="7239984" y="4785316"/>
            <a:ext cx="855842" cy="184666"/>
          </a:xfrm>
          <a:prstGeom prst="rect">
            <a:avLst/>
          </a:prstGeom>
          <a:solidFill>
            <a:schemeClr val="bg1"/>
          </a:solid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5"/>
                </a:solidFill>
                <a:effectLst/>
                <a:uLnTx/>
                <a:uFillTx/>
                <a:latin typeface="Verdana"/>
                <a:ea typeface="+mn-ea"/>
                <a:cs typeface="+mn-cs"/>
              </a:rPr>
              <a:t>© GS1 2023</a:t>
            </a:r>
            <a:endParaRPr kumimoji="0" lang="en-GB" sz="600" b="0" i="0" u="none" strike="noStrike" kern="1200" cap="none" spc="0" normalizeH="0" baseline="0" noProof="0">
              <a:ln>
                <a:noFill/>
              </a:ln>
              <a:solidFill>
                <a:srgbClr val="454545"/>
              </a:solidFill>
              <a:effectLst/>
              <a:uLnTx/>
              <a:uFillTx/>
              <a:latin typeface="Verdana"/>
              <a:ea typeface="+mn-ea"/>
              <a:cs typeface="+mn-cs"/>
            </a:endParaRPr>
          </a:p>
        </p:txBody>
      </p:sp>
    </p:spTree>
    <p:extLst>
      <p:ext uri="{BB962C8B-B14F-4D97-AF65-F5344CB8AC3E}">
        <p14:creationId xmlns:p14="http://schemas.microsoft.com/office/powerpoint/2010/main" val="354432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5A3758-9FE4-4300-9854-7D02BDA6040B}"/>
              </a:ext>
            </a:extLst>
          </p:cNvPr>
          <p:cNvSpPr>
            <a:spLocks noGrp="1"/>
          </p:cNvSpPr>
          <p:nvPr>
            <p:ph type="title"/>
          </p:nvPr>
        </p:nvSpPr>
        <p:spPr/>
        <p:txBody>
          <a:bodyPr/>
          <a:lstStyle/>
          <a:p>
            <a:r>
              <a:rPr lang="en-US"/>
              <a:t>Market Stages Guideline Word Document</a:t>
            </a:r>
            <a:endParaRPr lang="en-GB"/>
          </a:p>
        </p:txBody>
      </p:sp>
      <p:sp>
        <p:nvSpPr>
          <p:cNvPr id="2" name="Slide Number Placeholder 1">
            <a:extLst>
              <a:ext uri="{FF2B5EF4-FFF2-40B4-BE49-F238E27FC236}">
                <a16:creationId xmlns:a16="http://schemas.microsoft.com/office/drawing/2014/main" id="{A2E83329-E0D3-40E9-B895-3F6F509CDCB6}"/>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9</a:t>
            </a:fld>
            <a:endParaRPr lang="en-GB" noProof="0"/>
          </a:p>
        </p:txBody>
      </p:sp>
      <p:sp>
        <p:nvSpPr>
          <p:cNvPr id="3" name="TextBox 2">
            <a:extLst>
              <a:ext uri="{FF2B5EF4-FFF2-40B4-BE49-F238E27FC236}">
                <a16:creationId xmlns:a16="http://schemas.microsoft.com/office/drawing/2014/main" id="{62EDAC82-0354-2798-C7E8-A63D7758B23C}"/>
              </a:ext>
            </a:extLst>
          </p:cNvPr>
          <p:cNvSpPr txBox="1"/>
          <p:nvPr/>
        </p:nvSpPr>
        <p:spPr>
          <a:xfrm>
            <a:off x="7239984" y="4774558"/>
            <a:ext cx="855842" cy="184666"/>
          </a:xfrm>
          <a:prstGeom prst="rect">
            <a:avLst/>
          </a:prstGeom>
          <a:solidFill>
            <a:schemeClr val="bg1"/>
          </a:solid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5"/>
                </a:solidFill>
                <a:effectLst/>
                <a:uLnTx/>
                <a:uFillTx/>
                <a:latin typeface="Verdana"/>
                <a:ea typeface="+mn-ea"/>
                <a:cs typeface="+mn-cs"/>
              </a:rPr>
              <a:t>© GS1 2023</a:t>
            </a:r>
            <a:endParaRPr kumimoji="0" lang="en-GB" sz="600" b="0" i="0" u="none" strike="noStrike" kern="1200" cap="none" spc="0" normalizeH="0" baseline="0" noProof="0">
              <a:ln>
                <a:noFill/>
              </a:ln>
              <a:solidFill>
                <a:srgbClr val="454545"/>
              </a:solidFill>
              <a:effectLst/>
              <a:uLnTx/>
              <a:uFillTx/>
              <a:latin typeface="Verdana"/>
              <a:ea typeface="+mn-ea"/>
              <a:cs typeface="+mn-cs"/>
            </a:endParaRPr>
          </a:p>
        </p:txBody>
      </p:sp>
      <p:pic>
        <p:nvPicPr>
          <p:cNvPr id="5" name="Picture 5" descr="Graphical user interface, application&#10;&#10;Description automatically generated">
            <a:extLst>
              <a:ext uri="{FF2B5EF4-FFF2-40B4-BE49-F238E27FC236}">
                <a16:creationId xmlns:a16="http://schemas.microsoft.com/office/drawing/2014/main" id="{3C82F146-B7FB-FE83-B6D4-1ED305DF0DBC}"/>
              </a:ext>
            </a:extLst>
          </p:cNvPr>
          <p:cNvPicPr>
            <a:picLocks noChangeAspect="1"/>
          </p:cNvPicPr>
          <p:nvPr/>
        </p:nvPicPr>
        <p:blipFill>
          <a:blip r:embed="rId3"/>
          <a:stretch>
            <a:fillRect/>
          </a:stretch>
        </p:blipFill>
        <p:spPr>
          <a:xfrm>
            <a:off x="849702" y="1119343"/>
            <a:ext cx="2798001" cy="3290934"/>
          </a:xfrm>
          <a:prstGeom prst="rect">
            <a:avLst/>
          </a:prstGeom>
          <a:ln w="12700">
            <a:solidFill>
              <a:schemeClr val="tx2"/>
            </a:solidFill>
          </a:ln>
        </p:spPr>
      </p:pic>
      <p:pic>
        <p:nvPicPr>
          <p:cNvPr id="6" name="Picture 6" descr="Table&#10;&#10;Description automatically generated">
            <a:extLst>
              <a:ext uri="{FF2B5EF4-FFF2-40B4-BE49-F238E27FC236}">
                <a16:creationId xmlns:a16="http://schemas.microsoft.com/office/drawing/2014/main" id="{49384127-5CB3-1CBC-A657-5E66CDFDB37A}"/>
              </a:ext>
            </a:extLst>
          </p:cNvPr>
          <p:cNvPicPr>
            <a:picLocks noChangeAspect="1"/>
          </p:cNvPicPr>
          <p:nvPr/>
        </p:nvPicPr>
        <p:blipFill>
          <a:blip r:embed="rId4"/>
          <a:stretch>
            <a:fillRect/>
          </a:stretch>
        </p:blipFill>
        <p:spPr>
          <a:xfrm>
            <a:off x="4127740" y="1936789"/>
            <a:ext cx="4209690" cy="1744376"/>
          </a:xfrm>
          <a:prstGeom prst="rect">
            <a:avLst/>
          </a:prstGeom>
          <a:ln w="12700">
            <a:solidFill>
              <a:schemeClr val="tx2"/>
            </a:solidFill>
          </a:ln>
        </p:spPr>
      </p:pic>
    </p:spTree>
    <p:extLst>
      <p:ext uri="{BB962C8B-B14F-4D97-AF65-F5344CB8AC3E}">
        <p14:creationId xmlns:p14="http://schemas.microsoft.com/office/powerpoint/2010/main" val="2132396967"/>
      </p:ext>
    </p:extLst>
  </p:cSld>
  <p:clrMapOvr>
    <a:masterClrMapping/>
  </p:clrMapOvr>
</p:sld>
</file>

<file path=ppt/theme/theme1.xml><?xml version="1.0" encoding="utf-8"?>
<a:theme xmlns:a="http://schemas.openxmlformats.org/drawingml/2006/main" name="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550DBB9B-A187-4B0A-98D4-B3A1FACF856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718C36A3-F70D-4374-8978-CA5DEEEDBD6A}"/>
    </a:ext>
  </a:extLst>
</a:theme>
</file>

<file path=ppt/theme/theme3.xml><?xml version="1.0" encoding="utf-8"?>
<a:theme xmlns:a="http://schemas.openxmlformats.org/drawingml/2006/main" name="Special 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D77275F3-79AF-4C1E-946D-EBB41BF2F5A3}"/>
    </a:ext>
  </a:extLst>
</a:theme>
</file>

<file path=ppt/theme/theme4.xml><?xml version="1.0" encoding="utf-8"?>
<a:theme xmlns:a="http://schemas.openxmlformats.org/drawingml/2006/main" name="Divider">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47226B82-C89B-4CB6-9AF1-665A427EFD7E}"/>
    </a:ext>
  </a:extLst>
</a:theme>
</file>

<file path=ppt/theme/theme5.xml><?xml version="1.0" encoding="utf-8"?>
<a:theme xmlns:a="http://schemas.openxmlformats.org/drawingml/2006/main" name="1_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718C36A3-F70D-4374-8978-CA5DEEEDBD6A}"/>
    </a:ext>
  </a:extLst>
</a:theme>
</file>

<file path=ppt/theme/theme7.xml><?xml version="1.0" encoding="utf-8"?>
<a:theme xmlns:a="http://schemas.openxmlformats.org/drawingml/2006/main" name="2_Title">
  <a:themeElements>
    <a:clrScheme name="GS1 Global Palette">
      <a:dk1>
        <a:srgbClr val="454545"/>
      </a:dk1>
      <a:lt1>
        <a:srgbClr val="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718C36A3-F70D-4374-8978-CA5DEEEDBD6A}"/>
    </a:ext>
  </a:extLst>
</a:theme>
</file>

<file path=ppt/theme/theme9.xml><?xml version="1.0" encoding="utf-8"?>
<a:theme xmlns:a="http://schemas.openxmlformats.org/drawingml/2006/main" name="2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718C36A3-F70D-4374-8978-CA5DEEEDBD6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e2d9e378-e604-4917-8fdf-10dd2f8790f0">Draft</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072FA246AF524FBF54139A872EB9BF" ma:contentTypeVersion="12" ma:contentTypeDescription="Create a new document." ma:contentTypeScope="" ma:versionID="6f3f7ba08e5b9b139fe785061c6fc65d">
  <xsd:schema xmlns:xsd="http://www.w3.org/2001/XMLSchema" xmlns:xs="http://www.w3.org/2001/XMLSchema" xmlns:p="http://schemas.microsoft.com/office/2006/metadata/properties" xmlns:ns2="e2d9e378-e604-4917-8fdf-10dd2f8790f0" xmlns:ns3="4cb234ca-b595-4414-a2bb-350e4806fcf0" targetNamespace="http://schemas.microsoft.com/office/2006/metadata/properties" ma:root="true" ma:fieldsID="7c01edb68ae9b0a4240428dd1e0e8ea8" ns2:_="" ns3:_="">
    <xsd:import namespace="e2d9e378-e604-4917-8fdf-10dd2f8790f0"/>
    <xsd:import namespace="4cb234ca-b595-4414-a2bb-350e4806fc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AutoKeyPoints" minOccurs="0"/>
                <xsd:element ref="ns2:MediaServiceKeyPoints" minOccurs="0"/>
                <xsd:element ref="ns2:Status"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d9e378-e604-4917-8fdf-10dd2f8790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Draft" ma:description="Document status" ma:format="RadioButtons" ma:internalName="Status">
      <xsd:simpleType>
        <xsd:restriction base="dms:Choice">
          <xsd:enumeration value="Draft"/>
          <xsd:enumeration value="Final"/>
        </xsd:restriction>
      </xsd:simpleType>
    </xsd:element>
    <xsd:element name="MediaLengthInSeconds" ma:index="18" nillable="true" ma:displayName="Length (seconds)"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b234ca-b595-4414-a2bb-350e4806fcf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6EAE08-5318-4216-908D-8A0DD8B15FBF}">
  <ds:schemaRefs>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 ds:uri="4cb234ca-b595-4414-a2bb-350e4806fcf0"/>
    <ds:schemaRef ds:uri="e2d9e378-e604-4917-8fdf-10dd2f8790f0"/>
    <ds:schemaRef ds:uri="http://purl.org/dc/elements/1.1/"/>
  </ds:schemaRefs>
</ds:datastoreItem>
</file>

<file path=customXml/itemProps2.xml><?xml version="1.0" encoding="utf-8"?>
<ds:datastoreItem xmlns:ds="http://schemas.openxmlformats.org/officeDocument/2006/customXml" ds:itemID="{699EFACD-768F-466B-9FBB-39D794CCF490}">
  <ds:schemaRefs>
    <ds:schemaRef ds:uri="4cb234ca-b595-4414-a2bb-350e4806fcf0"/>
    <ds:schemaRef ds:uri="e2d9e378-e604-4917-8fdf-10dd2f8790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BAAE523-AE29-4920-9384-1F2C62BFDD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221</TotalTime>
  <Words>949</Words>
  <Application>Microsoft Office PowerPoint</Application>
  <PresentationFormat>On-screen Show (16:9)</PresentationFormat>
  <Paragraphs>136</Paragraphs>
  <Slides>14</Slides>
  <Notes>9</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14</vt:i4>
      </vt:variant>
    </vt:vector>
  </HeadingPairs>
  <TitlesOfParts>
    <vt:vector size="31" baseType="lpstr">
      <vt:lpstr>Arial</vt:lpstr>
      <vt:lpstr>Calibri</vt:lpstr>
      <vt:lpstr>Gotham SSm A</vt:lpstr>
      <vt:lpstr>Lucida Grande</vt:lpstr>
      <vt:lpstr>Segoe UI</vt:lpstr>
      <vt:lpstr>Symbol</vt:lpstr>
      <vt:lpstr>Verdana</vt:lpstr>
      <vt:lpstr>Wingdings</vt:lpstr>
      <vt:lpstr>Title</vt:lpstr>
      <vt:lpstr>Content</vt:lpstr>
      <vt:lpstr>Special Content</vt:lpstr>
      <vt:lpstr>Divider</vt:lpstr>
      <vt:lpstr>1_Title</vt:lpstr>
      <vt:lpstr>6_Content</vt:lpstr>
      <vt:lpstr>2_Title</vt:lpstr>
      <vt:lpstr>1_Content</vt:lpstr>
      <vt:lpstr>2_Content</vt:lpstr>
      <vt:lpstr>GS1 Global Data Model - Market Stages Guideline</vt:lpstr>
      <vt:lpstr>PowerPoint Presentation</vt:lpstr>
      <vt:lpstr>Global Data Model</vt:lpstr>
      <vt:lpstr>Attribute Definitions for Business (ADB) standard and GDM Attribute Implementation Guideline</vt:lpstr>
      <vt:lpstr>PowerPoint Presentation</vt:lpstr>
      <vt:lpstr>Market Stages Example</vt:lpstr>
      <vt:lpstr>Product Data Lifecycle – Improved Data Delivery</vt:lpstr>
      <vt:lpstr>Product Data Lifecycle – Market Stages Example</vt:lpstr>
      <vt:lpstr>Market Stages Guideline Word Document</vt:lpstr>
      <vt:lpstr>Market Stages Guideline Word Document</vt:lpstr>
      <vt:lpstr>Market Stages Excel Spreadsheet – ReadMe Embedded in GDM standard</vt:lpstr>
      <vt:lpstr>Market Stages Excel Spreadsheet -  Embedded in GDM standard</vt:lpstr>
      <vt:lpstr>Use Case: Create a Standardised Listing Sheet </vt:lpstr>
      <vt:lpstr>Use Case: Prioritising data creation Example: highlight attributes not needed until the last stage of trade – SELL the item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LLRP Prototype Testing Concept 2.pptx</dc:title>
  <dc:subject/>
  <dc:creator>GS1</dc:creator>
  <cp:keywords/>
  <dc:description/>
  <cp:lastModifiedBy>Deirdre Courtney</cp:lastModifiedBy>
  <cp:revision>30</cp:revision>
  <dcterms:created xsi:type="dcterms:W3CDTF">2020-01-27T19:11:21Z</dcterms:created>
  <dcterms:modified xsi:type="dcterms:W3CDTF">2023-09-18T11:45:56Z</dcterms:modified>
  <cp:category>Corporate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10.1</vt:lpwstr>
  </property>
  <property fmtid="{D5CDD505-2E9C-101B-9397-08002B2CF9AE}" pid="3" name="Date completed">
    <vt:lpwstr>1/27/20</vt:lpwstr>
  </property>
  <property fmtid="{D5CDD505-2E9C-101B-9397-08002B2CF9AE}" pid="4" name="ContentTypeId">
    <vt:lpwstr>0x01010082072FA246AF524FBF54139A872EB9BF</vt:lpwstr>
  </property>
  <property fmtid="{D5CDD505-2E9C-101B-9397-08002B2CF9AE}" pid="5" name="_dlc_DocIdItemGuid">
    <vt:lpwstr>21ddd180-cf2a-4912-98da-1d476e670a51</vt:lpwstr>
  </property>
</Properties>
</file>