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86" r:id="rId5"/>
    <p:sldMasterId id="2147483691" r:id="rId6"/>
    <p:sldMasterId id="2147483715" r:id="rId7"/>
  </p:sldMasterIdLst>
  <p:notesMasterIdLst>
    <p:notesMasterId r:id="rId26"/>
  </p:notesMasterIdLst>
  <p:sldIdLst>
    <p:sldId id="2147374936" r:id="rId8"/>
    <p:sldId id="2147480444" r:id="rId9"/>
    <p:sldId id="2147480540" r:id="rId10"/>
    <p:sldId id="2147480456" r:id="rId11"/>
    <p:sldId id="2147480523" r:id="rId12"/>
    <p:sldId id="2147480522" r:id="rId13"/>
    <p:sldId id="2147480520" r:id="rId14"/>
    <p:sldId id="2147480459" r:id="rId15"/>
    <p:sldId id="2147480460" r:id="rId16"/>
    <p:sldId id="294" r:id="rId17"/>
    <p:sldId id="2147374935" r:id="rId18"/>
    <p:sldId id="2147480524" r:id="rId19"/>
    <p:sldId id="2147480519" r:id="rId20"/>
    <p:sldId id="2147480537" r:id="rId21"/>
    <p:sldId id="2147374953" r:id="rId22"/>
    <p:sldId id="2147480525" r:id="rId23"/>
    <p:sldId id="2147480461" r:id="rId24"/>
    <p:sldId id="2147480518"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160383A-CA15-EFFD-FE51-BDAC8E4000C2}" name="Sneha Vicky Khanna" initials="SVK" userId="S::snehak@eidesign.net::326cdc97-17f6-4edc-8daf-f45baea35133" providerId="AD"/>
  <p188:author id="{78988C3E-2849-9E1B-9C25-D32B10ED1D58}" name="Marie Burnay" initials="MB" userId="S::marie.burnay@gs1.org::bfddb23a-8d6f-4204-bdea-469969e03d5f" providerId="AD"/>
  <p188:author id="{B7B5535C-DE20-7610-7176-E009DEB28339}" name="Simona Scaringi" initials="SS" userId="S::simona.scaringi@gs1.org::b896f272-6579-4cf7-bebf-f145bfa9d28d" providerId="AD"/>
  <p188:author id="{E37026F8-5A65-379B-1E25-5400F56663B6}" name="Underwood, Vivian" initials="VU" userId="S::vunderwood@gs1us.org::9d1ea7e4-bacb-4d55-b2db-d5cb6cee84e5"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7" name="Robert Beideman" initials="RB" lastIdx="6" clrIdx="6">
    <p:extLst>
      <p:ext uri="{19B8F6BF-5375-455C-9EA6-DF929625EA0E}">
        <p15:presenceInfo xmlns:p15="http://schemas.microsoft.com/office/powerpoint/2012/main" userId="S::robert.beideman@gs1.org::d8bfe3c4-dff5-4ed8-89a1-01288e6d51d3" providerId="AD"/>
      </p:ext>
    </p:extLst>
  </p:cmAuthor>
  <p:cmAuthor id="1" name="Marie Burnay" initials="MB" lastIdx="24" clrIdx="0">
    <p:extLst>
      <p:ext uri="{19B8F6BF-5375-455C-9EA6-DF929625EA0E}">
        <p15:presenceInfo xmlns:p15="http://schemas.microsoft.com/office/powerpoint/2012/main" userId="S::marie.burnay@gs1.org::bfddb23a-8d6f-4204-bdea-469969e03d5f" providerId="AD"/>
      </p:ext>
    </p:extLst>
  </p:cmAuthor>
  <p:cmAuthor id="8" name="Simona Scaringi" initials="SS" lastIdx="8" clrIdx="7">
    <p:extLst>
      <p:ext uri="{19B8F6BF-5375-455C-9EA6-DF929625EA0E}">
        <p15:presenceInfo xmlns:p15="http://schemas.microsoft.com/office/powerpoint/2012/main" userId="S::simona.scaringi@gs1.org::b896f272-6579-4cf7-bebf-f145bfa9d28d" providerId="AD"/>
      </p:ext>
    </p:extLst>
  </p:cmAuthor>
  <p:cmAuthor id="2" name="Vivian Underwood" initials="VU" lastIdx="10" clrIdx="1">
    <p:extLst>
      <p:ext uri="{19B8F6BF-5375-455C-9EA6-DF929625EA0E}">
        <p15:presenceInfo xmlns:p15="http://schemas.microsoft.com/office/powerpoint/2012/main" userId="S::vunderwood@gs1us.org::9d1ea7e4-bacb-4d55-b2db-d5cb6cee84e5" providerId="AD"/>
      </p:ext>
    </p:extLst>
  </p:cmAuthor>
  <p:cmAuthor id="9" name="Sneha Vicky Khanna" initials="SVK" lastIdx="6" clrIdx="8">
    <p:extLst>
      <p:ext uri="{19B8F6BF-5375-455C-9EA6-DF929625EA0E}">
        <p15:presenceInfo xmlns:p15="http://schemas.microsoft.com/office/powerpoint/2012/main" userId="S::snehak@eidesign.net::326cdc97-17f6-4edc-8daf-f45baea35133" providerId="AD"/>
      </p:ext>
    </p:extLst>
  </p:cmAuthor>
  <p:cmAuthor id="3" name="Sue Schmid" initials="SS" lastIdx="8" clrIdx="2">
    <p:extLst>
      <p:ext uri="{19B8F6BF-5375-455C-9EA6-DF929625EA0E}">
        <p15:presenceInfo xmlns:p15="http://schemas.microsoft.com/office/powerpoint/2012/main" userId="S::sue.schmid_gs1au.org#ext#@gs1go365.onmicrosoft.com::e61ac83f-e15f-4cb3-b2c3-62578f2ea05c" providerId="AD"/>
      </p:ext>
    </p:extLst>
  </p:cmAuthor>
  <p:cmAuthor id="4" name="Vivian Underwood" initials="VU [2]" lastIdx="5" clrIdx="3">
    <p:extLst>
      <p:ext uri="{19B8F6BF-5375-455C-9EA6-DF929625EA0E}">
        <p15:presenceInfo xmlns:p15="http://schemas.microsoft.com/office/powerpoint/2012/main" userId="S::vunderwood_gs1us.org#ext#@gs1go365.onmicrosoft.com::372a675f-75da-4142-a0f7-9a1d300d0155" providerId="AD"/>
      </p:ext>
    </p:extLst>
  </p:cmAuthor>
  <p:cmAuthor id="5" name="Stitzinger, Jennie" initials="SJ" lastIdx="9" clrIdx="4">
    <p:extLst>
      <p:ext uri="{19B8F6BF-5375-455C-9EA6-DF929625EA0E}">
        <p15:presenceInfo xmlns:p15="http://schemas.microsoft.com/office/powerpoint/2012/main" userId="S::jstitzinger_gs1us.org#ext#@gs1go365.onmicrosoft.com::bd7b17d7-70ce-48fa-865d-425315ace0ad" providerId="AD"/>
      </p:ext>
    </p:extLst>
  </p:cmAuthor>
  <p:cmAuthor id="6" name="Dan Mullen" initials="DM" lastIdx="4" clrIdx="5">
    <p:extLst>
      <p:ext uri="{19B8F6BF-5375-455C-9EA6-DF929625EA0E}">
        <p15:presenceInfo xmlns:p15="http://schemas.microsoft.com/office/powerpoint/2012/main" userId="S::dan.mullen@gs1.org::ff174839-3fa1-48e7-a88c-1948042024a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1D82F"/>
    <a:srgbClr val="BF83B9"/>
    <a:srgbClr val="F05587"/>
    <a:srgbClr val="F5F5F5"/>
    <a:srgbClr val="002D6C"/>
    <a:srgbClr val="E6E7E8"/>
    <a:srgbClr val="F26334"/>
    <a:srgbClr val="E2C4DF"/>
    <a:srgbClr val="F5EBF4"/>
    <a:srgbClr val="0095D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42754CC-9EE2-42AE-B26E-B20929272B9D}" v="3" dt="2024-04-15T09:26:49.51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309" autoAdjust="0"/>
  </p:normalViewPr>
  <p:slideViewPr>
    <p:cSldViewPr snapToGrid="0">
      <p:cViewPr>
        <p:scale>
          <a:sx n="99" d="100"/>
          <a:sy n="99" d="100"/>
        </p:scale>
        <p:origin x="-44" y="-1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4.xml"/><Relationship Id="rId34" Type="http://schemas.microsoft.com/office/2018/10/relationships/authors" Target="authors.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presProps" Target="presProp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commentAuthors" Target="commentAuthors.xml"/><Relationship Id="rId30" Type="http://schemas.openxmlformats.org/officeDocument/2006/relationships/theme" Target="theme/theme1.xml"/><Relationship Id="rId8"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e Burnay" userId="bfddb23a-8d6f-4204-bdea-469969e03d5f" providerId="ADAL" clId="{B42754CC-9EE2-42AE-B26E-B20929272B9D}"/>
    <pc:docChg chg="undo custSel addSld delSld modSld">
      <pc:chgData name="Marie Burnay" userId="bfddb23a-8d6f-4204-bdea-469969e03d5f" providerId="ADAL" clId="{B42754CC-9EE2-42AE-B26E-B20929272B9D}" dt="2024-04-15T09:30:05.314" v="143" actId="20577"/>
      <pc:docMkLst>
        <pc:docMk/>
      </pc:docMkLst>
      <pc:sldChg chg="modSp mod">
        <pc:chgData name="Marie Burnay" userId="bfddb23a-8d6f-4204-bdea-469969e03d5f" providerId="ADAL" clId="{B42754CC-9EE2-42AE-B26E-B20929272B9D}" dt="2024-04-15T09:30:05.314" v="143" actId="20577"/>
        <pc:sldMkLst>
          <pc:docMk/>
          <pc:sldMk cId="505768767" sldId="2147374953"/>
        </pc:sldMkLst>
        <pc:spChg chg="mod">
          <ac:chgData name="Marie Burnay" userId="bfddb23a-8d6f-4204-bdea-469969e03d5f" providerId="ADAL" clId="{B42754CC-9EE2-42AE-B26E-B20929272B9D}" dt="2024-04-15T09:29:43.911" v="101" actId="20577"/>
          <ac:spMkLst>
            <pc:docMk/>
            <pc:sldMk cId="505768767" sldId="2147374953"/>
            <ac:spMk id="23" creationId="{6812507E-AC55-4644-8AAA-E3A117A48D0D}"/>
          </ac:spMkLst>
        </pc:spChg>
        <pc:spChg chg="mod">
          <ac:chgData name="Marie Burnay" userId="bfddb23a-8d6f-4204-bdea-469969e03d5f" providerId="ADAL" clId="{B42754CC-9EE2-42AE-B26E-B20929272B9D}" dt="2024-04-15T09:30:05.314" v="143" actId="20577"/>
          <ac:spMkLst>
            <pc:docMk/>
            <pc:sldMk cId="505768767" sldId="2147374953"/>
            <ac:spMk id="24" creationId="{C7CC2166-3533-4681-83A3-CA1E150E1AFF}"/>
          </ac:spMkLst>
        </pc:spChg>
      </pc:sldChg>
      <pc:sldChg chg="addSp modSp mod">
        <pc:chgData name="Marie Burnay" userId="bfddb23a-8d6f-4204-bdea-469969e03d5f" providerId="ADAL" clId="{B42754CC-9EE2-42AE-B26E-B20929272B9D}" dt="2024-04-15T09:27:21.865" v="99" actId="20577"/>
        <pc:sldMkLst>
          <pc:docMk/>
          <pc:sldMk cId="2416408145" sldId="2147480524"/>
        </pc:sldMkLst>
        <pc:spChg chg="mod">
          <ac:chgData name="Marie Burnay" userId="bfddb23a-8d6f-4204-bdea-469969e03d5f" providerId="ADAL" clId="{B42754CC-9EE2-42AE-B26E-B20929272B9D}" dt="2024-04-15T09:26:28.482" v="88" actId="20577"/>
          <ac:spMkLst>
            <pc:docMk/>
            <pc:sldMk cId="2416408145" sldId="2147480524"/>
            <ac:spMk id="3" creationId="{EB547C40-7816-9586-E999-26D80E704C68}"/>
          </ac:spMkLst>
        </pc:spChg>
        <pc:spChg chg="add mod">
          <ac:chgData name="Marie Burnay" userId="bfddb23a-8d6f-4204-bdea-469969e03d5f" providerId="ADAL" clId="{B42754CC-9EE2-42AE-B26E-B20929272B9D}" dt="2024-04-15T09:27:21.865" v="99" actId="20577"/>
          <ac:spMkLst>
            <pc:docMk/>
            <pc:sldMk cId="2416408145" sldId="2147480524"/>
            <ac:spMk id="4" creationId="{2CEE5ED9-AC71-4BBB-978E-01B92A398D78}"/>
          </ac:spMkLst>
        </pc:spChg>
        <pc:spChg chg="mod">
          <ac:chgData name="Marie Burnay" userId="bfddb23a-8d6f-4204-bdea-469969e03d5f" providerId="ADAL" clId="{B42754CC-9EE2-42AE-B26E-B20929272B9D}" dt="2024-04-15T09:26:45.146" v="90" actId="20577"/>
          <ac:spMkLst>
            <pc:docMk/>
            <pc:sldMk cId="2416408145" sldId="2147480524"/>
            <ac:spMk id="60" creationId="{39B14E1A-AB1C-4505-A01D-DB58070F4CA1}"/>
          </ac:spMkLst>
        </pc:spChg>
      </pc:sldChg>
      <pc:sldChg chg="modSp mod">
        <pc:chgData name="Marie Burnay" userId="bfddb23a-8d6f-4204-bdea-469969e03d5f" providerId="ADAL" clId="{B42754CC-9EE2-42AE-B26E-B20929272B9D}" dt="2024-04-15T09:22:52.953" v="85" actId="14100"/>
        <pc:sldMkLst>
          <pc:docMk/>
          <pc:sldMk cId="4217751857" sldId="2147480540"/>
        </pc:sldMkLst>
        <pc:spChg chg="mod">
          <ac:chgData name="Marie Burnay" userId="bfddb23a-8d6f-4204-bdea-469969e03d5f" providerId="ADAL" clId="{B42754CC-9EE2-42AE-B26E-B20929272B9D}" dt="2024-04-15T09:22:50.979" v="82" actId="255"/>
          <ac:spMkLst>
            <pc:docMk/>
            <pc:sldMk cId="4217751857" sldId="2147480540"/>
            <ac:spMk id="4" creationId="{D915490E-24ED-3680-F295-4F80D32BDB90}"/>
          </ac:spMkLst>
        </pc:spChg>
        <pc:spChg chg="mod">
          <ac:chgData name="Marie Burnay" userId="bfddb23a-8d6f-4204-bdea-469969e03d5f" providerId="ADAL" clId="{B42754CC-9EE2-42AE-B26E-B20929272B9D}" dt="2024-04-15T09:22:49.957" v="80" actId="255"/>
          <ac:spMkLst>
            <pc:docMk/>
            <pc:sldMk cId="4217751857" sldId="2147480540"/>
            <ac:spMk id="6" creationId="{EEA4AF13-374D-D6FD-BC62-C8F406BE4339}"/>
          </ac:spMkLst>
        </pc:spChg>
        <pc:spChg chg="mod">
          <ac:chgData name="Marie Burnay" userId="bfddb23a-8d6f-4204-bdea-469969e03d5f" providerId="ADAL" clId="{B42754CC-9EE2-42AE-B26E-B20929272B9D}" dt="2024-04-15T09:22:50.509" v="81" actId="255"/>
          <ac:spMkLst>
            <pc:docMk/>
            <pc:sldMk cId="4217751857" sldId="2147480540"/>
            <ac:spMk id="29" creationId="{9F7FC9A0-A399-6BAA-D2D7-96AD1AEEB899}"/>
          </ac:spMkLst>
        </pc:spChg>
        <pc:spChg chg="mod">
          <ac:chgData name="Marie Burnay" userId="bfddb23a-8d6f-4204-bdea-469969e03d5f" providerId="ADAL" clId="{B42754CC-9EE2-42AE-B26E-B20929272B9D}" dt="2024-04-15T09:22:51.438" v="83" actId="255"/>
          <ac:spMkLst>
            <pc:docMk/>
            <pc:sldMk cId="4217751857" sldId="2147480540"/>
            <ac:spMk id="36" creationId="{7DE33351-9C2B-B82C-82D7-740287686121}"/>
          </ac:spMkLst>
        </pc:spChg>
        <pc:spChg chg="mod">
          <ac:chgData name="Marie Burnay" userId="bfddb23a-8d6f-4204-bdea-469969e03d5f" providerId="ADAL" clId="{B42754CC-9EE2-42AE-B26E-B20929272B9D}" dt="2024-04-15T09:22:49.528" v="79" actId="1035"/>
          <ac:spMkLst>
            <pc:docMk/>
            <pc:sldMk cId="4217751857" sldId="2147480540"/>
            <ac:spMk id="46" creationId="{54202A50-510F-4D91-9329-71210259C969}"/>
          </ac:spMkLst>
        </pc:spChg>
        <pc:spChg chg="mod">
          <ac:chgData name="Marie Burnay" userId="bfddb23a-8d6f-4204-bdea-469969e03d5f" providerId="ADAL" clId="{B42754CC-9EE2-42AE-B26E-B20929272B9D}" dt="2024-04-15T09:22:48.110" v="76" actId="1035"/>
          <ac:spMkLst>
            <pc:docMk/>
            <pc:sldMk cId="4217751857" sldId="2147480540"/>
            <ac:spMk id="47" creationId="{28C02F8B-8099-4297-9ADF-6260282004E5}"/>
          </ac:spMkLst>
        </pc:spChg>
        <pc:spChg chg="mod">
          <ac:chgData name="Marie Burnay" userId="bfddb23a-8d6f-4204-bdea-469969e03d5f" providerId="ADAL" clId="{B42754CC-9EE2-42AE-B26E-B20929272B9D}" dt="2024-04-15T09:22:47.526" v="75" actId="1035"/>
          <ac:spMkLst>
            <pc:docMk/>
            <pc:sldMk cId="4217751857" sldId="2147480540"/>
            <ac:spMk id="48" creationId="{D13A7EF5-2C5F-4751-8646-4EEB7595FB55}"/>
          </ac:spMkLst>
        </pc:spChg>
        <pc:spChg chg="mod">
          <ac:chgData name="Marie Burnay" userId="bfddb23a-8d6f-4204-bdea-469969e03d5f" providerId="ADAL" clId="{B42754CC-9EE2-42AE-B26E-B20929272B9D}" dt="2024-04-15T09:22:52.953" v="85" actId="14100"/>
          <ac:spMkLst>
            <pc:docMk/>
            <pc:sldMk cId="4217751857" sldId="2147480540"/>
            <ac:spMk id="51" creationId="{525C8AC3-3DFC-ECC2-E1F7-4A0AC4468445}"/>
          </ac:spMkLst>
        </pc:spChg>
      </pc:sldChg>
      <pc:sldChg chg="add del">
        <pc:chgData name="Marie Burnay" userId="bfddb23a-8d6f-4204-bdea-469969e03d5f" providerId="ADAL" clId="{B42754CC-9EE2-42AE-B26E-B20929272B9D}" dt="2024-04-15T09:04:24.871" v="1"/>
        <pc:sldMkLst>
          <pc:docMk/>
          <pc:sldMk cId="2120382434" sldId="2147480541"/>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7B460B-2E70-45ED-BC52-B425960E032C}" type="datetimeFigureOut">
              <a:rPr lang="en-GB" smtClean="0"/>
              <a:t>15/04/2024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E422E0-B0D6-4480-8511-35F93996A889}" type="slidenum">
              <a:rPr lang="en-GB" smtClean="0"/>
              <a:t>‹#›</a:t>
            </a:fld>
            <a:endParaRPr lang="en-GB"/>
          </a:p>
        </p:txBody>
      </p:sp>
    </p:spTree>
    <p:extLst>
      <p:ext uri="{BB962C8B-B14F-4D97-AF65-F5344CB8AC3E}">
        <p14:creationId xmlns:p14="http://schemas.microsoft.com/office/powerpoint/2010/main" val="12977804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Key objectives:  </a:t>
            </a:r>
          </a:p>
          <a:p>
            <a:pPr marL="171450" indent="-171450">
              <a:buFont typeface="Arial" panose="020B0604020202020204" pitchFamily="34" charset="0"/>
              <a:buChar char="•"/>
            </a:pPr>
            <a:r>
              <a:rPr lang="en-US" b="0"/>
              <a:t>This presentation will educate the audience on the clarification of non-new identification rules that were developed by industry stakeholders through the GS1 </a:t>
            </a:r>
            <a:r>
              <a:rPr lang="en-US" b="0" err="1"/>
              <a:t>Modernisation</a:t>
            </a:r>
            <a:r>
              <a:rPr lang="en-US" b="0"/>
              <a:t> of GTIN MSWG (</a:t>
            </a:r>
            <a:r>
              <a:rPr lang="en-US"/>
              <a:t>missions-specific </a:t>
            </a:r>
            <a:r>
              <a:rPr lang="en-US" b="0"/>
              <a:t>work group) in 2024 and are reflected in the GS1 General Specifications version 24.0 (publication date:</a:t>
            </a:r>
            <a:r>
              <a:rPr lang="en-US"/>
              <a:t>  </a:t>
            </a:r>
            <a:r>
              <a:rPr lang="en-US" b="0"/>
              <a:t> January 2024).</a:t>
            </a:r>
            <a:endParaRPr lang="en-US" b="0">
              <a:cs typeface="Calibri"/>
            </a:endParaRPr>
          </a:p>
          <a:p>
            <a:pPr marL="171450" indent="-171450">
              <a:buFont typeface="Arial" panose="020B0604020202020204" pitchFamily="34" charset="0"/>
              <a:buChar char="•"/>
            </a:pPr>
            <a:r>
              <a:rPr lang="en-US" b="0"/>
              <a:t>Please note that the Marketplaces, e-commerce platforms, retailers</a:t>
            </a:r>
            <a:r>
              <a:rPr lang="en-US"/>
              <a:t>,</a:t>
            </a:r>
            <a:r>
              <a:rPr lang="en-US" b="0"/>
              <a:t> and supply chain stakeholders may need to </a:t>
            </a:r>
            <a:r>
              <a:rPr lang="en-US"/>
              <a:t>change</a:t>
            </a:r>
            <a:r>
              <a:rPr lang="en-US" b="0"/>
              <a:t> their processes and systems before fully implement these non-new item identification rules.</a:t>
            </a:r>
            <a:endParaRPr lang="en-US" b="0">
              <a:cs typeface="Calibri"/>
            </a:endParaRPr>
          </a:p>
          <a:p>
            <a:pPr marL="171450" indent="-171450">
              <a:buFont typeface="Arial" panose="020B0604020202020204" pitchFamily="34" charset="0"/>
              <a:buChar char="•"/>
            </a:pPr>
            <a:endParaRPr lang="en-US" b="0"/>
          </a:p>
          <a:p>
            <a:pPr marL="0" indent="0">
              <a:buFont typeface="Arial" panose="020B0604020202020204" pitchFamily="34" charset="0"/>
              <a:buNone/>
            </a:pPr>
            <a:r>
              <a:rPr lang="en-US" b="1"/>
              <a:t>Key Takeaways:</a:t>
            </a:r>
            <a:endParaRPr lang="en-US" b="1">
              <a:cs typeface="Calibri"/>
            </a:endParaRPr>
          </a:p>
          <a:p>
            <a:pPr marL="171450" indent="-171450">
              <a:buFont typeface="Arial" panose="020B0604020202020204" pitchFamily="34" charset="0"/>
              <a:buChar char="•"/>
            </a:pPr>
            <a:r>
              <a:rPr lang="en-GB"/>
              <a:t>Retailers, resellers, and marketplaces often sell new and non-new versions of the same product. Since price and condition will vary between new and non-new (or something between new and non-new), they may need to differentiate these items in product listings, inventory management, fulfilment, and POS (point-of-sale).  </a:t>
            </a:r>
            <a:endParaRPr lang="en-GB">
              <a:cs typeface="Calibri"/>
            </a:endParaRPr>
          </a:p>
          <a:p>
            <a:pPr marL="171450" indent="-171450">
              <a:buFont typeface="Arial" panose="020B0604020202020204" pitchFamily="34" charset="0"/>
              <a:buChar char="•"/>
            </a:pPr>
            <a:r>
              <a:rPr lang="en-GB"/>
              <a:t>These stakeholders and others, including re-furbishers and distributors, requested GS1 to clarify these rules since the GS1 General Specifications did</a:t>
            </a:r>
            <a:r>
              <a:rPr lang="en-GB" sz="1200" b="0">
                <a:effectLst/>
                <a:latin typeface="Verdana"/>
                <a:ea typeface="MS PMincho"/>
              </a:rPr>
              <a:t> </a:t>
            </a:r>
            <a:r>
              <a:rPr lang="en-GB"/>
              <a:t>not specifically address non-new items.</a:t>
            </a:r>
            <a:endParaRPr lang="en-GB">
              <a:cs typeface="Calibri"/>
            </a:endParaRPr>
          </a:p>
          <a:p>
            <a:pPr marL="171450" indent="-171450">
              <a:buFont typeface="Arial" panose="020B0604020202020204" pitchFamily="34" charset="0"/>
              <a:buChar char="•"/>
            </a:pPr>
            <a:r>
              <a:rPr lang="en-GB"/>
              <a:t>The Modernisation of GTIN Management MSWG clarified the rules by ratifying WR 22-250 (GSCN) in August 2023.  These rules were incorporated in the GS1 General Specifications Version 24.0 (publication date:  January 2024)</a:t>
            </a:r>
            <a:endParaRPr lang="en-GB">
              <a:cs typeface="Calibri"/>
            </a:endParaRPr>
          </a:p>
          <a:p>
            <a:pPr marL="171450" indent="-171450">
              <a:buFont typeface="Arial" panose="020B0604020202020204" pitchFamily="34" charset="0"/>
              <a:buChar char="•"/>
            </a:pPr>
            <a:r>
              <a:rPr lang="en-GB"/>
              <a:t>This training will explain the rules, review commonly asked questions or FAQs, and consist of 4 parts:</a:t>
            </a:r>
            <a:endParaRPr lang="en-IN"/>
          </a:p>
          <a:p>
            <a:pPr marL="570865" lvl="1" indent="-228600">
              <a:buFont typeface="Arial" panose="020B0604020202020204" pitchFamily="34" charset="0"/>
              <a:buAutoNum type="arabicPeriod"/>
            </a:pPr>
            <a:r>
              <a:rPr lang="en-IN"/>
              <a:t>An introduction to non-new items.</a:t>
            </a:r>
            <a:endParaRPr lang="en-IN">
              <a:cs typeface="Calibri" panose="020F0502020204030204"/>
            </a:endParaRPr>
          </a:p>
          <a:p>
            <a:pPr marL="570865" lvl="1" indent="-228600">
              <a:buFont typeface="Arial" panose="020B0604020202020204" pitchFamily="34" charset="0"/>
              <a:buAutoNum type="arabicPeriod"/>
            </a:pPr>
            <a:r>
              <a:rPr lang="en-IN"/>
              <a:t>A review of baseline concepts, such as item and offer declarations, item condition, and closed vs. open supply chain, is critical in determining how a new vs. non-item is identified using GS1 standards.</a:t>
            </a:r>
            <a:endParaRPr lang="en-IN">
              <a:cs typeface="Calibri" panose="020F0502020204030204"/>
            </a:endParaRPr>
          </a:p>
          <a:p>
            <a:pPr marL="570865" lvl="1" indent="-228600">
              <a:buFont typeface="Arial" panose="020B0604020202020204" pitchFamily="34" charset="0"/>
              <a:buAutoNum type="arabicPeriod" startAt="3"/>
            </a:pPr>
            <a:r>
              <a:rPr lang="en-IN"/>
              <a:t>A decision tree showcasing the scenarios to determine the appropriate rule for non-new identification.</a:t>
            </a:r>
            <a:endParaRPr lang="en-IN">
              <a:cs typeface="Calibri"/>
            </a:endParaRPr>
          </a:p>
          <a:p>
            <a:pPr marL="570865" lvl="1" indent="-228600">
              <a:buFont typeface="Arial" panose="020B0604020202020204" pitchFamily="34" charset="0"/>
              <a:buAutoNum type="arabicPeriod" startAt="4"/>
            </a:pPr>
            <a:r>
              <a:rPr lang="en-IN"/>
              <a:t>A review of frequently asked questions or FAQs that industry stakeholders could pose and how to answer them.</a:t>
            </a:r>
            <a:endParaRPr lang="en-IN">
              <a:cs typeface="Calibri" panose="020F0502020204030204"/>
            </a:endParaRPr>
          </a:p>
          <a:p>
            <a:pPr marL="342351" lvl="1" indent="0">
              <a:buFont typeface="Arial" panose="020B0604020202020204" pitchFamily="34" charset="0"/>
              <a:buNone/>
            </a:pPr>
            <a:endParaRPr lang="en-IN"/>
          </a:p>
          <a:p>
            <a:pPr marL="342265" lvl="1"/>
            <a:r>
              <a:rPr lang="en-IN" b="1"/>
              <a:t>Note</a:t>
            </a:r>
            <a:r>
              <a:rPr lang="en-IN"/>
              <a:t>:  1-3 consists of the key concepts of the non-new identification</a:t>
            </a:r>
            <a:endParaRPr lang="en-US" b="0">
              <a:cs typeface="Calibri" panose="020F0502020204030204"/>
            </a:endParaRPr>
          </a:p>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2D1A666-DFFF-4D67-A042-38DEED2B3C6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846512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Key Objectives: </a:t>
            </a:r>
          </a:p>
          <a:p>
            <a:pPr marL="171450" indent="-171450">
              <a:buFont typeface="Arial" panose="020B0604020202020204" pitchFamily="34" charset="0"/>
              <a:buChar char="•"/>
            </a:pPr>
            <a:r>
              <a:rPr lang="en-US"/>
              <a:t>Educate industry and MOs on frequently asked questions (FAQs)/scenarios and responses and tips to interpret and implement the new identification rules. </a:t>
            </a:r>
          </a:p>
          <a:p>
            <a:pPr marL="171450" indent="-171450">
              <a:buFont typeface="Arial" panose="020B0604020202020204" pitchFamily="34" charset="0"/>
              <a:buChar char="•"/>
            </a:pPr>
            <a:r>
              <a:rPr lang="en-US"/>
              <a:t>This section can also be used as a job aid.</a:t>
            </a:r>
          </a:p>
          <a:p>
            <a:endParaRPr lang="en-IN"/>
          </a:p>
        </p:txBody>
      </p:sp>
      <p:sp>
        <p:nvSpPr>
          <p:cNvPr id="4" name="Slide Number Placeholder 3"/>
          <p:cNvSpPr>
            <a:spLocks noGrp="1"/>
          </p:cNvSpPr>
          <p:nvPr>
            <p:ph type="sldNum" sz="quarter" idx="5"/>
          </p:nvPr>
        </p:nvSpPr>
        <p:spPr/>
        <p:txBody>
          <a:bodyPr/>
          <a:lstStyle/>
          <a:p>
            <a:fld id="{A2D1A666-DFFF-4D67-A042-38DEED2B3C6E}" type="slidenum">
              <a:rPr lang="en-US" smtClean="0"/>
              <a:t>10</a:t>
            </a:fld>
            <a:endParaRPr lang="en-US"/>
          </a:p>
        </p:txBody>
      </p:sp>
    </p:spTree>
    <p:extLst>
      <p:ext uri="{BB962C8B-B14F-4D97-AF65-F5344CB8AC3E}">
        <p14:creationId xmlns:p14="http://schemas.microsoft.com/office/powerpoint/2010/main" val="22869893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b="1" dirty="0"/>
              <a:t>Key Objective</a:t>
            </a:r>
            <a:r>
              <a:rPr lang="en-IN" dirty="0"/>
              <a:t>:</a:t>
            </a:r>
          </a:p>
          <a:p>
            <a:pPr marL="173990" indent="-173990">
              <a:buFont typeface="Arial" panose="020B0604020202020204" pitchFamily="34" charset="0"/>
              <a:buChar char="•"/>
            </a:pPr>
            <a:r>
              <a:rPr lang="en-IN" dirty="0"/>
              <a:t>Provide guidance on the question, “If a GTIN is unknown and cannot be found, how is the non-new item identified, and who would assign the GTIN?”</a:t>
            </a:r>
            <a:endParaRPr lang="en-IN" dirty="0">
              <a:cs typeface="Calibri"/>
            </a:endParaRPr>
          </a:p>
          <a:p>
            <a:pPr marL="174559" indent="-174559">
              <a:buFont typeface="Arial" panose="020B0604020202020204" pitchFamily="34" charset="0"/>
              <a:buChar char="•"/>
            </a:pPr>
            <a:endParaRPr lang="en-IN" b="1"/>
          </a:p>
          <a:p>
            <a:r>
              <a:rPr lang="en-IN" b="1" dirty="0"/>
              <a:t>Key Takeaways:</a:t>
            </a:r>
            <a:endParaRPr lang="en-IN" b="1" dirty="0">
              <a:cs typeface="Calibri"/>
            </a:endParaRPr>
          </a:p>
          <a:p>
            <a:pPr marL="173990" indent="-173990">
              <a:buFont typeface="Arial" panose="020B0604020202020204" pitchFamily="34" charset="0"/>
              <a:buChar char="•"/>
            </a:pPr>
            <a:r>
              <a:rPr lang="en-US" dirty="0"/>
              <a:t>All trade items require a GTIN before there is an offer made for sale.</a:t>
            </a:r>
            <a:endParaRPr lang="en-US" dirty="0">
              <a:cs typeface="Calibri"/>
            </a:endParaRPr>
          </a:p>
          <a:p>
            <a:pPr marL="173990" indent="-173990">
              <a:buFont typeface="Arial" panose="020B0604020202020204" pitchFamily="34" charset="0"/>
              <a:buChar char="•"/>
            </a:pPr>
            <a:r>
              <a:rPr lang="en-US" dirty="0"/>
              <a:t>A non-new item stakeholder should make every attempt to find the original GTIN through resources like:</a:t>
            </a:r>
            <a:endParaRPr lang="en-US" dirty="0">
              <a:cs typeface="Calibri"/>
            </a:endParaRPr>
          </a:p>
          <a:p>
            <a:pPr marL="631190" lvl="1" indent="-173990">
              <a:buFont typeface="Courier New" panose="020B0604020202020204" pitchFamily="34" charset="0"/>
              <a:buChar char="o"/>
            </a:pPr>
            <a:r>
              <a:rPr lang="en-US" dirty="0"/>
              <a:t>Brand owner, manufacturer, and supplier </a:t>
            </a:r>
            <a:endParaRPr lang="en-US" dirty="0">
              <a:cs typeface="Calibri" panose="020F0502020204030204"/>
            </a:endParaRPr>
          </a:p>
          <a:p>
            <a:pPr marL="631190" marR="0" lvl="1" indent="-173990" algn="l" defTabSz="914400" rtl="0" eaLnBrk="1" fontAlgn="auto" latinLnBrk="0" hangingPunct="1">
              <a:lnSpc>
                <a:spcPct val="100000"/>
              </a:lnSpc>
              <a:spcBef>
                <a:spcPts val="0"/>
              </a:spcBef>
              <a:spcAft>
                <a:spcPts val="0"/>
              </a:spcAft>
              <a:buClrTx/>
              <a:buSzTx/>
              <a:buFont typeface="Courier New" panose="020B0604020202020204" pitchFamily="34" charset="0"/>
              <a:buChar char="o"/>
              <a:tabLst/>
              <a:defRPr/>
            </a:pPr>
            <a:r>
              <a:rPr lang="en-US" dirty="0"/>
              <a:t>Verified by GS1</a:t>
            </a:r>
            <a:endParaRPr lang="en-US" dirty="0">
              <a:cs typeface="Calibri" panose="020F0502020204030204"/>
            </a:endParaRPr>
          </a:p>
          <a:p>
            <a:pPr marL="631190" lvl="1" indent="-173990">
              <a:buFont typeface="Courier New" panose="020B0604020202020204" pitchFamily="34" charset="0"/>
              <a:buChar char="o"/>
            </a:pPr>
            <a:r>
              <a:rPr lang="en-US" dirty="0"/>
              <a:t>Online searches</a:t>
            </a:r>
            <a:endParaRPr lang="en-US" dirty="0">
              <a:cs typeface="Calibri" panose="020F0502020204030204"/>
            </a:endParaRPr>
          </a:p>
          <a:p>
            <a:pPr marL="631190" lvl="1" indent="-173990">
              <a:buFont typeface="Courier New" panose="020B0604020202020204" pitchFamily="34" charset="0"/>
              <a:buChar char="o"/>
            </a:pPr>
            <a:r>
              <a:rPr lang="en-US" dirty="0"/>
              <a:t>Marketplace listings</a:t>
            </a:r>
            <a:endParaRPr lang="en-US" dirty="0">
              <a:cs typeface="Calibri" panose="020F0502020204030204"/>
            </a:endParaRPr>
          </a:p>
          <a:p>
            <a:pPr marL="631190" marR="0" lvl="1" indent="-173990" algn="l" defTabSz="914400" rtl="0" eaLnBrk="1" fontAlgn="auto" latinLnBrk="0" hangingPunct="1">
              <a:lnSpc>
                <a:spcPct val="100000"/>
              </a:lnSpc>
              <a:spcBef>
                <a:spcPts val="0"/>
              </a:spcBef>
              <a:spcAft>
                <a:spcPts val="0"/>
              </a:spcAft>
              <a:buClrTx/>
              <a:buSzTx/>
              <a:buFont typeface="Courier New" panose="020B0604020202020204" pitchFamily="34" charset="0"/>
              <a:buChar char="o"/>
              <a:tabLst/>
              <a:defRPr/>
            </a:pPr>
            <a:r>
              <a:rPr lang="en-US" dirty="0"/>
              <a:t>Product catalogs – this could include your data pool.</a:t>
            </a:r>
            <a:endParaRPr lang="en-US" dirty="0">
              <a:cs typeface="Calibri" panose="020F0502020204030204"/>
            </a:endParaRPr>
          </a:p>
          <a:p>
            <a:pPr marL="173990" lvl="0" indent="-173990">
              <a:buFont typeface="Arial" panose="020B0604020202020204" pitchFamily="34" charset="0"/>
              <a:buChar char="•"/>
            </a:pPr>
            <a:r>
              <a:rPr lang="en-US" dirty="0"/>
              <a:t>If the original GTIN cannot be found, a new GTIN may be assigned by a downstream party (e.g. distributor, </a:t>
            </a:r>
            <a:r>
              <a:rPr lang="en-US" dirty="0" err="1"/>
              <a:t>refurbisher</a:t>
            </a:r>
            <a:r>
              <a:rPr lang="en-US" dirty="0"/>
              <a:t>, retailer), a GTIN allocator.</a:t>
            </a:r>
            <a:endParaRPr lang="en-US" dirty="0">
              <a:cs typeface="Calibri"/>
            </a:endParaRPr>
          </a:p>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2D1A666-DFFF-4D67-A042-38DEED2B3C6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748419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b="1"/>
              <a:t>Key Objective</a:t>
            </a:r>
            <a:r>
              <a:rPr lang="en-IN"/>
              <a:t>:</a:t>
            </a:r>
          </a:p>
          <a:p>
            <a:pPr marL="173990" indent="-173990">
              <a:buFont typeface="Arial" panose="020B0604020202020204" pitchFamily="34" charset="0"/>
              <a:buChar char="•"/>
            </a:pPr>
            <a:r>
              <a:rPr lang="en-IN"/>
              <a:t>Provide guidance on the question, “If I use non-new items I remanufactured so that it has different features or components, do I use the existing GTIN?”</a:t>
            </a:r>
            <a:endParaRPr lang="en-IN">
              <a:cs typeface="Calibri"/>
            </a:endParaRPr>
          </a:p>
          <a:p>
            <a:pPr marL="174559" indent="-174559">
              <a:buFont typeface="Arial" panose="020B0604020202020204" pitchFamily="34" charset="0"/>
              <a:buChar char="•"/>
            </a:pPr>
            <a:endParaRPr lang="en-IN" b="1"/>
          </a:p>
          <a:p>
            <a:r>
              <a:rPr lang="en-IN" b="1"/>
              <a:t>Key Takeaways:</a:t>
            </a:r>
          </a:p>
          <a:p>
            <a:pPr marL="171450" indent="-171450">
              <a:buFont typeface="Arial" panose="020B0604020202020204" pitchFamily="34" charset="0"/>
              <a:buChar char="•"/>
            </a:pPr>
            <a:r>
              <a:rPr lang="en-IN" b="0"/>
              <a:t>The original phone had 128 GB of storage, but the non-new phone was remanufactured with the storage upgraded to 256 GB.</a:t>
            </a:r>
          </a:p>
          <a:p>
            <a:pPr marL="171450" indent="-171450">
              <a:buFont typeface="Arial" panose="020B0604020202020204" pitchFamily="34" charset="0"/>
              <a:buChar char="•"/>
            </a:pPr>
            <a:r>
              <a:rPr lang="en-IN" b="0"/>
              <a:t>Since the trade item declaration changed (128 GB upgraded to 256 </a:t>
            </a:r>
            <a:r>
              <a:rPr lang="en-IN"/>
              <a:t>GB</a:t>
            </a:r>
            <a:r>
              <a:rPr lang="en-IN" b="0"/>
              <a:t> of storage), the item requires a new GTIN.</a:t>
            </a:r>
            <a:endParaRPr lang="en-IN" b="0">
              <a:cs typeface="Calibri"/>
            </a:endParaRP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2D1A666-DFFF-4D67-A042-38DEED2B3C6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50615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b="1"/>
              <a:t>Key Objective</a:t>
            </a:r>
            <a:r>
              <a:rPr lang="en-IN"/>
              <a:t>:</a:t>
            </a:r>
          </a:p>
          <a:p>
            <a:pPr marL="173990" indent="-173990">
              <a:buFont typeface="Arial" panose="020B0604020202020204" pitchFamily="34" charset="0"/>
              <a:buChar char="•"/>
            </a:pPr>
            <a:r>
              <a:rPr lang="en-IN"/>
              <a:t>Provide guidance on the question, “In a closed supply chain environment, how can I differentiate the price of new vs. non-new items at checkout?”</a:t>
            </a:r>
            <a:endParaRPr lang="en-IN">
              <a:cs typeface="Calibri"/>
            </a:endParaRPr>
          </a:p>
          <a:p>
            <a:pPr marL="174559" indent="-174559">
              <a:buFont typeface="Arial" panose="020B0604020202020204" pitchFamily="34" charset="0"/>
              <a:buChar char="•"/>
            </a:pPr>
            <a:endParaRPr lang="en-IN" b="1"/>
          </a:p>
          <a:p>
            <a:r>
              <a:rPr lang="en-IN" b="1"/>
              <a:t>Key Takeaways:</a:t>
            </a:r>
          </a:p>
          <a:p>
            <a:pPr marL="171450" indent="-171450">
              <a:buFont typeface="Arial" panose="020B0604020202020204" pitchFamily="34" charset="0"/>
              <a:buChar char="•"/>
            </a:pPr>
            <a:r>
              <a:rPr lang="en-GB"/>
              <a:t>A closed supply chain is where an item is identified for a closed (within the four walls) environment, and there is no reliance on communication and coordination with a 3</a:t>
            </a:r>
            <a:r>
              <a:rPr lang="en-GB" baseline="30000"/>
              <a:t>rd</a:t>
            </a:r>
            <a:r>
              <a:rPr lang="en-GB"/>
              <a:t> party.  In this instance, price look-up for GTIN A will bring up the price of the NEW item. To make a distinction for pricing, the following options are available for identification and price look-up of the non-new item for a closed supply chain:  </a:t>
            </a:r>
            <a:endParaRPr lang="en-GB">
              <a:cs typeface="Calibri"/>
            </a:endParaRPr>
          </a:p>
          <a:p>
            <a:pPr marL="628650" lvl="1" indent="-171450">
              <a:buFont typeface="Courier New" panose="020B0604020202020204" pitchFamily="34" charset="0"/>
              <a:buChar char="o"/>
            </a:pPr>
            <a:r>
              <a:rPr lang="en-GB"/>
              <a:t>A restricted circulation number (RCN)  - for information, see Section 4.1.11 in the GS1 General Specifications.</a:t>
            </a:r>
            <a:endParaRPr lang="en-GB">
              <a:cs typeface="Calibri" panose="020F0502020204030204"/>
            </a:endParaRPr>
          </a:p>
          <a:p>
            <a:pPr marL="628650" lvl="1" indent="-171450">
              <a:buFont typeface="Courier New" panose="020B0604020202020204" pitchFamily="34" charset="0"/>
              <a:buChar char="o"/>
            </a:pPr>
            <a:r>
              <a:rPr lang="en-GB"/>
              <a:t>The original GTIN combined with additional data such as the Seller ID.</a:t>
            </a:r>
            <a:endParaRPr lang="en-GB">
              <a:cs typeface="Calibri" panose="020F0502020204030204"/>
            </a:endParaRPr>
          </a:p>
          <a:p>
            <a:pPr marL="628650" lvl="1" indent="-171450">
              <a:buFont typeface="Courier New" panose="020B0604020202020204" pitchFamily="34" charset="0"/>
              <a:buChar char="o"/>
            </a:pPr>
            <a:r>
              <a:rPr lang="en-GB"/>
              <a:t>A GTIN and a serial number </a:t>
            </a:r>
            <a:endParaRPr lang="en-GB">
              <a:cs typeface="Calibri" panose="020F0502020204030204"/>
            </a:endParaRPr>
          </a:p>
          <a:p>
            <a:pPr indent="-171450"/>
            <a:endParaRPr lang="en-GB" b="1">
              <a:cs typeface="Calibri" panose="020F0502020204030204"/>
            </a:endParaRPr>
          </a:p>
          <a:p>
            <a:pPr indent="-171450"/>
            <a:r>
              <a:rPr lang="en-GB" b="1"/>
              <a:t>Note:</a:t>
            </a:r>
            <a:r>
              <a:rPr lang="en-GB"/>
              <a:t> The systems capabilities of this closed loop supply chain need to be considered before a GTIN combined with additional data (e.g. Seller ID or serial number) can be used.</a:t>
            </a:r>
            <a:endParaRPr lang="en-GB">
              <a:cs typeface="Calibri" panose="020F0502020204030204"/>
            </a:endParaRPr>
          </a:p>
          <a:p>
            <a:pPr marL="628650" lvl="1" indent="-171450">
              <a:buFont typeface="Courier New" panose="020B0604020202020204" pitchFamily="34" charset="0"/>
              <a:buChar char="o"/>
            </a:pPr>
            <a:endParaRPr lang="en-IN" b="1">
              <a:cs typeface="Calibri" panose="020F0502020204030204"/>
            </a:endParaRP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2D1A666-DFFF-4D67-A042-38DEED2B3C6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294944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b="1"/>
              <a:t>Key Objective</a:t>
            </a:r>
            <a:r>
              <a:rPr lang="en-IN"/>
              <a:t>:</a:t>
            </a:r>
          </a:p>
          <a:p>
            <a:pPr marL="174559" indent="-174559">
              <a:buFont typeface="Arial" panose="020B0604020202020204" pitchFamily="34" charset="0"/>
              <a:buChar char="•"/>
            </a:pPr>
            <a:r>
              <a:rPr lang="en-IN"/>
              <a:t>Provide guidance on the question, “In an open supply chain environment, how can I differentiate the new vs. non-new item’s price at checkout?”</a:t>
            </a:r>
            <a:endParaRPr lang="en-IN">
              <a:cs typeface="Calibri" panose="020F0502020204030204"/>
            </a:endParaRPr>
          </a:p>
          <a:p>
            <a:pPr marL="174559" indent="-174559">
              <a:buFont typeface="Arial" panose="020B0604020202020204" pitchFamily="34" charset="0"/>
              <a:buChar char="•"/>
            </a:pPr>
            <a:endParaRPr lang="en-IN" b="1">
              <a:cs typeface="Calibri" panose="020F0502020204030204"/>
            </a:endParaRPr>
          </a:p>
          <a:p>
            <a:r>
              <a:rPr lang="en-IN" b="1"/>
              <a:t>Key Takeaways:</a:t>
            </a:r>
          </a:p>
          <a:p>
            <a:pPr marL="171450" indent="-171450">
              <a:buFont typeface="Arial" panose="020B0604020202020204" pitchFamily="34" charset="0"/>
              <a:buChar char="•"/>
            </a:pPr>
            <a:r>
              <a:rPr lang="en-GB"/>
              <a:t>You need to distinguish the </a:t>
            </a:r>
            <a:r>
              <a:rPr lang="en-GB" b="1"/>
              <a:t>refurbished</a:t>
            </a:r>
            <a:r>
              <a:rPr lang="en-GB"/>
              <a:t> GTIN A from an identification and pricing standpoint. </a:t>
            </a:r>
            <a:endParaRPr lang="en-GB">
              <a:cs typeface="Calibri" panose="020F0502020204030204"/>
            </a:endParaRPr>
          </a:p>
          <a:p>
            <a:pPr marL="171450" indent="-171450">
              <a:buFont typeface="Arial" panose="020B0604020202020204" pitchFamily="34" charset="0"/>
              <a:buChar char="•"/>
            </a:pPr>
            <a:r>
              <a:rPr lang="en-GB"/>
              <a:t>In an open supply chain, data needs to be shared across multiple business partners and the system capabilities to handle data beyond the GTIN (such as serial number), need to be considered. </a:t>
            </a:r>
            <a:endParaRPr lang="en-GB">
              <a:cs typeface="Calibri" panose="020F0502020204030204"/>
            </a:endParaRPr>
          </a:p>
          <a:p>
            <a:pPr marL="171450" indent="-171450">
              <a:buFont typeface="Arial" panose="020B0604020202020204" pitchFamily="34" charset="0"/>
              <a:buChar char="•"/>
            </a:pPr>
            <a:r>
              <a:rPr lang="en-GB"/>
              <a:t>There are two opens for an open supply chain:  </a:t>
            </a:r>
            <a:endParaRPr lang="en-GB">
              <a:cs typeface="Calibri" panose="020F0502020204030204"/>
            </a:endParaRPr>
          </a:p>
          <a:p>
            <a:pPr marL="628650" lvl="1" indent="-171450">
              <a:buFont typeface="Courier New" panose="020B0604020202020204" pitchFamily="34" charset="0"/>
              <a:buChar char="o"/>
            </a:pPr>
            <a:r>
              <a:rPr lang="en-GB"/>
              <a:t>If your supply chain partners’ systems can support serial number, use GTIN A + serial number. This will enable identification of this phone as specific instance of a refurbished phone.</a:t>
            </a:r>
            <a:endParaRPr lang="en-GB">
              <a:cs typeface="Calibri" panose="020F0502020204030204"/>
            </a:endParaRPr>
          </a:p>
          <a:p>
            <a:pPr marL="628650" lvl="1" indent="-171450">
              <a:buFont typeface="Courier New" panose="020B0604020202020204" pitchFamily="34" charset="0"/>
              <a:buChar char="o"/>
            </a:pPr>
            <a:r>
              <a:rPr lang="en-GB"/>
              <a:t>If your supply chain partners’ systems cannot support serial number, assign it a </a:t>
            </a:r>
            <a:r>
              <a:rPr lang="en-GB" b="1"/>
              <a:t>new</a:t>
            </a:r>
            <a:r>
              <a:rPr lang="en-GB"/>
              <a:t> GTIN so it can be identified as a refurbished phone and pricing can be distinguished from the new phone.</a:t>
            </a:r>
            <a:endParaRPr lang="en-GB">
              <a:cs typeface="Calibri" panose="020F0502020204030204"/>
            </a:endParaRPr>
          </a:p>
          <a:p>
            <a:pPr marL="171450" indent="-171450">
              <a:buFont typeface="Arial"/>
              <a:buChar char="•"/>
            </a:pPr>
            <a:endParaRPr lang="en-US">
              <a:cs typeface="Calibri" panose="020F0502020204030204"/>
            </a:endParaRP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2D1A666-DFFF-4D67-A042-38DEED2B3C6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558798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b="1" dirty="0"/>
              <a:t>Key Objective</a:t>
            </a:r>
            <a:r>
              <a:rPr lang="en-IN" dirty="0"/>
              <a:t>: </a:t>
            </a:r>
          </a:p>
          <a:p>
            <a:r>
              <a:rPr lang="en-IN" dirty="0"/>
              <a:t>P</a:t>
            </a:r>
            <a:r>
              <a:rPr lang="en-US" dirty="0" err="1"/>
              <a:t>rovide</a:t>
            </a:r>
            <a:r>
              <a:rPr lang="en-US" dirty="0"/>
              <a:t> guidance on the question: “Does an open box qualify as non-new? (Open box items are items for which the packaging has been opened, but the content is new and unused). Does returned considered as non-new?” </a:t>
            </a:r>
            <a:endParaRPr lang="en-US">
              <a:cs typeface="Calibri" panose="020F0502020204030204"/>
            </a:endParaRPr>
          </a:p>
          <a:p>
            <a:pPr defTabSz="609585">
              <a:defRPr/>
            </a:pPr>
            <a:endParaRPr lang="en-US">
              <a:solidFill>
                <a:srgbClr val="FFFFFF"/>
              </a:solidFill>
              <a:latin typeface="Verdana"/>
              <a:ea typeface="Verdana"/>
            </a:endParaRPr>
          </a:p>
          <a:p>
            <a:r>
              <a:rPr lang="en-IN" b="1" dirty="0"/>
              <a:t>Key Takeaways:</a:t>
            </a:r>
            <a:endParaRPr lang="en-IN" b="1" dirty="0">
              <a:cs typeface="Calibri"/>
            </a:endParaRPr>
          </a:p>
          <a:p>
            <a:pPr marL="171450" indent="-171450">
              <a:buFont typeface="Arial" panose="020B0604020202020204" pitchFamily="34" charset="0"/>
              <a:buChar char="•"/>
            </a:pPr>
            <a:r>
              <a:rPr lang="en-US" dirty="0"/>
              <a:t>If an item is returned and the box was not opened and the item was not used, the item’s trade declarations do not change.  The item is considered NEW and the GTIN remains the same. If the price needs to be differentiated, the item is considered non-new.</a:t>
            </a:r>
            <a:endParaRPr lang="en-US" dirty="0">
              <a:cs typeface="Calibri"/>
            </a:endParaRPr>
          </a:p>
          <a:p>
            <a:pPr marL="171450" indent="-171450">
              <a:buFont typeface="Arial" panose="020B0604020202020204" pitchFamily="34" charset="0"/>
              <a:buChar char="•"/>
            </a:pPr>
            <a:r>
              <a:rPr lang="en-US" dirty="0"/>
              <a:t>If a returned item has been opened (also known as “open box”) and the retailer wants to differentiate this returned item from a new one, it will be considered non-new,  and the non-new identification rules apply.  </a:t>
            </a:r>
            <a:endParaRPr lang="en-US" dirty="0">
              <a:cs typeface="Calibri"/>
            </a:endParaRP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2D1A666-DFFF-4D67-A042-38DEED2B3C6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762906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b="1"/>
              <a:t>Key Objective</a:t>
            </a:r>
            <a:r>
              <a:rPr lang="en-IN"/>
              <a:t>:</a:t>
            </a:r>
          </a:p>
          <a:p>
            <a:pPr marL="174559" indent="-174559">
              <a:buFont typeface="Arial" panose="020B0604020202020204" pitchFamily="34" charset="0"/>
              <a:buChar char="•"/>
            </a:pPr>
            <a:r>
              <a:rPr lang="en-IN"/>
              <a:t>Provide guidance on the question “If I assign the GTIN to a non-new item, what product information should I put in the GS1 database?”</a:t>
            </a:r>
          </a:p>
          <a:p>
            <a:pPr marL="174559" indent="-174559">
              <a:buFont typeface="Arial" panose="020B0604020202020204" pitchFamily="34" charset="0"/>
              <a:buChar char="•"/>
            </a:pPr>
            <a:endParaRPr lang="en-IN" b="1"/>
          </a:p>
          <a:p>
            <a:r>
              <a:rPr lang="en-IN" b="1"/>
              <a:t>Key Takeaways:</a:t>
            </a:r>
          </a:p>
          <a:p>
            <a:pPr marL="174559" indent="-174559">
              <a:buFont typeface="Arial" panose="020B0604020202020204" pitchFamily="34" charset="0"/>
              <a:buChar char="•"/>
            </a:pPr>
            <a:r>
              <a:rPr lang="en-US"/>
              <a:t>This guidance refers to a non-new item.</a:t>
            </a:r>
          </a:p>
          <a:p>
            <a:pPr marL="174559" indent="-174559">
              <a:buFont typeface="Arial" panose="020B0604020202020204" pitchFamily="34" charset="0"/>
              <a:buChar char="•"/>
            </a:pPr>
            <a:r>
              <a:rPr lang="en-US"/>
              <a:t>GS1 recommends that all 7 attributes are completed and has the following guidance:</a:t>
            </a:r>
          </a:p>
          <a:p>
            <a:pPr marL="522605" lvl="1" indent="-173990">
              <a:buFont typeface="Courier New" panose="020B0604020202020204" pitchFamily="34" charset="0"/>
              <a:buChar char="o"/>
            </a:pPr>
            <a:r>
              <a:rPr lang="en-US" b="1"/>
              <a:t>Brand name</a:t>
            </a:r>
            <a:r>
              <a:rPr lang="en-US"/>
              <a:t>:  </a:t>
            </a:r>
            <a:r>
              <a:rPr lang="en-US" b="0"/>
              <a:t>Use original brand name</a:t>
            </a:r>
            <a:endParaRPr lang="en-US" b="0">
              <a:cs typeface="Calibri" panose="020F0502020204030204"/>
            </a:endParaRPr>
          </a:p>
          <a:p>
            <a:pPr marL="522605" lvl="1" indent="-173990">
              <a:buFont typeface="Courier New" panose="020B0604020202020204" pitchFamily="34" charset="0"/>
              <a:buChar char="o"/>
            </a:pPr>
            <a:r>
              <a:rPr lang="en-US" b="1"/>
              <a:t>Product description</a:t>
            </a:r>
            <a:r>
              <a:rPr lang="en-US"/>
              <a:t>:  Include non-new in the product description</a:t>
            </a:r>
            <a:endParaRPr lang="en-US">
              <a:cs typeface="Calibri" panose="020F0502020204030204"/>
            </a:endParaRPr>
          </a:p>
          <a:p>
            <a:pPr marL="522605" lvl="1" indent="-173990">
              <a:buFont typeface="Courier New" panose="020B0604020202020204" pitchFamily="34" charset="0"/>
              <a:buChar char="o"/>
            </a:pPr>
            <a:r>
              <a:rPr lang="en-US" b="1"/>
              <a:t>Image URL</a:t>
            </a:r>
            <a:r>
              <a:rPr lang="en-US"/>
              <a:t>:  URL of the image of the item</a:t>
            </a:r>
            <a:endParaRPr lang="en-US">
              <a:cs typeface="Calibri" panose="020F0502020204030204"/>
            </a:endParaRPr>
          </a:p>
          <a:p>
            <a:pPr marL="522605" lvl="1" indent="-173990">
              <a:buFont typeface="Courier New" panose="020B0604020202020204" pitchFamily="34" charset="0"/>
              <a:buChar char="o"/>
            </a:pPr>
            <a:r>
              <a:rPr lang="en-US" b="1"/>
              <a:t>GPC (Global Product Classification):  </a:t>
            </a:r>
            <a:r>
              <a:rPr lang="en-US"/>
              <a:t>use the GPC of the item</a:t>
            </a:r>
            <a:endParaRPr lang="en-US">
              <a:cs typeface="Calibri" panose="020F0502020204030204"/>
            </a:endParaRPr>
          </a:p>
          <a:p>
            <a:pPr marL="522605" lvl="1" indent="-173990">
              <a:buFont typeface="Courier New" panose="020B0604020202020204" pitchFamily="34" charset="0"/>
              <a:buChar char="o"/>
            </a:pPr>
            <a:r>
              <a:rPr lang="en-US" b="1"/>
              <a:t>Net content</a:t>
            </a:r>
            <a:r>
              <a:rPr lang="en-US"/>
              <a:t>:  Number of items or capacity</a:t>
            </a:r>
            <a:endParaRPr lang="en-US">
              <a:cs typeface="Calibri" panose="020F0502020204030204"/>
            </a:endParaRPr>
          </a:p>
          <a:p>
            <a:pPr marL="522605" lvl="1" indent="-173990">
              <a:buFont typeface="Courier New" panose="020B0604020202020204" pitchFamily="34" charset="0"/>
              <a:buChar char="o"/>
            </a:pPr>
            <a:r>
              <a:rPr lang="en-US" b="1"/>
              <a:t>Country of sale</a:t>
            </a:r>
            <a:r>
              <a:rPr lang="en-US"/>
              <a:t>:  Intended country of sale</a:t>
            </a:r>
            <a:endParaRPr lang="en-US">
              <a:cs typeface="Calibri" panose="020F0502020204030204"/>
            </a:endParaRPr>
          </a:p>
          <a:p>
            <a:pPr marL="174559" indent="-174559">
              <a:buFont typeface="Arial" panose="020B0604020202020204" pitchFamily="34" charset="0"/>
              <a:buChar char="•"/>
            </a:pPr>
            <a:r>
              <a:rPr lang="en-US"/>
              <a:t>These are broad guidelines and if we need to be more prescription, we may need to address this through an MSWG.</a:t>
            </a:r>
          </a:p>
          <a:p>
            <a:pPr marL="174559" indent="-174559">
              <a:buFont typeface="Arial" panose="020B0604020202020204" pitchFamily="34" charset="0"/>
              <a:buChar char="•"/>
            </a:pPr>
            <a:r>
              <a:rPr lang="en-US"/>
              <a:t>Please remember that for product information, local regulations take precedence over GS1 standards </a:t>
            </a:r>
          </a:p>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2D1A666-DFFF-4D67-A042-38DEED2B3C6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219422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r>
              <a:rPr lang="en-US" b="1" dirty="0"/>
              <a:t>Key Objectives:</a:t>
            </a:r>
            <a:r>
              <a:rPr lang="en-US" dirty="0"/>
              <a:t> </a:t>
            </a:r>
          </a:p>
          <a:p>
            <a:pPr marL="171450" indent="-171450">
              <a:buFont typeface="Arial"/>
              <a:buChar char="•"/>
            </a:pPr>
            <a:r>
              <a:rPr lang="en-US"/>
              <a:t>This section will provide an overview of the benefits of applying the new rule within</a:t>
            </a:r>
            <a:r>
              <a:rPr lang="en-IN" dirty="0"/>
              <a:t> the Marketplace ecosystem.</a:t>
            </a:r>
            <a:endParaRPr lang="en-US" dirty="0">
              <a:cs typeface="Calibri"/>
            </a:endParaRPr>
          </a:p>
          <a:p>
            <a:endParaRPr lang="en-US" b="1" dirty="0">
              <a:cs typeface="Calibri"/>
            </a:endParaRPr>
          </a:p>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2D1A666-DFFF-4D67-A042-38DEED2B3C6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020816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b="1" dirty="0"/>
              <a:t>Key Objective:</a:t>
            </a:r>
          </a:p>
          <a:p>
            <a:pPr marL="173990" indent="-173990">
              <a:buFont typeface="Arial" panose="020B0604020202020204" pitchFamily="34" charset="0"/>
              <a:buChar char="•"/>
            </a:pPr>
            <a:r>
              <a:rPr lang="en-IN" dirty="0"/>
              <a:t>Recap the clarified rules around non-new and discuss the benefits to the Marketplace ecosystem of these rules.</a:t>
            </a:r>
            <a:endParaRPr lang="en-IN" dirty="0">
              <a:cs typeface="Calibri"/>
            </a:endParaRPr>
          </a:p>
          <a:p>
            <a:br>
              <a:rPr lang="en-US" dirty="0">
                <a:cs typeface="+mn-lt"/>
              </a:rPr>
            </a:br>
            <a:r>
              <a:rPr lang="en-US" b="1" dirty="0"/>
              <a:t>Key Takeaways</a:t>
            </a:r>
            <a:r>
              <a:rPr lang="en-US" dirty="0"/>
              <a:t>:</a:t>
            </a:r>
            <a:endParaRPr lang="en-US" dirty="0">
              <a:cs typeface="Calibri"/>
            </a:endParaRPr>
          </a:p>
          <a:p>
            <a:pPr marL="173990" indent="-173990">
              <a:buFont typeface="Arial" panose="020B0604020202020204" pitchFamily="34" charset="0"/>
              <a:buChar char="•"/>
            </a:pPr>
            <a:r>
              <a:rPr lang="en-US" dirty="0"/>
              <a:t>Non-new item rules:</a:t>
            </a:r>
            <a:endParaRPr lang="en-US" dirty="0">
              <a:cs typeface="Calibri"/>
            </a:endParaRPr>
          </a:p>
          <a:p>
            <a:pPr marL="631190" lvl="1" indent="-173990">
              <a:buFont typeface="Courier New" panose="020B0604020202020204" pitchFamily="34" charset="0"/>
              <a:buChar char="o"/>
            </a:pPr>
            <a:r>
              <a:rPr lang="en-US" dirty="0"/>
              <a:t>Non-new items require a GTIN before there is an offer for sale of the trade item</a:t>
            </a:r>
            <a:endParaRPr lang="en-US" dirty="0">
              <a:cs typeface="Calibri" panose="020F0502020204030204"/>
            </a:endParaRPr>
          </a:p>
          <a:p>
            <a:pPr marL="631190" lvl="1" indent="-173990">
              <a:buFont typeface="Courier New" panose="020B0604020202020204" pitchFamily="34" charset="0"/>
              <a:buChar char="o"/>
            </a:pPr>
            <a:r>
              <a:rPr lang="en-US" dirty="0"/>
              <a:t>Non-new item identification needs to take account 4 variables:</a:t>
            </a:r>
            <a:endParaRPr lang="en-US" dirty="0">
              <a:cs typeface="Calibri" panose="020F0502020204030204"/>
            </a:endParaRPr>
          </a:p>
          <a:p>
            <a:pPr marL="1088390" lvl="2" indent="-173990">
              <a:buFont typeface="Wingdings" panose="020B0604020202020204" pitchFamily="34" charset="0"/>
              <a:buChar char="Ø"/>
            </a:pPr>
            <a:r>
              <a:rPr lang="en-US" dirty="0"/>
              <a:t>Knowledge of the original GTIN </a:t>
            </a:r>
            <a:endParaRPr lang="en-US"/>
          </a:p>
          <a:p>
            <a:pPr marL="1088390" lvl="2" indent="-173990">
              <a:buFont typeface="Wingdings" panose="020B0604020202020204" pitchFamily="34" charset="0"/>
              <a:buChar char="Ø"/>
            </a:pPr>
            <a:r>
              <a:rPr lang="en-US" dirty="0"/>
              <a:t>If the item has a GTIN + serial number, confirmation that it can be accepted by all trading partners’ systems and processes</a:t>
            </a:r>
            <a:endParaRPr lang="en-US" dirty="0">
              <a:cs typeface="Calibri" panose="020F0502020204030204"/>
            </a:endParaRPr>
          </a:p>
          <a:p>
            <a:pPr marL="1088390" lvl="2" indent="-173990">
              <a:buFont typeface="Wingdings" panose="020B0604020202020204" pitchFamily="34" charset="0"/>
              <a:buChar char="Ø"/>
            </a:pPr>
            <a:r>
              <a:rPr lang="en-US" dirty="0"/>
              <a:t>Whether differentiation between the new and non-new item is needed or not.  Is there a need to distinguish new vs. non-new in the pick/pack/ship process or pricing?</a:t>
            </a:r>
            <a:endParaRPr lang="en-US" dirty="0">
              <a:cs typeface="Calibri" panose="020F0502020204030204"/>
            </a:endParaRPr>
          </a:p>
          <a:p>
            <a:pPr marL="1088390" lvl="2" indent="-173990">
              <a:buFont typeface="Wingdings" panose="020B0604020202020204" pitchFamily="34" charset="0"/>
              <a:buChar char="Ø"/>
            </a:pPr>
            <a:r>
              <a:rPr lang="en-US" dirty="0"/>
              <a:t>Whether the non-new item will flow through an open or closed supply chain?  </a:t>
            </a:r>
            <a:endParaRPr lang="en-US">
              <a:cs typeface="Calibri" panose="020F0502020204030204"/>
            </a:endParaRPr>
          </a:p>
          <a:p>
            <a:pPr marL="173990" indent="-173990">
              <a:buFont typeface="Arial" panose="020B0604020202020204" pitchFamily="34" charset="0"/>
              <a:buChar char="•"/>
            </a:pPr>
            <a:r>
              <a:rPr lang="en-US" dirty="0"/>
              <a:t>The benefits of using one common rule for all commerce channels and stakeholders are:</a:t>
            </a:r>
            <a:endParaRPr lang="en-US" dirty="0">
              <a:cs typeface="Calibri"/>
            </a:endParaRPr>
          </a:p>
          <a:p>
            <a:pPr marL="512445" lvl="1" indent="-173990" defTabSz="676487">
              <a:buFont typeface="Courier New" panose="020B0604020202020204" pitchFamily="34" charset="0"/>
              <a:buChar char="o"/>
            </a:pPr>
            <a:r>
              <a:rPr lang="en-US" dirty="0"/>
              <a:t>It reduces confusion for the industry</a:t>
            </a:r>
            <a:endParaRPr lang="en-US" dirty="0">
              <a:cs typeface="Calibri" panose="020F0502020204030204"/>
            </a:endParaRPr>
          </a:p>
          <a:p>
            <a:pPr marL="522605" lvl="1" indent="-173990">
              <a:buFont typeface="Courier New" panose="020B0604020202020204" pitchFamily="34" charset="0"/>
              <a:buChar char="o"/>
            </a:pPr>
            <a:r>
              <a:rPr lang="en-US" dirty="0"/>
              <a:t>GS1 standards are compatible with open supply chains and value networks</a:t>
            </a:r>
            <a:endParaRPr lang="en-US" dirty="0">
              <a:cs typeface="Calibri" panose="020F0502020204030204"/>
            </a:endParaRPr>
          </a:p>
          <a:p>
            <a:pPr marL="522605" lvl="1" indent="-173990">
              <a:buFont typeface="Courier New" panose="020B0604020202020204" pitchFamily="34" charset="0"/>
              <a:buChar char="o"/>
            </a:pPr>
            <a:r>
              <a:rPr lang="en-US" dirty="0"/>
              <a:t>Global interoperability between trading partners and systems</a:t>
            </a:r>
            <a:endParaRPr lang="en-US" dirty="0">
              <a:cs typeface="Calibri" panose="020F0502020204030204"/>
            </a:endParaRPr>
          </a:p>
          <a:p>
            <a:endParaRPr lang="en-US"/>
          </a:p>
        </p:txBody>
      </p:sp>
      <p:sp>
        <p:nvSpPr>
          <p:cNvPr id="4" name="Slide Number Placeholder 3"/>
          <p:cNvSpPr>
            <a:spLocks noGrp="1"/>
          </p:cNvSpPr>
          <p:nvPr>
            <p:ph type="sldNum" sz="quarter" idx="5"/>
          </p:nvPr>
        </p:nvSpPr>
        <p:spPr/>
        <p:txBody>
          <a:bodyPr/>
          <a:lstStyle/>
          <a:p>
            <a:pPr marL="0" marR="0" lvl="0" indent="0" algn="r" defTabSz="465491" rtl="0" eaLnBrk="1" fontAlgn="auto" latinLnBrk="0" hangingPunct="1">
              <a:lnSpc>
                <a:spcPct val="100000"/>
              </a:lnSpc>
              <a:spcBef>
                <a:spcPts val="0"/>
              </a:spcBef>
              <a:spcAft>
                <a:spcPts val="0"/>
              </a:spcAft>
              <a:buClrTx/>
              <a:buSzTx/>
              <a:buFontTx/>
              <a:buNone/>
              <a:tabLst/>
              <a:defRPr/>
            </a:pPr>
            <a:fld id="{A2D1A666-DFFF-4D67-A042-38DEED2B3C6E}"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465491"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539414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a:t>Key objectives:</a:t>
            </a:r>
          </a:p>
          <a:p>
            <a:pPr marL="171450" indent="-171450">
              <a:buFont typeface="Arial" panose="020B0604020202020204" pitchFamily="34" charset="0"/>
              <a:buChar char="•"/>
            </a:pPr>
            <a:r>
              <a:rPr lang="en-GB" b="0"/>
              <a:t>Review the definition of non-new items and why non-new item identification needed clarification.</a:t>
            </a:r>
          </a:p>
          <a:p>
            <a:pPr marL="171450" indent="-171450">
              <a:buFont typeface="Arial" panose="020B0604020202020204" pitchFamily="34" charset="0"/>
              <a:buChar char="•"/>
            </a:pPr>
            <a:endParaRPr lang="en-GB" b="0"/>
          </a:p>
          <a:p>
            <a:pPr marL="0" indent="0">
              <a:buFont typeface="Arial" panose="020B0604020202020204" pitchFamily="34" charset="0"/>
              <a:buNone/>
            </a:pPr>
            <a:r>
              <a:rPr lang="en-GB" b="1"/>
              <a:t>Key Takeaways:</a:t>
            </a:r>
            <a:endParaRPr lang="en-GB" b="0"/>
          </a:p>
          <a:p>
            <a:pPr marL="171450" indent="-171450">
              <a:buFont typeface="Arial" panose="020B0604020202020204" pitchFamily="34" charset="0"/>
              <a:buChar char="•"/>
            </a:pPr>
            <a:r>
              <a:rPr lang="en-GB" b="0"/>
              <a:t>A non-new </a:t>
            </a:r>
            <a:r>
              <a:rPr lang="en-GB"/>
              <a:t>is </a:t>
            </a:r>
            <a:r>
              <a:rPr lang="en-GB" b="0"/>
              <a:t>a trade item made available for sale or use after the first use or customer purchases.</a:t>
            </a:r>
            <a:r>
              <a:rPr lang="en-GB"/>
              <a:t> </a:t>
            </a:r>
            <a:r>
              <a:rPr lang="en-GB" b="0"/>
              <a:t> These items are frequently referred to as used, re-purposed, refurbished</a:t>
            </a:r>
            <a:r>
              <a:rPr lang="en-GB"/>
              <a:t>,</a:t>
            </a:r>
            <a:r>
              <a:rPr lang="en-GB" b="0"/>
              <a:t> or second life.</a:t>
            </a:r>
            <a:endParaRPr lang="en-GB" b="0">
              <a:cs typeface="Calibri"/>
            </a:endParaRPr>
          </a:p>
          <a:p>
            <a:pPr marL="628650" lvl="1" indent="-171450">
              <a:buFont typeface="Courier New" panose="020B0604020202020204" pitchFamily="34" charset="0"/>
              <a:buChar char="o"/>
            </a:pPr>
            <a:r>
              <a:rPr lang="en-GB" b="0"/>
              <a:t>When </a:t>
            </a:r>
            <a:r>
              <a:rPr lang="en-GB"/>
              <a:t>discussing</a:t>
            </a:r>
            <a:r>
              <a:rPr lang="en-GB" b="0"/>
              <a:t> non-new, we </a:t>
            </a:r>
            <a:r>
              <a:rPr lang="en-GB"/>
              <a:t>usually</a:t>
            </a:r>
            <a:r>
              <a:rPr lang="en-GB" b="0"/>
              <a:t> do not include items </a:t>
            </a:r>
            <a:r>
              <a:rPr lang="en-GB"/>
              <a:t>returned</a:t>
            </a:r>
            <a:r>
              <a:rPr lang="en-GB" b="0"/>
              <a:t> to the retailer in the original condition for a refund.</a:t>
            </a:r>
            <a:endParaRPr lang="en-GB" b="0">
              <a:cs typeface="Calibri" panose="020F0502020204030204"/>
            </a:endParaRPr>
          </a:p>
          <a:p>
            <a:pPr marL="171450" indent="-171450">
              <a:buFont typeface="Arial" panose="020B0604020202020204" pitchFamily="34" charset="0"/>
              <a:buChar char="•"/>
              <a:defRPr/>
            </a:pPr>
            <a:r>
              <a:rPr lang="en-GB" b="0"/>
              <a:t>The circular economy is much more complicated than a linear one where a new item is purchased, the consumer uses it and then disposes</a:t>
            </a:r>
            <a:r>
              <a:rPr lang="en-GB"/>
              <a:t> of it</a:t>
            </a:r>
            <a:r>
              <a:rPr lang="en-GB" b="0"/>
              <a:t> when </a:t>
            </a:r>
            <a:r>
              <a:rPr lang="en-GB"/>
              <a:t>finished</a:t>
            </a:r>
            <a:r>
              <a:rPr lang="en-GB" b="0"/>
              <a:t>.</a:t>
            </a:r>
            <a:r>
              <a:rPr lang="en-GB"/>
              <a:t> </a:t>
            </a:r>
            <a:r>
              <a:rPr lang="en-GB" b="0"/>
              <a:t> In a circular economy, the non-new item may be sold as is or refurbished – in this situation, how is the non-new item identified and who assigns the identification, if needed?</a:t>
            </a:r>
            <a:endParaRPr lang="en-GB" b="0">
              <a:cs typeface="Calibri" panose="020F0502020204030204"/>
            </a:endParaRPr>
          </a:p>
          <a:p>
            <a:pPr marL="171450" indent="-171450">
              <a:buFont typeface="Arial" panose="020B0604020202020204" pitchFamily="34" charset="0"/>
              <a:buChar char="•"/>
            </a:pPr>
            <a:r>
              <a:rPr lang="en-GB" b="0"/>
              <a:t>Previously, the GS1 General Specifications did not specifically address the item identification of non-new items.</a:t>
            </a:r>
            <a:r>
              <a:rPr lang="en-GB"/>
              <a:t> </a:t>
            </a:r>
            <a:r>
              <a:rPr lang="en-GB" b="0"/>
              <a:t> Non-new items </a:t>
            </a:r>
            <a:r>
              <a:rPr lang="en-GB"/>
              <a:t>are a </a:t>
            </a:r>
            <a:r>
              <a:rPr lang="en-GB" b="0"/>
              <a:t>growing market as consumers have become</a:t>
            </a:r>
            <a:r>
              <a:rPr lang="en-GB"/>
              <a:t> cost-conscious and</a:t>
            </a:r>
            <a:r>
              <a:rPr lang="en-GB" b="0"/>
              <a:t> focused on sustainability.</a:t>
            </a:r>
            <a:r>
              <a:rPr lang="en-GB"/>
              <a:t> </a:t>
            </a:r>
            <a:r>
              <a:rPr lang="en-GB" b="0"/>
              <a:t> The growth of non-new </a:t>
            </a:r>
            <a:r>
              <a:rPr lang="en-GB"/>
              <a:t>states</a:t>
            </a:r>
            <a:r>
              <a:rPr lang="en-GB" b="0"/>
              <a:t> online and has</a:t>
            </a:r>
            <a:r>
              <a:rPr lang="en-GB"/>
              <a:t> also</a:t>
            </a:r>
            <a:r>
              <a:rPr lang="en-GB" b="0"/>
              <a:t> rapidly expanded to physical retail</a:t>
            </a:r>
            <a:r>
              <a:rPr lang="en-GB"/>
              <a:t>. </a:t>
            </a:r>
            <a:r>
              <a:rPr lang="en-GB" b="0"/>
              <a:t> Frequently, the same item, in new and non-new conditions,</a:t>
            </a:r>
            <a:r>
              <a:rPr lang="en-GB"/>
              <a:t> is</a:t>
            </a:r>
            <a:r>
              <a:rPr lang="en-GB" b="0"/>
              <a:t> sold side by side, online and in physical stores.</a:t>
            </a:r>
            <a:r>
              <a:rPr lang="en-GB"/>
              <a:t> </a:t>
            </a:r>
            <a:endParaRPr lang="en-GB" b="0">
              <a:cs typeface="Calibri" panose="020F0502020204030204"/>
            </a:endParaRPr>
          </a:p>
          <a:p>
            <a:pPr marL="171450" indent="-171450">
              <a:buFont typeface="Arial" panose="020B0604020202020204" pitchFamily="34" charset="0"/>
              <a:buChar char="•"/>
            </a:pPr>
            <a:r>
              <a:rPr lang="en-GB" b="0"/>
              <a:t>GS1, in collaboration with </a:t>
            </a:r>
            <a:r>
              <a:rPr lang="en-GB"/>
              <a:t>the industry</a:t>
            </a:r>
            <a:r>
              <a:rPr lang="en-GB" b="0"/>
              <a:t>, </a:t>
            </a:r>
            <a:r>
              <a:rPr lang="en-GB"/>
              <a:t>developed</a:t>
            </a:r>
            <a:r>
              <a:rPr lang="en-GB" b="0"/>
              <a:t> a solution to provide consistent and accurate identification of non-new items to benefit all stakeholders.</a:t>
            </a:r>
            <a:endParaRPr lang="en-GB" b="0">
              <a:cs typeface="Calibri" panose="020F0502020204030204"/>
            </a:endParaRPr>
          </a:p>
          <a:p>
            <a:endParaRPr lang="en-GB"/>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2D1A666-DFFF-4D67-A042-38DEED2B3C6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522748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a:t>Key objectives:</a:t>
            </a:r>
            <a:endParaRPr lang="en-US"/>
          </a:p>
          <a:p>
            <a:pPr marL="171450" indent="-171450">
              <a:buFont typeface="Arial,Sans-Serif"/>
              <a:buChar char="•"/>
            </a:pPr>
            <a:r>
              <a:rPr lang="en-GB" b="0"/>
              <a:t>Review the </a:t>
            </a:r>
            <a:r>
              <a:rPr lang="en-GB"/>
              <a:t>perspectives </a:t>
            </a:r>
            <a:r>
              <a:rPr lang="en-GB" b="0"/>
              <a:t>of </a:t>
            </a:r>
            <a:r>
              <a:rPr lang="en-GB"/>
              <a:t>the </a:t>
            </a:r>
            <a:r>
              <a:rPr lang="en-GB" b="0"/>
              <a:t>non-new item </a:t>
            </a:r>
            <a:r>
              <a:rPr lang="en-GB"/>
              <a:t>supply chain and how all their requirements were accounted for in the </a:t>
            </a:r>
            <a:r>
              <a:rPr lang="en-GB" b="0"/>
              <a:t>identification </a:t>
            </a:r>
            <a:r>
              <a:rPr lang="en-GB"/>
              <a:t>rules for non-new items</a:t>
            </a:r>
            <a:r>
              <a:rPr lang="en-GB" b="0"/>
              <a:t>.</a:t>
            </a:r>
            <a:endParaRPr lang="en-US" b="0"/>
          </a:p>
          <a:p>
            <a:pPr marL="171450" indent="-171450">
              <a:buFont typeface="Arial,Sans-Serif"/>
              <a:buChar char="•"/>
            </a:pPr>
            <a:endParaRPr lang="en-GB" b="0"/>
          </a:p>
          <a:p>
            <a:pPr marL="0" indent="0">
              <a:buNone/>
            </a:pPr>
            <a:r>
              <a:rPr lang="en-GB" b="1"/>
              <a:t>Key Takeaways:</a:t>
            </a:r>
            <a:endParaRPr lang="en-GB" b="0"/>
          </a:p>
          <a:p>
            <a:pPr marL="171450" indent="-171450">
              <a:buFont typeface="Arial,Sans-Serif"/>
              <a:buChar char="•"/>
            </a:pPr>
            <a:r>
              <a:rPr lang="en-GB"/>
              <a:t>GS1 brought all stakeholders into the GS1 GTIN Modernisation MSWG to define the new rules for </a:t>
            </a:r>
            <a:r>
              <a:rPr lang="en-GB" b="0"/>
              <a:t>non-new item </a:t>
            </a:r>
            <a:r>
              <a:rPr lang="en-GB"/>
              <a:t>identification.  These stakeholders include:</a:t>
            </a:r>
            <a:endParaRPr lang="en-US"/>
          </a:p>
          <a:p>
            <a:pPr marL="628650" lvl="1" indent="-171450">
              <a:buFont typeface="Courier New"/>
              <a:buChar char="o"/>
            </a:pPr>
            <a:r>
              <a:rPr lang="en-GB"/>
              <a:t>Brand owner/manufacturer: The brand owner/manufacturer </a:t>
            </a:r>
            <a:r>
              <a:rPr lang="en-US" b="0"/>
              <a:t>is a </a:t>
            </a:r>
            <a:r>
              <a:rPr lang="en-US"/>
              <a:t>company </a:t>
            </a:r>
            <a:r>
              <a:rPr lang="en-US" b="0"/>
              <a:t>that</a:t>
            </a:r>
            <a:r>
              <a:rPr lang="en-US"/>
              <a:t> markets or manufactures a product under a brand name</a:t>
            </a:r>
            <a:r>
              <a:rPr lang="en-US" b="0"/>
              <a:t> or </a:t>
            </a:r>
            <a:r>
              <a:rPr lang="en-US"/>
              <a:t>label.  Brand owners take responsibility of </a:t>
            </a:r>
            <a:r>
              <a:rPr lang="en-US" b="0"/>
              <a:t>the </a:t>
            </a:r>
            <a:r>
              <a:rPr lang="en-US"/>
              <a:t>original GTIN assignment.</a:t>
            </a:r>
            <a:endParaRPr lang="en-GB">
              <a:cs typeface="Calibri" panose="020F0502020204030204"/>
            </a:endParaRPr>
          </a:p>
          <a:p>
            <a:pPr marL="628650" lvl="1" indent="-171450">
              <a:buFont typeface="Courier New"/>
              <a:buChar char="o"/>
            </a:pPr>
            <a:r>
              <a:rPr lang="en-GB"/>
              <a:t>Distributor:  A distributor supplies goods to stores </a:t>
            </a:r>
            <a:r>
              <a:rPr lang="en-GB" b="0"/>
              <a:t>or </a:t>
            </a:r>
            <a:r>
              <a:rPr lang="en-GB"/>
              <a:t>other businesses</a:t>
            </a:r>
            <a:r>
              <a:rPr lang="en-GB" b="0"/>
              <a:t>.</a:t>
            </a:r>
            <a:r>
              <a:rPr lang="en-GB"/>
              <a:t>  Distributors need</a:t>
            </a:r>
            <a:r>
              <a:rPr lang="en-GB" b="0"/>
              <a:t> to </a:t>
            </a:r>
            <a:r>
              <a:rPr lang="en-GB"/>
              <a:t>distinguish between new and non-new inventory</a:t>
            </a:r>
            <a:r>
              <a:rPr lang="en-GB" b="0"/>
              <a:t>.</a:t>
            </a:r>
            <a:endParaRPr lang="en-US" b="0">
              <a:cs typeface="Calibri" panose="020F0502020204030204"/>
            </a:endParaRPr>
          </a:p>
          <a:p>
            <a:pPr marL="628650" lvl="1" indent="-171450">
              <a:buFont typeface="Courier New"/>
              <a:buChar char="o"/>
            </a:pPr>
            <a:r>
              <a:rPr lang="en-GB"/>
              <a:t>Retailer:  A retailer sells </a:t>
            </a:r>
            <a:r>
              <a:rPr lang="en-GB" b="0"/>
              <a:t>items to </a:t>
            </a:r>
            <a:r>
              <a:rPr lang="en-GB"/>
              <a:t>consumers</a:t>
            </a:r>
            <a:r>
              <a:rPr lang="en-GB" b="0"/>
              <a:t>.</a:t>
            </a:r>
            <a:r>
              <a:rPr lang="en-GB"/>
              <a:t> Retailers may sell both </a:t>
            </a:r>
            <a:r>
              <a:rPr lang="en-GB" b="0"/>
              <a:t>new and </a:t>
            </a:r>
            <a:r>
              <a:rPr lang="en-GB"/>
              <a:t>non-new versions of </a:t>
            </a:r>
            <a:r>
              <a:rPr lang="en-GB" b="0"/>
              <a:t>the </a:t>
            </a:r>
            <a:r>
              <a:rPr lang="en-GB"/>
              <a:t>same </a:t>
            </a:r>
            <a:r>
              <a:rPr lang="en-GB" b="0"/>
              <a:t>item. </a:t>
            </a:r>
            <a:r>
              <a:rPr lang="en-GB"/>
              <a:t>Retailers need to distinguish between new and</a:t>
            </a:r>
            <a:r>
              <a:rPr lang="en-GB" b="0"/>
              <a:t> non-new </a:t>
            </a:r>
            <a:r>
              <a:rPr lang="en-GB"/>
              <a:t>inventory </a:t>
            </a:r>
            <a:r>
              <a:rPr lang="en-GB" b="0"/>
              <a:t>and </a:t>
            </a:r>
            <a:r>
              <a:rPr lang="en-GB"/>
              <a:t>pricing.</a:t>
            </a:r>
            <a:endParaRPr lang="en-US" b="0">
              <a:cs typeface="Calibri" panose="020F0502020204030204"/>
            </a:endParaRPr>
          </a:p>
          <a:p>
            <a:pPr marL="628650" lvl="1" indent="-171450">
              <a:buFont typeface="Courier New"/>
              <a:buChar char="o"/>
            </a:pPr>
            <a:r>
              <a:rPr lang="en-GB" err="1"/>
              <a:t>Refurbisher</a:t>
            </a:r>
            <a:r>
              <a:rPr lang="en-GB"/>
              <a:t>:  A </a:t>
            </a:r>
            <a:r>
              <a:rPr lang="en-GB" err="1"/>
              <a:t>refurbisher</a:t>
            </a:r>
            <a:r>
              <a:rPr lang="en-GB"/>
              <a:t> may restore </a:t>
            </a:r>
            <a:r>
              <a:rPr lang="en-GB" b="0"/>
              <a:t>non-new items.</a:t>
            </a:r>
            <a:endParaRPr lang="en-US">
              <a:cs typeface="Calibri" panose="020F0502020204030204"/>
            </a:endParaRPr>
          </a:p>
          <a:p>
            <a:pPr marL="628650" lvl="1" indent="-171450">
              <a:buFont typeface="Courier New"/>
              <a:buChar char="o"/>
            </a:pPr>
            <a:r>
              <a:rPr lang="en-GB"/>
              <a:t>Marketplaces:  A marketplace</a:t>
            </a:r>
            <a:r>
              <a:rPr lang="en-GB" b="0"/>
              <a:t> is </a:t>
            </a:r>
            <a:r>
              <a:rPr lang="en-GB"/>
              <a:t>an e-commerce site that connects buyers </a:t>
            </a:r>
            <a:r>
              <a:rPr lang="en-GB" b="0"/>
              <a:t>and </a:t>
            </a:r>
            <a:r>
              <a:rPr lang="en-GB"/>
              <a:t>sellers</a:t>
            </a:r>
            <a:r>
              <a:rPr lang="en-GB" b="0"/>
              <a:t>.</a:t>
            </a:r>
            <a:r>
              <a:rPr lang="en-GB"/>
              <a:t>  Like retailers</a:t>
            </a:r>
            <a:r>
              <a:rPr lang="en-GB" b="0"/>
              <a:t>, </a:t>
            </a:r>
            <a:r>
              <a:rPr lang="en-GB"/>
              <a:t>marketplaces may sell new and non-new versions of </a:t>
            </a:r>
            <a:r>
              <a:rPr lang="en-GB" b="0"/>
              <a:t>the same item</a:t>
            </a:r>
            <a:r>
              <a:rPr lang="en-GB"/>
              <a:t> and must distinguish between </a:t>
            </a:r>
            <a:r>
              <a:rPr lang="en-GB" b="0"/>
              <a:t>new and non-new </a:t>
            </a:r>
            <a:r>
              <a:rPr lang="en-GB"/>
              <a:t>inventory </a:t>
            </a:r>
            <a:r>
              <a:rPr lang="en-GB" b="0"/>
              <a:t>and </a:t>
            </a:r>
            <a:r>
              <a:rPr lang="en-GB"/>
              <a:t>pricing</a:t>
            </a:r>
            <a:r>
              <a:rPr lang="en-GB" b="0"/>
              <a:t>.</a:t>
            </a:r>
            <a:r>
              <a:rPr lang="en-GB"/>
              <a:t> </a:t>
            </a:r>
            <a:endParaRPr lang="en-US" b="0">
              <a:cs typeface="Calibri" panose="020F0502020204030204"/>
            </a:endParaRPr>
          </a:p>
          <a:p>
            <a:pPr marL="171450" indent="-171450">
              <a:buFont typeface="Arial,Sans-Serif"/>
              <a:buChar char="•"/>
            </a:pPr>
            <a:r>
              <a:rPr lang="en-GB"/>
              <a:t>These stakeholders have very different needs</a:t>
            </a:r>
            <a:r>
              <a:rPr lang="en-GB" b="0"/>
              <a:t> </a:t>
            </a:r>
            <a:r>
              <a:rPr lang="en-GB"/>
              <a:t>but converge on the need </a:t>
            </a:r>
            <a:r>
              <a:rPr lang="en-GB" b="0"/>
              <a:t>to </a:t>
            </a:r>
            <a:r>
              <a:rPr lang="en-GB"/>
              <a:t>clarify </a:t>
            </a:r>
            <a:r>
              <a:rPr lang="en-GB" b="0"/>
              <a:t>identification </a:t>
            </a:r>
            <a:r>
              <a:rPr lang="en-GB"/>
              <a:t>and pricing </a:t>
            </a:r>
            <a:r>
              <a:rPr lang="en-GB" b="0"/>
              <a:t>of </a:t>
            </a:r>
            <a:r>
              <a:rPr lang="en-GB"/>
              <a:t>the new and </a:t>
            </a:r>
            <a:r>
              <a:rPr lang="en-GB" b="0"/>
              <a:t>non-new items.</a:t>
            </a:r>
            <a:endParaRPr lang="en-US"/>
          </a:p>
          <a:p>
            <a:pPr lvl="1"/>
            <a:endParaRPr lang="en-GB" b="0"/>
          </a:p>
          <a:p>
            <a:endParaRPr lang="en-GB" b="1">
              <a:cs typeface="Calibri"/>
            </a:endParaRP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2D1A666-DFFF-4D67-A042-38DEED2B3C6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325344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Objectives:</a:t>
            </a:r>
          </a:p>
          <a:p>
            <a:pPr marL="171450" indent="-171450">
              <a:buFont typeface="Arial"/>
              <a:buChar char="•"/>
            </a:pPr>
            <a:r>
              <a:rPr lang="en-IN" dirty="0"/>
              <a:t>This section will review the new rules for the identification of non-new items. In particular, it includes: </a:t>
            </a:r>
            <a:endParaRPr lang="en-IN" dirty="0">
              <a:cs typeface="Calibri" panose="020F0502020204030204"/>
            </a:endParaRPr>
          </a:p>
          <a:p>
            <a:pPr marL="628650" lvl="1" indent="-171450">
              <a:buFont typeface="Courier New"/>
              <a:buChar char="o"/>
            </a:pPr>
            <a:r>
              <a:rPr lang="en-IN" dirty="0"/>
              <a:t>A review of baseline concepts, such as item and offer declarations, item condition, and closed vs. open supply chain that are critical in determining how a new vs. non-item is identified using GS1 standards</a:t>
            </a:r>
            <a:endParaRPr lang="en-IN" dirty="0">
              <a:cs typeface="Calibri" panose="020F0502020204030204"/>
            </a:endParaRPr>
          </a:p>
          <a:p>
            <a:pPr marL="628650" lvl="1" indent="-171450">
              <a:buFont typeface="Courier New"/>
              <a:buChar char="o"/>
            </a:pPr>
            <a:r>
              <a:rPr lang="en-IN" dirty="0"/>
              <a:t>A decision tree to visually walk through the scenarios to determine the appropriate rule for non-new  </a:t>
            </a:r>
            <a:endParaRPr lang="en-IN" dirty="0">
              <a:cs typeface="Calibri" panose="020F0502020204030204"/>
            </a:endParaRPr>
          </a:p>
          <a:p>
            <a:pPr marL="0" lvl="0" indent="0">
              <a:buFont typeface="Arial" panose="020B0604020202020204" pitchFamily="34" charset="0"/>
              <a:buNone/>
            </a:pPr>
            <a:r>
              <a:rPr lang="en-IN" dirty="0"/>
              <a:t>	</a:t>
            </a:r>
            <a:endParaRPr lang="en-IN" dirty="0">
              <a:cs typeface="Calibri"/>
            </a:endParaRPr>
          </a:p>
          <a:p>
            <a:pPr marL="628650" lvl="1" indent="-171450">
              <a:buFont typeface="Courier New" panose="020B0604020202020204" pitchFamily="34" charset="0"/>
              <a:buChar char="o"/>
            </a:pPr>
            <a:endParaRPr lang="en-US">
              <a:cs typeface="Calibri" panose="020F0502020204030204"/>
            </a:endParaRP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2D1A666-DFFF-4D67-A042-38DEED2B3C6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960328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a:t>Key Objective:</a:t>
            </a:r>
          </a:p>
          <a:p>
            <a:pPr marL="171450" indent="-171450">
              <a:buFont typeface="Arial" panose="020B0604020202020204" pitchFamily="34" charset="0"/>
              <a:buChar char="•"/>
            </a:pPr>
            <a:r>
              <a:rPr lang="en-GB"/>
              <a:t>Review a few foundational concepts that are critical to applying the new standards around non-new items:</a:t>
            </a:r>
          </a:p>
          <a:p>
            <a:pPr marL="628650" lvl="1" indent="-171450">
              <a:buFont typeface="Courier New" panose="020B0604020202020204" pitchFamily="34" charset="0"/>
              <a:buChar char="o"/>
            </a:pPr>
            <a:r>
              <a:rPr lang="en-GB"/>
              <a:t>Open vs. closed supply chain: </a:t>
            </a:r>
            <a:endParaRPr lang="en-GB">
              <a:cs typeface="Calibri" panose="020F0502020204030204"/>
            </a:endParaRPr>
          </a:p>
          <a:p>
            <a:pPr marL="628650" lvl="1" indent="-171450">
              <a:buFont typeface="Courier New" panose="020B0604020202020204" pitchFamily="34" charset="0"/>
              <a:buChar char="o"/>
            </a:pPr>
            <a:r>
              <a:rPr lang="en-GB"/>
              <a:t>GTIN + serial number</a:t>
            </a:r>
            <a:endParaRPr lang="en-GB">
              <a:cs typeface="Calibri" panose="020F0502020204030204"/>
            </a:endParaRPr>
          </a:p>
          <a:p>
            <a:pPr marL="457200" lvl="1" indent="0">
              <a:buFont typeface="Arial" panose="020B0604020202020204" pitchFamily="34" charset="0"/>
              <a:buNone/>
            </a:pPr>
            <a:endParaRPr lang="en-GB"/>
          </a:p>
          <a:p>
            <a:pPr marL="0" lvl="0" indent="0">
              <a:buFont typeface="Arial" panose="020B0604020202020204" pitchFamily="34" charset="0"/>
              <a:buNone/>
            </a:pPr>
            <a:r>
              <a:rPr lang="en-GB" b="1"/>
              <a:t>Key Takeaways:</a:t>
            </a:r>
          </a:p>
          <a:p>
            <a:pPr marL="171450" lvl="0" indent="-171450">
              <a:buFont typeface="Arial" panose="020B0604020202020204" pitchFamily="34" charset="0"/>
              <a:buChar char="•"/>
            </a:pPr>
            <a:r>
              <a:rPr lang="en-GB"/>
              <a:t>There are two distinct supply chain environments:</a:t>
            </a:r>
          </a:p>
          <a:p>
            <a:pPr marL="628650" lvl="1" indent="-171450">
              <a:buFont typeface="Courier New"/>
              <a:buChar char="o"/>
            </a:pPr>
            <a:r>
              <a:rPr lang="en-GB"/>
              <a:t>Open supply chain:  An open supply chain is characterized by a network of partners and businesses that move products and goods from manufacturing to distribution </a:t>
            </a:r>
            <a:r>
              <a:rPr lang="en-GB" err="1"/>
              <a:t>centers</a:t>
            </a:r>
            <a:r>
              <a:rPr lang="en-GB"/>
              <a:t> to retailers and consumers. Any partner can purchase, transfer, or sell a trade item at any point in the supply chain. In an open supply chain, these partners and businesses need to communicate with one another, and this is where the use of globally, interoperable standards, such as GS1, is critical.  </a:t>
            </a:r>
            <a:endParaRPr lang="en-GB">
              <a:cs typeface="Calibri" panose="020F0502020204030204"/>
            </a:endParaRPr>
          </a:p>
          <a:p>
            <a:pPr marL="628650" lvl="1" indent="-171450">
              <a:buFont typeface="Courier New" panose="020B0604020202020204" pitchFamily="34" charset="0"/>
              <a:buChar char="o"/>
            </a:pPr>
            <a:r>
              <a:rPr lang="en-GB"/>
              <a:t>Closed supply chain:  A closed supply chain is where an item is identified for a closed (within the four walls) environment, and there is no reliance on communication and coordination with a 3</a:t>
            </a:r>
            <a:r>
              <a:rPr lang="en-GB" baseline="30000"/>
              <a:t>rd</a:t>
            </a:r>
            <a:r>
              <a:rPr lang="en-GB"/>
              <a:t> party. A restricted circulation number (RCN) is sometimes used as an item identifier in a closed supply chain.</a:t>
            </a:r>
            <a:endParaRPr lang="en-GB">
              <a:cs typeface="Calibri" panose="020F0502020204030204"/>
            </a:endParaRPr>
          </a:p>
          <a:p>
            <a:pPr marL="171450" indent="-171450">
              <a:buFont typeface="Arial" panose="020B0604020202020204" pitchFamily="34" charset="0"/>
              <a:buChar char="•"/>
            </a:pPr>
            <a:r>
              <a:rPr lang="en-GB"/>
              <a:t>Items can be identified by GTIN + serial number, which is a unique instance of an item. This practice is frequently implemented in consumer electronics. Sometimes, an SGTIN (the combination of a GTIN + serial number) encodes an RFID tag.</a:t>
            </a:r>
            <a:endParaRPr lang="en-GB">
              <a:cs typeface="Calibri" panose="020F0502020204030204"/>
            </a:endParaRPr>
          </a:p>
          <a:p>
            <a:pPr marL="171450" lvl="0" indent="-171450">
              <a:buFont typeface="Arial" panose="020B0604020202020204" pitchFamily="34" charset="0"/>
              <a:buChar char="•"/>
            </a:pPr>
            <a:endParaRPr lang="en-GB"/>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2D1A666-DFFF-4D67-A042-38DEED2B3C6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347469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a:t>Key Objective:</a:t>
            </a:r>
          </a:p>
          <a:p>
            <a:pPr marL="171450" indent="-171450">
              <a:buFont typeface="Arial" panose="020B0604020202020204" pitchFamily="34" charset="0"/>
              <a:buChar char="•"/>
            </a:pPr>
            <a:r>
              <a:rPr lang="en-GB"/>
              <a:t>Review a few foundational concepts that are critical to applying the new standards around non-new items:</a:t>
            </a:r>
          </a:p>
          <a:p>
            <a:pPr marL="628650" lvl="1" indent="-171450">
              <a:buFont typeface="Courier New" panose="020B0604020202020204" pitchFamily="34" charset="0"/>
              <a:buChar char="o"/>
            </a:pPr>
            <a:r>
              <a:rPr lang="en-GB"/>
              <a:t>What is an item’s condition?</a:t>
            </a:r>
            <a:endParaRPr lang="en-GB">
              <a:cs typeface="Calibri" panose="020F0502020204030204"/>
            </a:endParaRPr>
          </a:p>
          <a:p>
            <a:pPr marL="628650" lvl="1" indent="-171450">
              <a:buFont typeface="Courier New" panose="020B0604020202020204" pitchFamily="34" charset="0"/>
              <a:buChar char="o"/>
            </a:pPr>
            <a:r>
              <a:rPr lang="en-GB"/>
              <a:t>What is a trade item declaration?</a:t>
            </a:r>
            <a:endParaRPr lang="en-GB">
              <a:cs typeface="Calibri" panose="020F0502020204030204"/>
            </a:endParaRPr>
          </a:p>
          <a:p>
            <a:pPr marL="628650" lvl="1" indent="-171450">
              <a:buFont typeface="Courier New" panose="020B0604020202020204" pitchFamily="34" charset="0"/>
              <a:buChar char="o"/>
            </a:pPr>
            <a:r>
              <a:rPr lang="en-GB"/>
              <a:t>What is an offer declaration?</a:t>
            </a:r>
            <a:endParaRPr lang="en-GB">
              <a:cs typeface="Calibri" panose="020F0502020204030204"/>
            </a:endParaRPr>
          </a:p>
          <a:p>
            <a:pPr marL="628650" lvl="1" indent="-171450">
              <a:buFont typeface="Courier New" panose="020B0604020202020204" pitchFamily="34" charset="0"/>
              <a:buChar char="o"/>
            </a:pPr>
            <a:endParaRPr lang="en-GB">
              <a:cs typeface="Calibri" panose="020F0502020204030204"/>
            </a:endParaRPr>
          </a:p>
          <a:p>
            <a:pPr marL="0" lvl="0" indent="0">
              <a:buFont typeface="Arial" panose="020B0604020202020204" pitchFamily="34" charset="0"/>
              <a:buNone/>
            </a:pPr>
            <a:r>
              <a:rPr lang="en-GB" b="1"/>
              <a:t>Key Takeaways:</a:t>
            </a:r>
          </a:p>
          <a:p>
            <a:pPr marL="171450" lvl="0" indent="-171450">
              <a:buFont typeface="Arial" panose="020B0604020202020204" pitchFamily="34" charset="0"/>
              <a:buChar char="•"/>
            </a:pPr>
            <a:r>
              <a:rPr lang="en-GB" b="0"/>
              <a:t>What is an item’s declaration?  An item can be new, used or something in between. The something in between can be an item that has been refurbished by the manufacturer or a 3</a:t>
            </a:r>
            <a:r>
              <a:rPr lang="en-GB" b="0" baseline="30000"/>
              <a:t>rd</a:t>
            </a:r>
            <a:r>
              <a:rPr lang="en-GB" b="0"/>
              <a:t> party.</a:t>
            </a:r>
          </a:p>
          <a:p>
            <a:pPr marL="171450" lvl="0" indent="-171450">
              <a:buFont typeface="Arial" panose="020B0604020202020204" pitchFamily="34" charset="0"/>
              <a:buChar char="•"/>
            </a:pPr>
            <a:r>
              <a:rPr lang="en-GB" b="0"/>
              <a:t>What is the trade item declaration?  It is the set of all information on the label and in the original packaging and declared by the original GTIN allocator (the party that assigns the GTIN before the item is purchased or used).</a:t>
            </a:r>
          </a:p>
          <a:p>
            <a:pPr marL="171450" lvl="0" indent="-171450">
              <a:buFont typeface="Arial" panose="020B0604020202020204" pitchFamily="34" charset="0"/>
              <a:buChar char="•"/>
            </a:pPr>
            <a:r>
              <a:rPr lang="en-GB" b="0"/>
              <a:t>What is an offer declaration?  When an item is listed for sale, it has a set of offer declarations – the set of information declared (or agreed) to by the seller about the item’s condition, price, availability, terms of sale, etc.  </a:t>
            </a:r>
          </a:p>
          <a:p>
            <a:endParaRPr lang="en-GB"/>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2D1A666-DFFF-4D67-A042-38DEED2B3C6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386561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b="1"/>
              <a:t>Key Objective</a:t>
            </a:r>
          </a:p>
          <a:p>
            <a:pPr marL="171450" indent="-171450">
              <a:buFont typeface="Arial" panose="020B0604020202020204" pitchFamily="34" charset="0"/>
              <a:buChar char="•"/>
            </a:pPr>
            <a:r>
              <a:rPr lang="en-IN"/>
              <a:t>Review the decision tree to help the industry determine how non-new items should be identified.</a:t>
            </a:r>
            <a:endParaRPr lang="en-IN">
              <a:cs typeface="Calibri"/>
            </a:endParaRPr>
          </a:p>
          <a:p>
            <a:pPr marL="0" indent="0">
              <a:buFont typeface="Arial" panose="020B0604020202020204" pitchFamily="34" charset="0"/>
              <a:buNone/>
            </a:pPr>
            <a:endParaRPr lang="en-IN"/>
          </a:p>
          <a:p>
            <a:pPr marL="0" indent="0">
              <a:buFont typeface="Arial" panose="020B0604020202020204" pitchFamily="34" charset="0"/>
              <a:buNone/>
            </a:pPr>
            <a:r>
              <a:rPr lang="en-IN" b="1"/>
              <a:t>Key Takeaways</a:t>
            </a:r>
          </a:p>
          <a:p>
            <a:pPr marL="171450" indent="-171450">
              <a:buFont typeface="Arial" panose="020B0604020202020204" pitchFamily="34" charset="0"/>
              <a:buChar char="•"/>
            </a:pPr>
            <a:r>
              <a:rPr lang="en-IN" b="0"/>
              <a:t>The first question is whether you need to differentiate between the non-new and new </a:t>
            </a:r>
            <a:r>
              <a:rPr lang="en-IN"/>
              <a:t>items</a:t>
            </a:r>
            <a:r>
              <a:rPr lang="en-IN" b="0"/>
              <a:t> for </a:t>
            </a:r>
            <a:r>
              <a:rPr lang="en-IN"/>
              <a:t>a price</a:t>
            </a:r>
            <a:r>
              <a:rPr lang="en-IN" b="0"/>
              <a:t>, inventory, fulfilment, etc.</a:t>
            </a:r>
            <a:endParaRPr lang="en-IN" b="0">
              <a:cs typeface="Calibri"/>
            </a:endParaRPr>
          </a:p>
          <a:p>
            <a:pPr marL="628650" lvl="1" indent="-171450">
              <a:buFont typeface="Courier New" panose="020B0604020202020204" pitchFamily="34" charset="0"/>
              <a:buChar char="o"/>
            </a:pPr>
            <a:r>
              <a:rPr lang="en-IN" b="0"/>
              <a:t>If the answer is NO, can you find the GTIN on the product?</a:t>
            </a:r>
            <a:endParaRPr lang="en-IN" b="0">
              <a:cs typeface="Calibri" panose="020F0502020204030204"/>
            </a:endParaRPr>
          </a:p>
          <a:p>
            <a:pPr marL="1085850" lvl="2" indent="-171450">
              <a:buFont typeface="Wingdings" panose="020B0604020202020204" pitchFamily="34" charset="0"/>
              <a:buChar char="Ø"/>
            </a:pPr>
            <a:r>
              <a:rPr lang="en-IN" b="0"/>
              <a:t>If the answer is YES, then use the original GTIN.</a:t>
            </a:r>
            <a:endParaRPr lang="en-IN" b="0">
              <a:cs typeface="Calibri" panose="020F0502020204030204"/>
            </a:endParaRPr>
          </a:p>
          <a:p>
            <a:pPr marL="1085850" lvl="2" indent="-171450">
              <a:buFont typeface="Wingdings" panose="020B0604020202020204" pitchFamily="34" charset="0"/>
              <a:buChar char="Ø"/>
            </a:pPr>
            <a:r>
              <a:rPr lang="en-IN" b="0"/>
              <a:t>If the answer is NO, assign the non-new product, a GTIN</a:t>
            </a:r>
            <a:r>
              <a:rPr lang="en-IN"/>
              <a:t>,</a:t>
            </a:r>
            <a:r>
              <a:rPr lang="en-IN" b="0"/>
              <a:t> as the brand owner or a downstream party.</a:t>
            </a:r>
            <a:endParaRPr lang="en-IN" b="0">
              <a:cs typeface="Calibri" panose="020F0502020204030204"/>
            </a:endParaRPr>
          </a:p>
          <a:p>
            <a:pPr marL="628650" lvl="1" indent="-171450">
              <a:buFont typeface="Courier New" panose="020B0604020202020204" pitchFamily="34" charset="0"/>
              <a:buChar char="o"/>
            </a:pPr>
            <a:r>
              <a:rPr lang="en-IN" b="0"/>
              <a:t>If the answer is YES, are you in an open or closed supply chain system? As described in the previous slide, an open supply chain extends beyond your</a:t>
            </a:r>
            <a:r>
              <a:rPr lang="en-IN"/>
              <a:t> four</a:t>
            </a:r>
            <a:r>
              <a:rPr lang="en-IN" b="0"/>
              <a:t> walls and involves trading partners.</a:t>
            </a:r>
            <a:r>
              <a:rPr lang="en-IN"/>
              <a:t> </a:t>
            </a:r>
            <a:r>
              <a:rPr lang="en-IN" b="0"/>
              <a:t> A closed supply chain is within your</a:t>
            </a:r>
            <a:r>
              <a:rPr lang="en-IN"/>
              <a:t> four</a:t>
            </a:r>
            <a:r>
              <a:rPr lang="en-IN" b="0"/>
              <a:t> walls only.</a:t>
            </a:r>
            <a:endParaRPr lang="en-IN" b="0">
              <a:cs typeface="Calibri" panose="020F0502020204030204"/>
            </a:endParaRPr>
          </a:p>
          <a:p>
            <a:pPr marL="1085850" lvl="2" indent="-171450">
              <a:buFont typeface="Wingdings" panose="020B0604020202020204" pitchFamily="34" charset="0"/>
              <a:buChar char="Ø"/>
            </a:pPr>
            <a:r>
              <a:rPr lang="en-IN" b="0"/>
              <a:t>If the answer is CLOSED, you can</a:t>
            </a:r>
            <a:r>
              <a:rPr lang="en-IN"/>
              <a:t> link </a:t>
            </a:r>
            <a:r>
              <a:rPr lang="en-IN" b="0"/>
              <a:t>the existing GTIN </a:t>
            </a:r>
            <a:r>
              <a:rPr lang="en-IN"/>
              <a:t>to</a:t>
            </a:r>
            <a:r>
              <a:rPr lang="en-IN" b="0"/>
              <a:t> other data</a:t>
            </a:r>
            <a:r>
              <a:rPr lang="en-IN"/>
              <a:t>,</a:t>
            </a:r>
            <a:r>
              <a:rPr lang="en-IN" b="0"/>
              <a:t> such as the seller ID and the condition to </a:t>
            </a:r>
            <a:r>
              <a:rPr lang="en-IN"/>
              <a:t>determine</a:t>
            </a:r>
            <a:r>
              <a:rPr lang="en-IN" b="0"/>
              <a:t> this item from a new version.</a:t>
            </a:r>
            <a:r>
              <a:rPr lang="en-IN"/>
              <a:t> </a:t>
            </a:r>
            <a:r>
              <a:rPr lang="en-IN" b="0"/>
              <a:t>You can also over-label the GTIN with a restricted circulation number to distinguish it from an inventory standpoint and at point-of-sale (POS).</a:t>
            </a:r>
            <a:endParaRPr lang="en-IN" b="0">
              <a:cs typeface="Calibri" panose="020F0502020204030204"/>
            </a:endParaRPr>
          </a:p>
          <a:p>
            <a:pPr marL="1085850" lvl="2" indent="-171450">
              <a:buFont typeface="Wingdings" panose="020B0604020202020204" pitchFamily="34" charset="0"/>
              <a:buChar char="Ø"/>
            </a:pPr>
            <a:r>
              <a:rPr lang="en-IN" b="0"/>
              <a:t>If your answer is OPEN, does your ecosystem support serialization?  Some systems only support GTIN for identification while other systems can support GTIN + serial number. </a:t>
            </a:r>
            <a:endParaRPr lang="en-IN" b="0">
              <a:cs typeface="Calibri" panose="020F0502020204030204"/>
            </a:endParaRPr>
          </a:p>
          <a:p>
            <a:pPr marL="1543050" lvl="3" indent="-171450">
              <a:buFont typeface="Wingdings" panose="020B0604020202020204" pitchFamily="34" charset="0"/>
              <a:buChar char="v"/>
            </a:pPr>
            <a:r>
              <a:rPr lang="en-IN" b="0"/>
              <a:t>If the answer is YES, use the existing GTIN + serial number. The serial number will enable you to track the specific instance of this non-new item.</a:t>
            </a:r>
            <a:endParaRPr lang="en-IN" b="0">
              <a:cs typeface="Calibri" panose="020F0502020204030204"/>
            </a:endParaRPr>
          </a:p>
          <a:p>
            <a:pPr marL="1543050" marR="0" lvl="3" indent="-171450" algn="l" defTabSz="914400" rtl="0" eaLnBrk="1" fontAlgn="auto" latinLnBrk="0" hangingPunct="1">
              <a:lnSpc>
                <a:spcPct val="100000"/>
              </a:lnSpc>
              <a:spcBef>
                <a:spcPts val="0"/>
              </a:spcBef>
              <a:spcAft>
                <a:spcPts val="0"/>
              </a:spcAft>
              <a:buClrTx/>
              <a:buSzTx/>
              <a:buFont typeface="Wingdings" panose="020B0604020202020204" pitchFamily="34" charset="0"/>
              <a:buChar char="v"/>
              <a:tabLst/>
              <a:defRPr/>
            </a:pPr>
            <a:r>
              <a:rPr lang="en-IN" b="0"/>
              <a:t>If the answer Is NO, assign the non-new product, a GTIN</a:t>
            </a:r>
            <a:r>
              <a:rPr lang="en-IN"/>
              <a:t>,</a:t>
            </a:r>
            <a:r>
              <a:rPr lang="en-IN" b="0"/>
              <a:t> as the brand owner or a downstream party.</a:t>
            </a:r>
            <a:endParaRPr lang="en-IN" b="0">
              <a:cs typeface="Calibri" panose="020F0502020204030204"/>
            </a:endParaRPr>
          </a:p>
          <a:p>
            <a:pPr marL="628650" lvl="1" indent="-171450">
              <a:buFont typeface="Courier New" panose="020B0604020202020204" pitchFamily="34" charset="0"/>
              <a:buChar char="o"/>
              <a:defRPr/>
            </a:pPr>
            <a:r>
              <a:rPr lang="en-IN"/>
              <a:t>If </a:t>
            </a:r>
            <a:r>
              <a:rPr lang="en-IN" b="0"/>
              <a:t>an item declaration has changed, a GTIN is</a:t>
            </a:r>
            <a:r>
              <a:rPr lang="en-IN"/>
              <a:t> permanently</a:t>
            </a:r>
            <a:r>
              <a:rPr lang="en-IN" b="0"/>
              <a:t> assigned.</a:t>
            </a:r>
            <a:r>
              <a:rPr lang="en-IN"/>
              <a:t> For</a:t>
            </a:r>
            <a:r>
              <a:rPr lang="en-IN" b="0"/>
              <a:t> example</a:t>
            </a:r>
            <a:r>
              <a:rPr lang="en-IN"/>
              <a:t>, if</a:t>
            </a:r>
            <a:r>
              <a:rPr lang="en-IN" b="0"/>
              <a:t> </a:t>
            </a:r>
            <a:r>
              <a:rPr lang="en-IN"/>
              <a:t>you</a:t>
            </a:r>
            <a:r>
              <a:rPr lang="en-IN" b="0"/>
              <a:t> expand the memory of a refurbished laptop from 8 GB to 16 GB, a new GTIN needs to be </a:t>
            </a:r>
            <a:r>
              <a:rPr lang="en-IN"/>
              <a:t>given.</a:t>
            </a:r>
            <a:endParaRPr lang="en-IN" b="0">
              <a:cs typeface="Calibri" panose="020F0502020204030204"/>
            </a:endParaRPr>
          </a:p>
          <a:p>
            <a:pPr marL="628650" marR="0" lvl="1" indent="-171450" algn="l" defTabSz="914400" rtl="0" eaLnBrk="1" fontAlgn="auto" latinLnBrk="0" hangingPunct="1">
              <a:lnSpc>
                <a:spcPct val="100000"/>
              </a:lnSpc>
              <a:spcBef>
                <a:spcPts val="0"/>
              </a:spcBef>
              <a:spcAft>
                <a:spcPts val="0"/>
              </a:spcAft>
              <a:buClrTx/>
              <a:buSzTx/>
              <a:buFont typeface="Courier New" panose="020B0604020202020204" pitchFamily="34" charset="0"/>
              <a:buChar char="o"/>
              <a:tabLst/>
              <a:defRPr/>
            </a:pPr>
            <a:r>
              <a:rPr lang="en-IN" b="0"/>
              <a:t>If a new GTIN is assigned, the original GTIN should be retained as a reference.  The original GTIN may need to be referenced to get product data, instruction manuals, etc.</a:t>
            </a:r>
            <a:endParaRPr lang="en-IN" b="0">
              <a:cs typeface="Calibri" panose="020F0502020204030204"/>
            </a:endParaRPr>
          </a:p>
          <a:p>
            <a:endParaRPr lang="en-IN"/>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2D1A666-DFFF-4D67-A042-38DEED2B3C6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324828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b="1"/>
              <a:t>Key Objective:</a:t>
            </a:r>
          </a:p>
          <a:p>
            <a:pPr marL="171450" indent="-171450">
              <a:buFont typeface="Arial" panose="020B0604020202020204" pitchFamily="34" charset="0"/>
              <a:buChar char="•"/>
            </a:pPr>
            <a:r>
              <a:rPr lang="en-IN"/>
              <a:t>Communicate that if a non-new item is assigned a new GTIN, it is advantageous to keep the original GTIN</a:t>
            </a:r>
            <a:endParaRPr lang="en-IN">
              <a:cs typeface="Calibri"/>
            </a:endParaRPr>
          </a:p>
          <a:p>
            <a:pPr marL="171450" indent="-171450">
              <a:buFont typeface="Arial" panose="020B0604020202020204" pitchFamily="34" charset="0"/>
              <a:buChar char="•"/>
            </a:pPr>
            <a:endParaRPr lang="en-IN"/>
          </a:p>
          <a:p>
            <a:pPr marL="0" indent="0">
              <a:buFont typeface="Arial" panose="020B0604020202020204" pitchFamily="34" charset="0"/>
              <a:buNone/>
            </a:pPr>
            <a:r>
              <a:rPr lang="en-IN" b="1"/>
              <a:t>Key Takeaways:</a:t>
            </a:r>
            <a:endParaRPr lang="en-IN" b="1">
              <a:cs typeface="Calibri"/>
            </a:endParaRPr>
          </a:p>
          <a:p>
            <a:pPr marL="171450" indent="-171450">
              <a:buFont typeface="Arial" panose="020B0604020202020204" pitchFamily="34" charset="0"/>
              <a:buChar char="•"/>
            </a:pPr>
            <a:r>
              <a:rPr lang="en-IN" b="0"/>
              <a:t>If a non-new item needs to be assigned a new GTIN, the original GTIN should always be stored in your systems.</a:t>
            </a:r>
            <a:endParaRPr lang="en-IN" b="0">
              <a:cs typeface="Calibri"/>
            </a:endParaRPr>
          </a:p>
          <a:p>
            <a:pPr marL="171450" indent="-171450">
              <a:buFont typeface="Arial" panose="020B0604020202020204" pitchFamily="34" charset="0"/>
              <a:buChar char="•"/>
            </a:pPr>
            <a:r>
              <a:rPr lang="en-IN" b="0"/>
              <a:t>The original GTIN will enable you to:</a:t>
            </a:r>
            <a:endParaRPr lang="en-IN" b="0">
              <a:cs typeface="Calibri"/>
            </a:endParaRPr>
          </a:p>
          <a:p>
            <a:pPr marL="628650" lvl="1" indent="-171450">
              <a:buFont typeface="Courier New" panose="020B0604020202020204" pitchFamily="34" charset="0"/>
              <a:buChar char="o"/>
            </a:pPr>
            <a:r>
              <a:rPr lang="en-IN" b="0"/>
              <a:t>Look up product information, instruction manuals, videos</a:t>
            </a:r>
            <a:r>
              <a:rPr lang="en-IN"/>
              <a:t>,</a:t>
            </a:r>
            <a:r>
              <a:rPr lang="en-IN" b="0"/>
              <a:t> and other important information for a product.</a:t>
            </a:r>
            <a:endParaRPr lang="en-IN" b="0">
              <a:cs typeface="Calibri" panose="020F0502020204030204"/>
            </a:endParaRPr>
          </a:p>
          <a:p>
            <a:pPr marL="628650" lvl="1" indent="-171450">
              <a:buFont typeface="Courier New" panose="020B0604020202020204" pitchFamily="34" charset="0"/>
              <a:buChar char="o"/>
            </a:pPr>
            <a:r>
              <a:rPr lang="en-IN"/>
              <a:t>Cross-reference</a:t>
            </a:r>
            <a:r>
              <a:rPr lang="en-IN" b="0"/>
              <a:t> the original GTIN for </a:t>
            </a:r>
            <a:r>
              <a:rPr lang="en-IN"/>
              <a:t>online or in-store merchandising</a:t>
            </a:r>
            <a:r>
              <a:rPr lang="en-IN" b="0"/>
              <a:t> </a:t>
            </a:r>
            <a:r>
              <a:rPr lang="en-IN"/>
              <a:t>for</a:t>
            </a:r>
            <a:r>
              <a:rPr lang="en-IN" b="0"/>
              <a:t> more visibility.</a:t>
            </a:r>
            <a:endParaRPr lang="en-IN" b="0">
              <a:cs typeface="Calibri" panose="020F0502020204030204"/>
            </a:endParaRPr>
          </a:p>
          <a:p>
            <a:pPr marL="628650" lvl="1" indent="-171450">
              <a:buFont typeface="Courier New" panose="020B0604020202020204" pitchFamily="34" charset="0"/>
              <a:buChar char="o"/>
            </a:pPr>
            <a:r>
              <a:rPr lang="en-IN" b="0"/>
              <a:t>Facilitate traceability, recall </a:t>
            </a:r>
            <a:r>
              <a:rPr lang="en-IN"/>
              <a:t>management, and </a:t>
            </a:r>
            <a:r>
              <a:rPr lang="en-IN" b="0"/>
              <a:t>sustainability.</a:t>
            </a:r>
            <a:r>
              <a:rPr lang="en-IN"/>
              <a:t> </a:t>
            </a:r>
            <a:r>
              <a:rPr lang="en-IN" b="0"/>
              <a:t> The original GTIN is used to </a:t>
            </a:r>
            <a:r>
              <a:rPr lang="en-IN"/>
              <a:t>look up</a:t>
            </a:r>
            <a:r>
              <a:rPr lang="en-IN" b="0"/>
              <a:t> traceability and traceability information and will be used if the product is recalled.</a:t>
            </a:r>
            <a:endParaRPr lang="en-IN" b="0">
              <a:cs typeface="Calibri" panose="020F0502020204030204"/>
            </a:endParaRPr>
          </a:p>
          <a:p>
            <a:endParaRPr lang="en-IN"/>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2D1A666-DFFF-4D67-A042-38DEED2B3C6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2874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Key Objectives: </a:t>
            </a:r>
          </a:p>
          <a:p>
            <a:pPr marL="171450" indent="-171450">
              <a:buFont typeface="Arial" panose="020B0604020202020204" pitchFamily="34" charset="0"/>
              <a:buChar char="•"/>
            </a:pPr>
            <a:r>
              <a:rPr lang="en-US"/>
              <a:t>Educate industry and MOs on frequently asked questions (FAQs)/scenarios and responses and tips to interpret and implement the new identification rules. </a:t>
            </a:r>
          </a:p>
          <a:p>
            <a:pPr marL="171450" indent="-171450">
              <a:buFont typeface="Arial" panose="020B0604020202020204" pitchFamily="34" charset="0"/>
              <a:buChar char="•"/>
            </a:pPr>
            <a:r>
              <a:rPr lang="en-US"/>
              <a:t>This section can also be used as a job aid.</a:t>
            </a:r>
          </a:p>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2D1A666-DFFF-4D67-A042-38DEED2B3C6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42614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3.xml"/><Relationship Id="rId5" Type="http://schemas.openxmlformats.org/officeDocument/2006/relationships/image" Target="../media/image4.png"/><Relationship Id="rId4" Type="http://schemas.openxmlformats.org/officeDocument/2006/relationships/image" Target="../media/image7.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3.xml"/><Relationship Id="rId5" Type="http://schemas.openxmlformats.org/officeDocument/2006/relationships/image" Target="../media/image4.png"/><Relationship Id="rId4"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4.xml"/><Relationship Id="rId5" Type="http://schemas.openxmlformats.org/officeDocument/2006/relationships/image" Target="../media/image4.png"/><Relationship Id="rId4"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4.xml"/><Relationship Id="rId5" Type="http://schemas.openxmlformats.org/officeDocument/2006/relationships/image" Target="../media/image4.png"/><Relationship Id="rId4" Type="http://schemas.openxmlformats.org/officeDocument/2006/relationships/image" Target="../media/image7.png"/></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599"/>
          </a:xfrm>
        </p:spPr>
        <p:txBody>
          <a:bodyPr anchor="b"/>
          <a:lstStyle>
            <a:lvl1pPr algn="ctr">
              <a:defRPr sz="5975"/>
            </a:lvl1pPr>
          </a:lstStyle>
          <a:p>
            <a:r>
              <a:rPr lang="en-US"/>
              <a:t>Click to edit Master title style</a:t>
            </a:r>
          </a:p>
        </p:txBody>
      </p:sp>
      <p:sp>
        <p:nvSpPr>
          <p:cNvPr id="3" name="Subtitle 2"/>
          <p:cNvSpPr>
            <a:spLocks noGrp="1"/>
          </p:cNvSpPr>
          <p:nvPr>
            <p:ph type="subTitle" idx="1"/>
          </p:nvPr>
        </p:nvSpPr>
        <p:spPr>
          <a:xfrm>
            <a:off x="1524000" y="3602037"/>
            <a:ext cx="9144000" cy="1655763"/>
          </a:xfrm>
        </p:spPr>
        <p:txBody>
          <a:bodyPr/>
          <a:lstStyle>
            <a:lvl1pPr marL="0" indent="0" algn="ctr">
              <a:buNone/>
              <a:defRPr sz="2389"/>
            </a:lvl1pPr>
            <a:lvl2pPr marL="455238" indent="0" algn="ctr">
              <a:buNone/>
              <a:defRPr sz="1992"/>
            </a:lvl2pPr>
            <a:lvl3pPr marL="910476" indent="0" algn="ctr">
              <a:buNone/>
              <a:defRPr sz="1792"/>
            </a:lvl3pPr>
            <a:lvl4pPr marL="1365714" indent="0" algn="ctr">
              <a:buNone/>
              <a:defRPr sz="1593"/>
            </a:lvl4pPr>
            <a:lvl5pPr marL="1820952" indent="0" algn="ctr">
              <a:buNone/>
              <a:defRPr sz="1593"/>
            </a:lvl5pPr>
            <a:lvl6pPr marL="2276190" indent="0" algn="ctr">
              <a:buNone/>
              <a:defRPr sz="1593"/>
            </a:lvl6pPr>
            <a:lvl7pPr marL="2731428" indent="0" algn="ctr">
              <a:buNone/>
              <a:defRPr sz="1593"/>
            </a:lvl7pPr>
            <a:lvl8pPr marL="3186666" indent="0" algn="ctr">
              <a:buNone/>
              <a:defRPr sz="1593"/>
            </a:lvl8pPr>
            <a:lvl9pPr marL="3641904" indent="0" algn="ctr">
              <a:buNone/>
              <a:defRPr sz="1593"/>
            </a:lvl9pPr>
          </a:lstStyle>
          <a:p>
            <a:r>
              <a:rPr lang="en-US"/>
              <a:t>Click to edit Master subtitle style</a:t>
            </a:r>
          </a:p>
        </p:txBody>
      </p:sp>
      <p:sp>
        <p:nvSpPr>
          <p:cNvPr id="4" name="Date Placeholder 3"/>
          <p:cNvSpPr>
            <a:spLocks noGrp="1"/>
          </p:cNvSpPr>
          <p:nvPr>
            <p:ph type="dt" sz="half" idx="10"/>
          </p:nvPr>
        </p:nvSpPr>
        <p:spPr/>
        <p:txBody>
          <a:bodyPr/>
          <a:lstStyle/>
          <a:p>
            <a:fld id="{C72923FC-CBEC-424F-88C7-75CFC6E789E1}" type="datetime1">
              <a:rPr lang="en-US" smtClean="0"/>
              <a:t>4/15/2024</a:t>
            </a:fld>
            <a:endParaRPr lang="en-US"/>
          </a:p>
        </p:txBody>
      </p:sp>
      <p:sp>
        <p:nvSpPr>
          <p:cNvPr id="5" name="Footer Placeholder 4"/>
          <p:cNvSpPr>
            <a:spLocks noGrp="1"/>
          </p:cNvSpPr>
          <p:nvPr>
            <p:ph type="ftr" sz="quarter" idx="11"/>
          </p:nvPr>
        </p:nvSpPr>
        <p:spPr/>
        <p:txBody>
          <a:bodyPr/>
          <a:lstStyle/>
          <a:p>
            <a:r>
              <a:rPr lang="en-US"/>
              <a:t>Click to Add Presenter Name, Title, Company</a:t>
            </a:r>
          </a:p>
        </p:txBody>
      </p:sp>
      <p:sp>
        <p:nvSpPr>
          <p:cNvPr id="6" name="Slide Number Placeholder 5"/>
          <p:cNvSpPr>
            <a:spLocks noGrp="1"/>
          </p:cNvSpPr>
          <p:nvPr>
            <p:ph type="sldNum" sz="quarter" idx="12"/>
          </p:nvPr>
        </p:nvSpPr>
        <p:spPr/>
        <p:txBody>
          <a:bodyPr/>
          <a:lstStyle/>
          <a:p>
            <a:fld id="{C03A9B0B-16FE-437C-852A-D18E2AA4C857}" type="slidenum">
              <a:rPr lang="en-US" smtClean="0"/>
              <a:t>‹#›</a:t>
            </a:fld>
            <a:endParaRPr lang="en-US"/>
          </a:p>
        </p:txBody>
      </p:sp>
    </p:spTree>
    <p:extLst>
      <p:ext uri="{BB962C8B-B14F-4D97-AF65-F5344CB8AC3E}">
        <p14:creationId xmlns:p14="http://schemas.microsoft.com/office/powerpoint/2010/main" val="21766052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27D35FC-F078-4C91-9C24-40ABB6E2ED6C}" type="datetime1">
              <a:rPr lang="en-US" smtClean="0"/>
              <a:t>4/15/2024</a:t>
            </a:fld>
            <a:endParaRPr lang="en-US"/>
          </a:p>
        </p:txBody>
      </p:sp>
      <p:sp>
        <p:nvSpPr>
          <p:cNvPr id="5" name="Footer Placeholder 4"/>
          <p:cNvSpPr>
            <a:spLocks noGrp="1"/>
          </p:cNvSpPr>
          <p:nvPr>
            <p:ph type="ftr" sz="quarter" idx="11"/>
          </p:nvPr>
        </p:nvSpPr>
        <p:spPr/>
        <p:txBody>
          <a:bodyPr/>
          <a:lstStyle/>
          <a:p>
            <a:r>
              <a:rPr lang="en-US"/>
              <a:t>Click to Add Presenter Name, Title, Company</a:t>
            </a:r>
          </a:p>
        </p:txBody>
      </p:sp>
      <p:sp>
        <p:nvSpPr>
          <p:cNvPr id="6" name="Slide Number Placeholder 5"/>
          <p:cNvSpPr>
            <a:spLocks noGrp="1"/>
          </p:cNvSpPr>
          <p:nvPr>
            <p:ph type="sldNum" sz="quarter" idx="12"/>
          </p:nvPr>
        </p:nvSpPr>
        <p:spPr/>
        <p:txBody>
          <a:bodyPr/>
          <a:lstStyle/>
          <a:p>
            <a:fld id="{C03A9B0B-16FE-437C-852A-D18E2AA4C857}" type="slidenum">
              <a:rPr lang="en-US" smtClean="0"/>
              <a:t>‹#›</a:t>
            </a:fld>
            <a:endParaRPr lang="en-US"/>
          </a:p>
        </p:txBody>
      </p:sp>
    </p:spTree>
    <p:extLst>
      <p:ext uri="{BB962C8B-B14F-4D97-AF65-F5344CB8AC3E}">
        <p14:creationId xmlns:p14="http://schemas.microsoft.com/office/powerpoint/2010/main" val="36257447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4"/>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1" y="365124"/>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7B488AE-9E01-4863-AE0A-47AC2513C832}" type="datetime1">
              <a:rPr lang="en-US" smtClean="0"/>
              <a:t>4/15/2024</a:t>
            </a:fld>
            <a:endParaRPr lang="en-US"/>
          </a:p>
        </p:txBody>
      </p:sp>
      <p:sp>
        <p:nvSpPr>
          <p:cNvPr id="5" name="Footer Placeholder 4"/>
          <p:cNvSpPr>
            <a:spLocks noGrp="1"/>
          </p:cNvSpPr>
          <p:nvPr>
            <p:ph type="ftr" sz="quarter" idx="11"/>
          </p:nvPr>
        </p:nvSpPr>
        <p:spPr/>
        <p:txBody>
          <a:bodyPr/>
          <a:lstStyle/>
          <a:p>
            <a:r>
              <a:rPr lang="en-US"/>
              <a:t>Click to Add Presenter Name, Title, Company</a:t>
            </a:r>
          </a:p>
        </p:txBody>
      </p:sp>
      <p:sp>
        <p:nvSpPr>
          <p:cNvPr id="6" name="Slide Number Placeholder 5"/>
          <p:cNvSpPr>
            <a:spLocks noGrp="1"/>
          </p:cNvSpPr>
          <p:nvPr>
            <p:ph type="sldNum" sz="quarter" idx="12"/>
          </p:nvPr>
        </p:nvSpPr>
        <p:spPr/>
        <p:txBody>
          <a:bodyPr/>
          <a:lstStyle/>
          <a:p>
            <a:fld id="{C03A9B0B-16FE-437C-852A-D18E2AA4C857}" type="slidenum">
              <a:rPr lang="en-US" smtClean="0"/>
              <a:t>‹#›</a:t>
            </a:fld>
            <a:endParaRPr lang="en-US"/>
          </a:p>
        </p:txBody>
      </p:sp>
    </p:spTree>
    <p:extLst>
      <p:ext uri="{BB962C8B-B14F-4D97-AF65-F5344CB8AC3E}">
        <p14:creationId xmlns:p14="http://schemas.microsoft.com/office/powerpoint/2010/main" val="29669052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_Header - Editable Colour">
    <p:spTree>
      <p:nvGrpSpPr>
        <p:cNvPr id="1" name=""/>
        <p:cNvGrpSpPr/>
        <p:nvPr/>
      </p:nvGrpSpPr>
      <p:grpSpPr>
        <a:xfrm>
          <a:off x="0" y="0"/>
          <a:ext cx="0" cy="0"/>
          <a:chOff x="0" y="0"/>
          <a:chExt cx="0" cy="0"/>
        </a:xfrm>
      </p:grpSpPr>
      <p:sp>
        <p:nvSpPr>
          <p:cNvPr id="7" name="Rectangle 6"/>
          <p:cNvSpPr/>
          <p:nvPr/>
        </p:nvSpPr>
        <p:spPr>
          <a:xfrm>
            <a:off x="0" y="1"/>
            <a:ext cx="12192000" cy="6055056"/>
          </a:xfrm>
          <a:prstGeom prst="rect">
            <a:avLst/>
          </a:prstGeom>
          <a:solidFill>
            <a:schemeClr val="bg1">
              <a:lumMod val="95000"/>
            </a:schemeClr>
          </a:solidFill>
          <a:ln w="25400" cap="flat" cmpd="sng" algn="ctr">
            <a:noFill/>
            <a:prstDash val="solid"/>
          </a:ln>
          <a:effectLst/>
        </p:spPr>
        <p:txBody>
          <a:bodyPr rtlCol="0" anchor="ctr"/>
          <a:lstStyle/>
          <a:p>
            <a:pPr marL="0" marR="0" indent="0" algn="ctr" defTabSz="1213927" eaLnBrk="1" fontAlgn="auto" latinLnBrk="0" hangingPunct="1">
              <a:lnSpc>
                <a:spcPct val="100000"/>
              </a:lnSpc>
              <a:spcBef>
                <a:spcPts val="0"/>
              </a:spcBef>
              <a:spcAft>
                <a:spcPts val="0"/>
              </a:spcAft>
              <a:buClrTx/>
              <a:buSzTx/>
              <a:buFontTx/>
              <a:buNone/>
              <a:tabLst/>
            </a:pPr>
            <a:endParaRPr kumimoji="0" lang="en-GB" sz="2389" b="0" i="0" u="none" strike="noStrike" kern="0" cap="none" spc="0" normalizeH="0" baseline="0" noProof="0">
              <a:ln>
                <a:noFill/>
              </a:ln>
              <a:solidFill>
                <a:sysClr val="window" lastClr="FFFFFF"/>
              </a:solidFill>
              <a:effectLst/>
              <a:uLnTx/>
              <a:uFillTx/>
              <a:latin typeface="+mn-lt"/>
              <a:ea typeface="+mn-ea"/>
              <a:cs typeface="+mn-cs"/>
            </a:endParaRPr>
          </a:p>
        </p:txBody>
      </p:sp>
      <p:sp>
        <p:nvSpPr>
          <p:cNvPr id="4" name="Slide Number Placeholder 3"/>
          <p:cNvSpPr>
            <a:spLocks noGrp="1"/>
          </p:cNvSpPr>
          <p:nvPr>
            <p:ph type="sldNum" sz="quarter" idx="12"/>
          </p:nvPr>
        </p:nvSpPr>
        <p:spPr>
          <a:xfrm>
            <a:off x="11263315" y="6346174"/>
            <a:ext cx="330047" cy="200260"/>
          </a:xfrm>
          <a:prstGeom prst="rect">
            <a:avLst/>
          </a:prstGeom>
        </p:spPr>
        <p:txBody>
          <a:bodyPr/>
          <a:lstStyle>
            <a:lvl1pPr>
              <a:defRPr>
                <a:latin typeface="+mn-lt"/>
              </a:defRPr>
            </a:lvl1pPr>
          </a:lstStyle>
          <a:p>
            <a:pPr fontAlgn="base">
              <a:spcAft>
                <a:spcPct val="0"/>
              </a:spcAft>
              <a:defRPr/>
            </a:pPr>
            <a:fld id="{4472AB7F-E8D0-4874-A9B8-335B68DC5F05}" type="slidenum">
              <a:rPr lang="en-GB" smtClean="0"/>
              <a:pPr fontAlgn="base">
                <a:spcAft>
                  <a:spcPct val="0"/>
                </a:spcAft>
                <a:defRPr/>
              </a:pPr>
              <a:t>‹#›</a:t>
            </a:fld>
            <a:endParaRPr lang="en-GB"/>
          </a:p>
        </p:txBody>
      </p:sp>
      <p:sp>
        <p:nvSpPr>
          <p:cNvPr id="5" name="Title 1"/>
          <p:cNvSpPr>
            <a:spLocks noGrp="1"/>
          </p:cNvSpPr>
          <p:nvPr>
            <p:ph type="title" hasCustomPrompt="1"/>
          </p:nvPr>
        </p:nvSpPr>
        <p:spPr>
          <a:xfrm>
            <a:off x="596639" y="230192"/>
            <a:ext cx="10991923" cy="906196"/>
          </a:xfrm>
          <a:prstGeom prst="rect">
            <a:avLst/>
          </a:prstGeom>
          <a:solidFill>
            <a:srgbClr val="FFFFFF">
              <a:alpha val="34118"/>
            </a:srgbClr>
          </a:solidFill>
          <a:ln>
            <a:noFill/>
          </a:ln>
        </p:spPr>
        <p:txBody>
          <a:bodyPr vert="horz" wrap="square" lIns="0" tIns="45716" rIns="91431" bIns="45716" numCol="1" anchor="ctr" anchorCtr="0" compatLnSpc="1">
            <a:prstTxWarp prst="textNoShape">
              <a:avLst/>
            </a:prstTxWarp>
          </a:bodyPr>
          <a:lstStyle>
            <a:lvl1pPr>
              <a:defRPr lang="en-GB" sz="3187" b="0" noProof="0" dirty="0">
                <a:solidFill>
                  <a:schemeClr val="tx2"/>
                </a:solidFill>
                <a:latin typeface="+mn-lt"/>
                <a:cs typeface="Segoe UI Light" panose="020B0502040204020203" pitchFamily="34" charset="0"/>
              </a:defRPr>
            </a:lvl1pPr>
          </a:lstStyle>
          <a:p>
            <a:pPr lvl="0" algn="ctr"/>
            <a:r>
              <a:rPr lang="en-GB" noProof="0"/>
              <a:t>Click to Edit Title</a:t>
            </a:r>
          </a:p>
        </p:txBody>
      </p:sp>
    </p:spTree>
    <p:extLst>
      <p:ext uri="{BB962C8B-B14F-4D97-AF65-F5344CB8AC3E}">
        <p14:creationId xmlns:p14="http://schemas.microsoft.com/office/powerpoint/2010/main" val="118369498"/>
      </p:ext>
    </p:extLst>
  </p:cSld>
  <p:clrMapOvr>
    <a:masterClrMapping/>
  </p:clrMapOvr>
  <p:transition spd="slow">
    <p:push dir="u"/>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ext Only">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p>
            <a:r>
              <a:rPr lang="en-GB" noProof="0"/>
              <a:t>Click to Edit Title</a:t>
            </a:r>
          </a:p>
        </p:txBody>
      </p:sp>
      <p:sp>
        <p:nvSpPr>
          <p:cNvPr id="5" name="Slide Number Placeholder 4"/>
          <p:cNvSpPr>
            <a:spLocks noGrp="1"/>
          </p:cNvSpPr>
          <p:nvPr>
            <p:ph type="sldNum" sz="quarter" idx="12"/>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9" name="Text Placeholder 2"/>
          <p:cNvSpPr>
            <a:spLocks noGrp="1"/>
          </p:cNvSpPr>
          <p:nvPr>
            <p:ph idx="11" hasCustomPrompt="1"/>
          </p:nvPr>
        </p:nvSpPr>
        <p:spPr bwMode="auto">
          <a:xfrm>
            <a:off x="596962" y="1455213"/>
            <a:ext cx="10988943" cy="4416115"/>
          </a:xfrm>
          <a:prstGeom prst="rect">
            <a:avLst/>
          </a:prstGeom>
          <a:noFill/>
          <a:ln w="9525">
            <a:noFill/>
            <a:miter lim="800000"/>
            <a:headEnd/>
            <a:tailEnd/>
          </a:ln>
        </p:spPr>
        <p:txBody>
          <a:bodyPr vert="horz" wrap="square" lIns="91431" tIns="45716" rIns="91431" bIns="45716" numCol="1" anchor="t" anchorCtr="0" compatLnSpc="1">
            <a:prstTxWarp prst="textNoShape">
              <a:avLst/>
            </a:prstTxWarp>
          </a:bodyPr>
          <a:lstStyle>
            <a:lvl1pPr>
              <a:buClr>
                <a:srgbClr val="C1D82F"/>
              </a:buClr>
              <a:defRPr sz="1992"/>
            </a:lvl1pPr>
            <a:lvl2pPr>
              <a:buClr>
                <a:srgbClr val="C1D82F"/>
              </a:buClr>
              <a:defRPr sz="1992"/>
            </a:lvl2pPr>
            <a:lvl3pPr>
              <a:buClr>
                <a:srgbClr val="C1D82F"/>
              </a:buClr>
              <a:defRPr sz="1992"/>
            </a:lvl3pPr>
            <a:lvl4pPr>
              <a:buClr>
                <a:srgbClr val="C1D82F"/>
              </a:buClr>
              <a:defRPr sz="1992"/>
            </a:lvl4pPr>
            <a:lvl5pPr>
              <a:buClr>
                <a:srgbClr val="C1D82F"/>
              </a:buClr>
              <a:defRPr sz="1992"/>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Tree>
    <p:extLst>
      <p:ext uri="{BB962C8B-B14F-4D97-AF65-F5344CB8AC3E}">
        <p14:creationId xmlns:p14="http://schemas.microsoft.com/office/powerpoint/2010/main" val="40040801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act">
    <p:spTree>
      <p:nvGrpSpPr>
        <p:cNvPr id="1" name=""/>
        <p:cNvGrpSpPr/>
        <p:nvPr/>
      </p:nvGrpSpPr>
      <p:grpSpPr>
        <a:xfrm>
          <a:off x="0" y="0"/>
          <a:ext cx="0" cy="0"/>
          <a:chOff x="0" y="0"/>
          <a:chExt cx="0" cy="0"/>
        </a:xfrm>
      </p:grpSpPr>
      <p:sp>
        <p:nvSpPr>
          <p:cNvPr id="4" name="Title 3"/>
          <p:cNvSpPr>
            <a:spLocks noGrp="1"/>
          </p:cNvSpPr>
          <p:nvPr>
            <p:ph type="title" hasCustomPrompt="1"/>
          </p:nvPr>
        </p:nvSpPr>
        <p:spPr/>
        <p:txBody>
          <a:bodyPr/>
          <a:lstStyle/>
          <a:p>
            <a:r>
              <a:rPr lang="en-GB" noProof="0"/>
              <a:t>Contact Information</a:t>
            </a:r>
          </a:p>
        </p:txBody>
      </p:sp>
      <p:sp>
        <p:nvSpPr>
          <p:cNvPr id="5" name="Slide Number Placeholder 4"/>
          <p:cNvSpPr>
            <a:spLocks noGrp="1"/>
          </p:cNvSpPr>
          <p:nvPr>
            <p:ph type="sldNum" sz="quarter" idx="14"/>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20" name="Text Placeholder 5"/>
          <p:cNvSpPr>
            <a:spLocks noGrp="1"/>
          </p:cNvSpPr>
          <p:nvPr>
            <p:ph type="body" sz="quarter" idx="11" hasCustomPrompt="1"/>
          </p:nvPr>
        </p:nvSpPr>
        <p:spPr>
          <a:xfrm>
            <a:off x="588972" y="1515565"/>
            <a:ext cx="10995801" cy="415831"/>
          </a:xfrm>
          <a:prstGeom prst="rect">
            <a:avLst/>
          </a:prstGeom>
        </p:spPr>
        <p:txBody>
          <a:bodyPr lIns="144000" rIns="144000">
            <a:normAutofit/>
          </a:bodyPr>
          <a:lstStyle>
            <a:lvl1pPr marL="0" indent="0">
              <a:buFontTx/>
              <a:buNone/>
              <a:defRPr sz="1859" b="1" i="0"/>
            </a:lvl1pPr>
          </a:lstStyle>
          <a:p>
            <a:pPr lvl="0"/>
            <a:r>
              <a:rPr lang="en-GB" noProof="0"/>
              <a:t>Name</a:t>
            </a:r>
          </a:p>
        </p:txBody>
      </p:sp>
      <p:sp>
        <p:nvSpPr>
          <p:cNvPr id="21" name="Text Placeholder 2"/>
          <p:cNvSpPr>
            <a:spLocks noGrp="1"/>
          </p:cNvSpPr>
          <p:nvPr>
            <p:ph idx="13" hasCustomPrompt="1"/>
          </p:nvPr>
        </p:nvSpPr>
        <p:spPr bwMode="auto">
          <a:xfrm>
            <a:off x="588970" y="1911934"/>
            <a:ext cx="10986549" cy="478060"/>
          </a:xfrm>
          <a:prstGeom prst="rect">
            <a:avLst/>
          </a:prstGeom>
          <a:noFill/>
          <a:ln w="9525">
            <a:noFill/>
            <a:miter lim="800000"/>
            <a:headEnd/>
            <a:tailEnd/>
          </a:ln>
        </p:spPr>
        <p:txBody>
          <a:bodyPr vert="horz" wrap="square" lIns="72000" tIns="45716" rIns="72000" bIns="45716" numCol="1" anchor="t" anchorCtr="0" compatLnSpc="1">
            <a:prstTxWarp prst="textNoShape">
              <a:avLst/>
            </a:prstTxWarp>
          </a:bodyPr>
          <a:lstStyle>
            <a:lvl1pPr marL="98572" indent="0">
              <a:buNone/>
              <a:defRPr sz="1593"/>
            </a:lvl1pPr>
            <a:lvl2pPr marL="361430" indent="0">
              <a:buNone/>
              <a:defRPr/>
            </a:lvl2pPr>
            <a:lvl3pPr marL="715094" indent="0">
              <a:buNone/>
              <a:defRPr/>
            </a:lvl3pPr>
            <a:lvl4pPr marL="1092086" indent="0">
              <a:buNone/>
              <a:defRPr/>
            </a:lvl4pPr>
            <a:lvl5pPr marL="1378840" indent="0">
              <a:buNone/>
              <a:defRPr/>
            </a:lvl5pPr>
          </a:lstStyle>
          <a:p>
            <a:r>
              <a:rPr lang="en-GB" noProof="0"/>
              <a:t>Title</a:t>
            </a:r>
          </a:p>
        </p:txBody>
      </p:sp>
      <p:sp>
        <p:nvSpPr>
          <p:cNvPr id="22" name="Text Placeholder 2"/>
          <p:cNvSpPr>
            <a:spLocks noGrp="1"/>
          </p:cNvSpPr>
          <p:nvPr>
            <p:ph idx="16" hasCustomPrompt="1"/>
          </p:nvPr>
        </p:nvSpPr>
        <p:spPr bwMode="auto">
          <a:xfrm>
            <a:off x="1077863" y="3887050"/>
            <a:ext cx="10506181" cy="347313"/>
          </a:xfrm>
          <a:prstGeom prst="rect">
            <a:avLst/>
          </a:prstGeom>
          <a:noFill/>
          <a:ln w="9525">
            <a:noFill/>
            <a:miter lim="800000"/>
            <a:headEnd/>
            <a:tailEnd/>
          </a:ln>
        </p:spPr>
        <p:txBody>
          <a:bodyPr vert="horz" wrap="square" lIns="0" tIns="45716" rIns="0" bIns="45716" numCol="1" anchor="t" anchorCtr="0" compatLnSpc="1">
            <a:prstTxWarp prst="textNoShape">
              <a:avLst/>
            </a:prstTxWarp>
          </a:bodyPr>
          <a:lstStyle>
            <a:lvl1pPr marL="98572" indent="0">
              <a:buNone/>
              <a:defRPr sz="1593"/>
            </a:lvl1pPr>
            <a:lvl2pPr marL="361430" indent="0">
              <a:buNone/>
              <a:defRPr/>
            </a:lvl2pPr>
            <a:lvl3pPr marL="715094" indent="0">
              <a:buNone/>
              <a:defRPr/>
            </a:lvl3pPr>
            <a:lvl4pPr marL="1092086" indent="0">
              <a:buNone/>
              <a:defRPr/>
            </a:lvl4pPr>
            <a:lvl5pPr marL="1378840" indent="0">
              <a:buNone/>
              <a:defRPr/>
            </a:lvl5pPr>
          </a:lstStyle>
          <a:p>
            <a:pPr lvl="0"/>
            <a:r>
              <a:rPr lang="en-GB" noProof="0"/>
              <a:t>+00 (0)00 0000 0000</a:t>
            </a:r>
          </a:p>
        </p:txBody>
      </p:sp>
      <p:sp>
        <p:nvSpPr>
          <p:cNvPr id="23" name="Text Placeholder 2"/>
          <p:cNvSpPr>
            <a:spLocks noGrp="1"/>
          </p:cNvSpPr>
          <p:nvPr>
            <p:ph idx="17" hasCustomPrompt="1"/>
          </p:nvPr>
        </p:nvSpPr>
        <p:spPr bwMode="auto">
          <a:xfrm>
            <a:off x="588970" y="5413418"/>
            <a:ext cx="10986549" cy="384871"/>
          </a:xfrm>
          <a:prstGeom prst="rect">
            <a:avLst/>
          </a:prstGeom>
          <a:noFill/>
          <a:ln w="9525">
            <a:noFill/>
            <a:miter lim="800000"/>
            <a:headEnd/>
            <a:tailEnd/>
          </a:ln>
        </p:spPr>
        <p:txBody>
          <a:bodyPr vert="horz" wrap="square" lIns="72000" tIns="45716" rIns="72000" bIns="45716" numCol="1" anchor="t" anchorCtr="0" compatLnSpc="1">
            <a:prstTxWarp prst="textNoShape">
              <a:avLst/>
            </a:prstTxWarp>
          </a:bodyPr>
          <a:lstStyle>
            <a:lvl1pPr marL="98572" indent="0">
              <a:buNone/>
              <a:defRPr sz="1593" b="1" i="0">
                <a:solidFill>
                  <a:schemeClr val="accent1"/>
                </a:solidFill>
              </a:defRPr>
            </a:lvl1pPr>
            <a:lvl2pPr marL="361430" indent="0">
              <a:buNone/>
              <a:defRPr/>
            </a:lvl2pPr>
            <a:lvl3pPr marL="715094" indent="0">
              <a:buNone/>
              <a:defRPr/>
            </a:lvl3pPr>
            <a:lvl4pPr marL="1092086" indent="0">
              <a:buNone/>
              <a:defRPr/>
            </a:lvl4pPr>
            <a:lvl5pPr marL="1378840" indent="0">
              <a:buNone/>
              <a:defRPr/>
            </a:lvl5pPr>
          </a:lstStyle>
          <a:p>
            <a:pPr lvl="0"/>
            <a:r>
              <a:rPr lang="en-GB" noProof="0"/>
              <a:t>www.gs1.org</a:t>
            </a:r>
          </a:p>
        </p:txBody>
      </p:sp>
      <p:sp>
        <p:nvSpPr>
          <p:cNvPr id="24" name="Text Placeholder 2"/>
          <p:cNvSpPr>
            <a:spLocks noGrp="1"/>
          </p:cNvSpPr>
          <p:nvPr>
            <p:ph idx="19" hasCustomPrompt="1"/>
          </p:nvPr>
        </p:nvSpPr>
        <p:spPr bwMode="auto">
          <a:xfrm>
            <a:off x="1077863" y="4895060"/>
            <a:ext cx="10506181" cy="336819"/>
          </a:xfrm>
          <a:prstGeom prst="rect">
            <a:avLst/>
          </a:prstGeom>
          <a:noFill/>
          <a:ln w="9525">
            <a:noFill/>
            <a:miter lim="800000"/>
            <a:headEnd/>
            <a:tailEnd/>
          </a:ln>
        </p:spPr>
        <p:txBody>
          <a:bodyPr vert="horz" wrap="square" lIns="0" tIns="45716" rIns="0" bIns="45716" numCol="1" anchor="t" anchorCtr="0" compatLnSpc="1">
            <a:prstTxWarp prst="textNoShape">
              <a:avLst/>
            </a:prstTxWarp>
          </a:bodyPr>
          <a:lstStyle>
            <a:lvl1pPr marL="98572" indent="0">
              <a:buNone/>
              <a:defRPr sz="1593"/>
            </a:lvl1pPr>
            <a:lvl2pPr marL="361430" indent="0">
              <a:buNone/>
              <a:defRPr/>
            </a:lvl2pPr>
            <a:lvl3pPr marL="715094" indent="0">
              <a:buNone/>
              <a:defRPr/>
            </a:lvl3pPr>
            <a:lvl4pPr marL="1092086" indent="0">
              <a:buNone/>
              <a:defRPr/>
            </a:lvl4pPr>
            <a:lvl5pPr marL="1378840" indent="0">
              <a:buNone/>
              <a:defRPr/>
            </a:lvl5pPr>
          </a:lstStyle>
          <a:p>
            <a:pPr lvl="0"/>
            <a:r>
              <a:rPr lang="en-GB" noProof="0"/>
              <a:t>name@gs1.org</a:t>
            </a:r>
          </a:p>
        </p:txBody>
      </p:sp>
      <p:sp>
        <p:nvSpPr>
          <p:cNvPr id="27" name="Text Placeholder 2"/>
          <p:cNvSpPr>
            <a:spLocks noGrp="1"/>
          </p:cNvSpPr>
          <p:nvPr>
            <p:ph idx="22" hasCustomPrompt="1"/>
          </p:nvPr>
        </p:nvSpPr>
        <p:spPr bwMode="auto">
          <a:xfrm>
            <a:off x="588970" y="2374946"/>
            <a:ext cx="10986549" cy="1390836"/>
          </a:xfrm>
          <a:prstGeom prst="rect">
            <a:avLst/>
          </a:prstGeom>
          <a:noFill/>
          <a:ln w="9525">
            <a:noFill/>
            <a:miter lim="800000"/>
            <a:headEnd/>
            <a:tailEnd/>
          </a:ln>
        </p:spPr>
        <p:txBody>
          <a:bodyPr vert="horz" wrap="square" lIns="72000" tIns="45716" rIns="72000" bIns="45716" numCol="1" anchor="t" anchorCtr="0" compatLnSpc="1">
            <a:prstTxWarp prst="textNoShape">
              <a:avLst/>
            </a:prstTxWarp>
          </a:bodyPr>
          <a:lstStyle>
            <a:lvl1pPr marL="98572" indent="0">
              <a:buNone/>
              <a:defRPr sz="1593" b="0" baseline="0"/>
            </a:lvl1pPr>
            <a:lvl2pPr marL="361430" indent="0">
              <a:buNone/>
              <a:defRPr/>
            </a:lvl2pPr>
            <a:lvl3pPr marL="715094" indent="0">
              <a:buNone/>
              <a:defRPr/>
            </a:lvl3pPr>
            <a:lvl4pPr marL="1092086" indent="0">
              <a:buNone/>
              <a:defRPr/>
            </a:lvl4pPr>
            <a:lvl5pPr marL="1378840" indent="0">
              <a:buNone/>
              <a:defRPr/>
            </a:lvl5pPr>
          </a:lstStyle>
          <a:p>
            <a:pPr lvl="0"/>
            <a:r>
              <a:rPr lang="en-GB" noProof="0"/>
              <a:t>GS1 Address</a:t>
            </a:r>
          </a:p>
        </p:txBody>
      </p:sp>
      <p:sp>
        <p:nvSpPr>
          <p:cNvPr id="32" name="Text Placeholder 2"/>
          <p:cNvSpPr>
            <a:spLocks noGrp="1"/>
          </p:cNvSpPr>
          <p:nvPr>
            <p:ph idx="27" hasCustomPrompt="1"/>
          </p:nvPr>
        </p:nvSpPr>
        <p:spPr bwMode="auto">
          <a:xfrm>
            <a:off x="1077863" y="4222784"/>
            <a:ext cx="10506181" cy="347313"/>
          </a:xfrm>
          <a:prstGeom prst="rect">
            <a:avLst/>
          </a:prstGeom>
          <a:noFill/>
          <a:ln w="9525">
            <a:noFill/>
            <a:miter lim="800000"/>
            <a:headEnd/>
            <a:tailEnd/>
          </a:ln>
        </p:spPr>
        <p:txBody>
          <a:bodyPr vert="horz" wrap="square" lIns="0" tIns="45716" rIns="0" bIns="45716" numCol="1" anchor="t" anchorCtr="0" compatLnSpc="1">
            <a:prstTxWarp prst="textNoShape">
              <a:avLst/>
            </a:prstTxWarp>
          </a:bodyPr>
          <a:lstStyle>
            <a:lvl1pPr marL="98572" indent="0">
              <a:buNone/>
              <a:defRPr sz="1593"/>
            </a:lvl1pPr>
            <a:lvl2pPr marL="361430" indent="0">
              <a:buNone/>
              <a:defRPr/>
            </a:lvl2pPr>
            <a:lvl3pPr marL="715094" indent="0">
              <a:buNone/>
              <a:defRPr/>
            </a:lvl3pPr>
            <a:lvl4pPr marL="1092086" indent="0">
              <a:buNone/>
              <a:defRPr/>
            </a:lvl4pPr>
            <a:lvl5pPr marL="1378840" indent="0">
              <a:buNone/>
              <a:defRPr/>
            </a:lvl5pPr>
          </a:lstStyle>
          <a:p>
            <a:pPr lvl="0"/>
            <a:r>
              <a:rPr lang="en-GB" noProof="0"/>
              <a:t>+00 (0)00 0000 0000</a:t>
            </a:r>
          </a:p>
        </p:txBody>
      </p:sp>
      <p:sp>
        <p:nvSpPr>
          <p:cNvPr id="33" name="Text Placeholder 2"/>
          <p:cNvSpPr>
            <a:spLocks noGrp="1"/>
          </p:cNvSpPr>
          <p:nvPr>
            <p:ph idx="28" hasCustomPrompt="1"/>
          </p:nvPr>
        </p:nvSpPr>
        <p:spPr bwMode="auto">
          <a:xfrm>
            <a:off x="1077863" y="4558519"/>
            <a:ext cx="10506181" cy="347313"/>
          </a:xfrm>
          <a:prstGeom prst="rect">
            <a:avLst/>
          </a:prstGeom>
          <a:noFill/>
          <a:ln w="9525">
            <a:noFill/>
            <a:miter lim="800000"/>
            <a:headEnd/>
            <a:tailEnd/>
          </a:ln>
        </p:spPr>
        <p:txBody>
          <a:bodyPr vert="horz" wrap="square" lIns="0" tIns="45716" rIns="0" bIns="45716" numCol="1" anchor="t" anchorCtr="0" compatLnSpc="1">
            <a:prstTxWarp prst="textNoShape">
              <a:avLst/>
            </a:prstTxWarp>
          </a:bodyPr>
          <a:lstStyle>
            <a:lvl1pPr marL="98572" indent="0">
              <a:buNone/>
              <a:defRPr sz="1593"/>
            </a:lvl1pPr>
            <a:lvl2pPr marL="361430" indent="0">
              <a:buNone/>
              <a:defRPr/>
            </a:lvl2pPr>
            <a:lvl3pPr marL="715094" indent="0">
              <a:buNone/>
              <a:defRPr/>
            </a:lvl3pPr>
            <a:lvl4pPr marL="1092086" indent="0">
              <a:buNone/>
              <a:defRPr/>
            </a:lvl4pPr>
            <a:lvl5pPr marL="1378840" indent="0">
              <a:buNone/>
              <a:defRPr/>
            </a:lvl5pPr>
          </a:lstStyle>
          <a:p>
            <a:pPr lvl="0"/>
            <a:r>
              <a:rPr lang="en-GB" noProof="0"/>
              <a:t>+00 (0)00 0000 0000</a:t>
            </a:r>
          </a:p>
        </p:txBody>
      </p:sp>
      <p:sp>
        <p:nvSpPr>
          <p:cNvPr id="41" name="Text Placeholder 40"/>
          <p:cNvSpPr>
            <a:spLocks noGrp="1"/>
          </p:cNvSpPr>
          <p:nvPr>
            <p:ph type="body" sz="quarter" idx="33" hasCustomPrompt="1"/>
          </p:nvPr>
        </p:nvSpPr>
        <p:spPr>
          <a:xfrm>
            <a:off x="592195" y="3889057"/>
            <a:ext cx="388627" cy="354563"/>
          </a:xfrm>
          <a:prstGeom prst="rect">
            <a:avLst/>
          </a:prstGeom>
        </p:spPr>
        <p:txBody>
          <a:bodyPr vert="horz" lIns="72000" rIns="0"/>
          <a:lstStyle>
            <a:lvl1pPr marL="98572" indent="0" algn="l">
              <a:buNone/>
              <a:defRPr sz="1593" b="1" i="0"/>
            </a:lvl1pPr>
          </a:lstStyle>
          <a:p>
            <a:pPr lvl="0"/>
            <a:r>
              <a:rPr lang="en-GB" noProof="0"/>
              <a:t>T</a:t>
            </a:r>
          </a:p>
        </p:txBody>
      </p:sp>
      <p:sp>
        <p:nvSpPr>
          <p:cNvPr id="42" name="Text Placeholder 40"/>
          <p:cNvSpPr>
            <a:spLocks noGrp="1"/>
          </p:cNvSpPr>
          <p:nvPr>
            <p:ph type="body" sz="quarter" idx="34" hasCustomPrompt="1"/>
          </p:nvPr>
        </p:nvSpPr>
        <p:spPr>
          <a:xfrm>
            <a:off x="592195" y="4221378"/>
            <a:ext cx="388627" cy="354563"/>
          </a:xfrm>
          <a:prstGeom prst="rect">
            <a:avLst/>
          </a:prstGeom>
        </p:spPr>
        <p:txBody>
          <a:bodyPr vert="horz" lIns="72000" rIns="0"/>
          <a:lstStyle>
            <a:lvl1pPr marL="98572" indent="0" algn="l">
              <a:buNone/>
              <a:defRPr sz="1593" b="1" i="0"/>
            </a:lvl1pPr>
          </a:lstStyle>
          <a:p>
            <a:pPr lvl="0"/>
            <a:r>
              <a:rPr lang="en-GB" noProof="0"/>
              <a:t>D</a:t>
            </a:r>
          </a:p>
        </p:txBody>
      </p:sp>
      <p:sp>
        <p:nvSpPr>
          <p:cNvPr id="43" name="Text Placeholder 40"/>
          <p:cNvSpPr>
            <a:spLocks noGrp="1"/>
          </p:cNvSpPr>
          <p:nvPr>
            <p:ph type="body" sz="quarter" idx="35" hasCustomPrompt="1"/>
          </p:nvPr>
        </p:nvSpPr>
        <p:spPr>
          <a:xfrm>
            <a:off x="592195" y="4557933"/>
            <a:ext cx="388627" cy="354563"/>
          </a:xfrm>
          <a:prstGeom prst="rect">
            <a:avLst/>
          </a:prstGeom>
        </p:spPr>
        <p:txBody>
          <a:bodyPr vert="horz" lIns="72000" rIns="0"/>
          <a:lstStyle>
            <a:lvl1pPr marL="98572" indent="0" algn="l">
              <a:buNone/>
              <a:defRPr sz="1593" b="1" i="0"/>
            </a:lvl1pPr>
          </a:lstStyle>
          <a:p>
            <a:pPr lvl="0"/>
            <a:r>
              <a:rPr lang="en-GB" noProof="0"/>
              <a:t>M</a:t>
            </a:r>
          </a:p>
        </p:txBody>
      </p:sp>
      <p:sp>
        <p:nvSpPr>
          <p:cNvPr id="44" name="Text Placeholder 40"/>
          <p:cNvSpPr>
            <a:spLocks noGrp="1"/>
          </p:cNvSpPr>
          <p:nvPr>
            <p:ph type="body" sz="quarter" idx="36" hasCustomPrompt="1"/>
          </p:nvPr>
        </p:nvSpPr>
        <p:spPr>
          <a:xfrm>
            <a:off x="592195" y="4894839"/>
            <a:ext cx="388627" cy="354563"/>
          </a:xfrm>
          <a:prstGeom prst="rect">
            <a:avLst/>
          </a:prstGeom>
        </p:spPr>
        <p:txBody>
          <a:bodyPr vert="horz" lIns="72000" rIns="0"/>
          <a:lstStyle>
            <a:lvl1pPr marL="98572" indent="0" algn="l">
              <a:buNone/>
              <a:defRPr sz="1593" b="1" i="0"/>
            </a:lvl1pPr>
          </a:lstStyle>
          <a:p>
            <a:pPr lvl="0"/>
            <a:r>
              <a:rPr lang="en-GB" noProof="0"/>
              <a:t>E</a:t>
            </a:r>
          </a:p>
        </p:txBody>
      </p:sp>
    </p:spTree>
    <p:extLst>
      <p:ext uri="{BB962C8B-B14F-4D97-AF65-F5344CB8AC3E}">
        <p14:creationId xmlns:p14="http://schemas.microsoft.com/office/powerpoint/2010/main" val="6768638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with Heading">
    <p:spTree>
      <p:nvGrpSpPr>
        <p:cNvPr id="1" name=""/>
        <p:cNvGrpSpPr/>
        <p:nvPr/>
      </p:nvGrpSpPr>
      <p:grpSpPr>
        <a:xfrm>
          <a:off x="0" y="0"/>
          <a:ext cx="0" cy="0"/>
          <a:chOff x="0" y="0"/>
          <a:chExt cx="0" cy="0"/>
        </a:xfrm>
      </p:grpSpPr>
      <p:sp>
        <p:nvSpPr>
          <p:cNvPr id="6" name="Text Placeholder 5"/>
          <p:cNvSpPr>
            <a:spLocks noGrp="1"/>
          </p:cNvSpPr>
          <p:nvPr>
            <p:ph type="body" sz="quarter" idx="11" hasCustomPrompt="1"/>
          </p:nvPr>
        </p:nvSpPr>
        <p:spPr>
          <a:xfrm>
            <a:off x="596981" y="1455919"/>
            <a:ext cx="10995323" cy="498082"/>
          </a:xfrm>
          <a:prstGeom prst="rect">
            <a:avLst/>
          </a:prstGeom>
        </p:spPr>
        <p:txBody>
          <a:bodyPr>
            <a:noAutofit/>
          </a:bodyPr>
          <a:lstStyle>
            <a:lvl1pPr marL="0" indent="0">
              <a:lnSpc>
                <a:spcPct val="100000"/>
              </a:lnSpc>
              <a:buFontTx/>
              <a:buNone/>
              <a:defRPr sz="2389" b="1" i="0"/>
            </a:lvl1pPr>
          </a:lstStyle>
          <a:p>
            <a:pPr lvl="0"/>
            <a:r>
              <a:rPr lang="en-GB" noProof="0"/>
              <a:t>Click to edit heading</a:t>
            </a:r>
          </a:p>
        </p:txBody>
      </p:sp>
      <p:sp>
        <p:nvSpPr>
          <p:cNvPr id="4" name="Title 3"/>
          <p:cNvSpPr>
            <a:spLocks noGrp="1"/>
          </p:cNvSpPr>
          <p:nvPr>
            <p:ph type="title" hasCustomPrompt="1"/>
          </p:nvPr>
        </p:nvSpPr>
        <p:spPr/>
        <p:txBody>
          <a:bodyPr/>
          <a:lstStyle/>
          <a:p>
            <a:r>
              <a:rPr lang="en-GB" noProof="0"/>
              <a:t>Click to Edit Title</a:t>
            </a:r>
          </a:p>
        </p:txBody>
      </p:sp>
      <p:sp>
        <p:nvSpPr>
          <p:cNvPr id="5" name="Slide Number Placeholder 4"/>
          <p:cNvSpPr>
            <a:spLocks noGrp="1"/>
          </p:cNvSpPr>
          <p:nvPr>
            <p:ph type="sldNum" sz="quarter" idx="14"/>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7" name="Text Placeholder 2"/>
          <p:cNvSpPr>
            <a:spLocks noGrp="1"/>
          </p:cNvSpPr>
          <p:nvPr>
            <p:ph idx="15" hasCustomPrompt="1"/>
          </p:nvPr>
        </p:nvSpPr>
        <p:spPr bwMode="auto">
          <a:xfrm>
            <a:off x="596962" y="2073412"/>
            <a:ext cx="10988943" cy="3797915"/>
          </a:xfrm>
          <a:prstGeom prst="rect">
            <a:avLst/>
          </a:prstGeom>
          <a:noFill/>
          <a:ln w="9525">
            <a:noFill/>
            <a:miter lim="800000"/>
            <a:headEnd/>
            <a:tailEnd/>
          </a:ln>
        </p:spPr>
        <p:txBody>
          <a:bodyPr vert="horz" wrap="square" lIns="91431" tIns="45716" rIns="91431" bIns="45716" numCol="1" anchor="t" anchorCtr="0" compatLnSpc="1">
            <a:prstTxWarp prst="textNoShape">
              <a:avLst/>
            </a:prstTxWarp>
          </a:bodyPr>
          <a:lstStyle>
            <a:lvl1pPr>
              <a:defRPr sz="1992"/>
            </a:lvl1pPr>
            <a:lvl2pPr>
              <a:defRPr sz="1992"/>
            </a:lvl2pPr>
            <a:lvl3pPr>
              <a:defRPr sz="1992"/>
            </a:lvl3pPr>
            <a:lvl4pPr>
              <a:defRPr sz="1992"/>
            </a:lvl4pPr>
            <a:lvl5pPr>
              <a:defRPr sz="1992"/>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Tree>
    <p:extLst>
      <p:ext uri="{BB962C8B-B14F-4D97-AF65-F5344CB8AC3E}">
        <p14:creationId xmlns:p14="http://schemas.microsoft.com/office/powerpoint/2010/main" val="29118548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tx2"/>
                </a:solidFill>
              </a:defRPr>
            </a:lvl1pPr>
          </a:lstStyle>
          <a:p>
            <a:r>
              <a:rPr lang="en-GB" noProof="0"/>
              <a:t>Click to Edit Title</a:t>
            </a:r>
          </a:p>
        </p:txBody>
      </p:sp>
      <p:sp>
        <p:nvSpPr>
          <p:cNvPr id="8" name="Text Placeholder 2"/>
          <p:cNvSpPr>
            <a:spLocks noGrp="1"/>
          </p:cNvSpPr>
          <p:nvPr>
            <p:ph idx="11" hasCustomPrompt="1"/>
          </p:nvPr>
        </p:nvSpPr>
        <p:spPr bwMode="auto">
          <a:xfrm>
            <a:off x="596962" y="1455213"/>
            <a:ext cx="10988943" cy="4416115"/>
          </a:xfrm>
          <a:prstGeom prst="rect">
            <a:avLst/>
          </a:prstGeom>
          <a:noFill/>
          <a:ln w="9525">
            <a:noFill/>
            <a:miter lim="800000"/>
            <a:headEnd/>
            <a:tailEnd/>
          </a:ln>
        </p:spPr>
        <p:txBody>
          <a:bodyPr vert="horz" wrap="square" lIns="91431" tIns="45716" rIns="91431" bIns="45716" numCol="1" anchor="t" anchorCtr="0" compatLnSpc="1">
            <a:prstTxWarp prst="textNoShape">
              <a:avLst/>
            </a:prstTxWarp>
          </a:bodyPr>
          <a:lstStyle>
            <a:lvl1pPr>
              <a:defRPr sz="1992"/>
            </a:lvl1pPr>
            <a:lvl2pPr>
              <a:defRPr sz="1992"/>
            </a:lvl2pPr>
            <a:lvl3pPr>
              <a:defRPr sz="1992"/>
            </a:lvl3pPr>
            <a:lvl4pPr>
              <a:defRPr sz="1992"/>
            </a:lvl4pPr>
            <a:lvl5pPr>
              <a:defRPr sz="1992"/>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 name="Slide Number Placeholder 3"/>
          <p:cNvSpPr>
            <a:spLocks noGrp="1"/>
          </p:cNvSpPr>
          <p:nvPr>
            <p:ph type="sldNum" sz="quarter" idx="12"/>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Tree>
    <p:extLst>
      <p:ext uri="{BB962C8B-B14F-4D97-AF65-F5344CB8AC3E}">
        <p14:creationId xmlns:p14="http://schemas.microsoft.com/office/powerpoint/2010/main" val="32290267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p>
            <a:r>
              <a:rPr lang="en-GB" noProof="0"/>
              <a:t>Click to Edit Title</a:t>
            </a:r>
          </a:p>
        </p:txBody>
      </p:sp>
      <p:sp>
        <p:nvSpPr>
          <p:cNvPr id="5" name="Slide Number Placeholder 4"/>
          <p:cNvSpPr>
            <a:spLocks noGrp="1"/>
          </p:cNvSpPr>
          <p:nvPr>
            <p:ph type="sldNum" sz="quarter" idx="10"/>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Tree>
    <p:extLst>
      <p:ext uri="{BB962C8B-B14F-4D97-AF65-F5344CB8AC3E}">
        <p14:creationId xmlns:p14="http://schemas.microsoft.com/office/powerpoint/2010/main" val="10062410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Industry Block and Photo">
    <p:bg>
      <p:bgPr>
        <a:solidFill>
          <a:schemeClr val="bg1"/>
        </a:solidFill>
        <a:effectLst/>
      </p:bgPr>
    </p:bg>
    <p:spTree>
      <p:nvGrpSpPr>
        <p:cNvPr id="1" name=""/>
        <p:cNvGrpSpPr/>
        <p:nvPr/>
      </p:nvGrpSpPr>
      <p:grpSpPr>
        <a:xfrm>
          <a:off x="0" y="0"/>
          <a:ext cx="0" cy="0"/>
          <a:chOff x="0" y="0"/>
          <a:chExt cx="0" cy="0"/>
        </a:xfrm>
      </p:grpSpPr>
      <p:pic>
        <p:nvPicPr>
          <p:cNvPr id="23" name="Image 8">
            <a:extLst>
              <a:ext uri="{FF2B5EF4-FFF2-40B4-BE49-F238E27FC236}">
                <a16:creationId xmlns:a16="http://schemas.microsoft.com/office/drawing/2014/main" id="{84FA98C6-2C02-0243-9E37-AA6497E2BB7D}"/>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643158" y="2737371"/>
            <a:ext cx="1939244" cy="1746301"/>
          </a:xfrm>
          <a:prstGeom prst="rect">
            <a:avLst/>
          </a:prstGeom>
        </p:spPr>
      </p:pic>
      <p:pic>
        <p:nvPicPr>
          <p:cNvPr id="24" name="Image 8">
            <a:extLst>
              <a:ext uri="{FF2B5EF4-FFF2-40B4-BE49-F238E27FC236}">
                <a16:creationId xmlns:a16="http://schemas.microsoft.com/office/drawing/2014/main" id="{24098E47-F332-5F4C-9E6B-0870602BCC72}"/>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b="46241"/>
          <a:stretch/>
        </p:blipFill>
        <p:spPr>
          <a:xfrm>
            <a:off x="9653218" y="4544429"/>
            <a:ext cx="1939244" cy="938799"/>
          </a:xfrm>
          <a:prstGeom prst="rect">
            <a:avLst/>
          </a:prstGeom>
        </p:spPr>
      </p:pic>
      <p:sp>
        <p:nvSpPr>
          <p:cNvPr id="28" name="Rectangle 27"/>
          <p:cNvSpPr/>
          <p:nvPr userDrawn="1"/>
        </p:nvSpPr>
        <p:spPr>
          <a:xfrm>
            <a:off x="590455" y="2740025"/>
            <a:ext cx="9001533" cy="2743200"/>
          </a:xfrm>
          <a:prstGeom prst="rect">
            <a:avLst/>
          </a:prstGeom>
          <a:solidFill>
            <a:srgbClr val="C1D82F"/>
          </a:solidFill>
          <a:ln w="25400" cap="flat" cmpd="sng" algn="ctr">
            <a:noFill/>
            <a:prstDash val="solid"/>
          </a:ln>
          <a:effectLst/>
        </p:spPr>
        <p:txBody>
          <a:bodyPr rtlCol="0" anchor="ctr"/>
          <a:lstStyle/>
          <a:p>
            <a:pPr marL="0" marR="0" indent="0" algn="ctr" defTabSz="1219140" eaLnBrk="1" fontAlgn="auto" latinLnBrk="0" hangingPunct="1">
              <a:lnSpc>
                <a:spcPct val="100000"/>
              </a:lnSpc>
              <a:spcBef>
                <a:spcPts val="0"/>
              </a:spcBef>
              <a:spcAft>
                <a:spcPts val="0"/>
              </a:spcAft>
              <a:buClrTx/>
              <a:buSzTx/>
              <a:buFontTx/>
              <a:buNone/>
              <a:tabLst/>
            </a:pPr>
            <a:endParaRPr kumimoji="0" lang="en-US" sz="2400" b="0" i="0" u="none" strike="noStrike" kern="0" cap="none" spc="0" normalizeH="0" baseline="0" noProof="0">
              <a:ln>
                <a:noFill/>
              </a:ln>
              <a:solidFill>
                <a:sysClr val="window" lastClr="FFFFFF"/>
              </a:solidFill>
              <a:effectLst/>
              <a:uLnTx/>
              <a:uFillTx/>
              <a:latin typeface="Verdana"/>
              <a:ea typeface="+mn-ea"/>
              <a:cs typeface="+mn-cs"/>
            </a:endParaRPr>
          </a:p>
        </p:txBody>
      </p:sp>
      <p:sp>
        <p:nvSpPr>
          <p:cNvPr id="17" name="Title 2"/>
          <p:cNvSpPr>
            <a:spLocks noGrp="1"/>
          </p:cNvSpPr>
          <p:nvPr>
            <p:ph type="title" hasCustomPrompt="1"/>
          </p:nvPr>
        </p:nvSpPr>
        <p:spPr>
          <a:xfrm>
            <a:off x="771483" y="2863617"/>
            <a:ext cx="8631948" cy="727163"/>
          </a:xfrm>
          <a:prstGeom prst="rect">
            <a:avLst/>
          </a:prstGeom>
        </p:spPr>
        <p:txBody>
          <a:bodyPr lIns="0" tIns="0" rIns="0" bIns="0" anchor="t" anchorCtr="0"/>
          <a:lstStyle>
            <a:lvl1pPr algn="l">
              <a:lnSpc>
                <a:spcPct val="100000"/>
              </a:lnSpc>
              <a:defRPr sz="2400" b="0" i="0" cap="none" spc="120" baseline="0">
                <a:solidFill>
                  <a:schemeClr val="bg1"/>
                </a:solidFill>
                <a:latin typeface="Verdana"/>
                <a:cs typeface="Verdana"/>
              </a:defRPr>
            </a:lvl1pPr>
          </a:lstStyle>
          <a:p>
            <a:r>
              <a:rPr lang="en-US"/>
              <a:t>Title of Presentation</a:t>
            </a:r>
            <a:br>
              <a:rPr lang="en-US"/>
            </a:br>
            <a:r>
              <a:rPr lang="en-US"/>
              <a:t>Second Line Title</a:t>
            </a:r>
          </a:p>
        </p:txBody>
      </p:sp>
      <p:sp>
        <p:nvSpPr>
          <p:cNvPr id="18" name="Text Placeholder 19"/>
          <p:cNvSpPr>
            <a:spLocks noGrp="1"/>
          </p:cNvSpPr>
          <p:nvPr>
            <p:ph type="body" sz="quarter" idx="11" hasCustomPrompt="1"/>
          </p:nvPr>
        </p:nvSpPr>
        <p:spPr>
          <a:xfrm>
            <a:off x="771493" y="3719460"/>
            <a:ext cx="8631939" cy="562237"/>
          </a:xfrm>
          <a:prstGeom prst="rect">
            <a:avLst/>
          </a:prstGeom>
        </p:spPr>
        <p:txBody>
          <a:bodyPr lIns="0" tIns="0" rIns="0" bIns="0"/>
          <a:lstStyle>
            <a:lvl1pPr marL="0" indent="0" algn="l">
              <a:buNone/>
              <a:defRPr sz="1600" b="0" i="0" cap="none" spc="120" baseline="0">
                <a:solidFill>
                  <a:schemeClr val="bg1"/>
                </a:solidFill>
                <a:latin typeface="Verdana"/>
                <a:cs typeface="Verdana"/>
              </a:defRPr>
            </a:lvl1pPr>
          </a:lstStyle>
          <a:p>
            <a:pPr lvl="0"/>
            <a:r>
              <a:rPr lang="en-US"/>
              <a:t>Click to Add Subtitle</a:t>
            </a:r>
          </a:p>
        </p:txBody>
      </p:sp>
      <p:cxnSp>
        <p:nvCxnSpPr>
          <p:cNvPr id="20" name="Straight Connector 19"/>
          <p:cNvCxnSpPr/>
          <p:nvPr userDrawn="1"/>
        </p:nvCxnSpPr>
        <p:spPr>
          <a:xfrm>
            <a:off x="766691" y="4401985"/>
            <a:ext cx="8625655" cy="3441"/>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1" name="Text Placeholder 19"/>
          <p:cNvSpPr>
            <a:spLocks noGrp="1"/>
          </p:cNvSpPr>
          <p:nvPr>
            <p:ph type="body" sz="quarter" idx="12" hasCustomPrompt="1"/>
          </p:nvPr>
        </p:nvSpPr>
        <p:spPr>
          <a:xfrm>
            <a:off x="786223" y="4544429"/>
            <a:ext cx="8617208" cy="521519"/>
          </a:xfrm>
          <a:prstGeom prst="rect">
            <a:avLst/>
          </a:prstGeom>
        </p:spPr>
        <p:txBody>
          <a:bodyPr lIns="0" tIns="0" rIns="0" bIns="0" anchor="b" anchorCtr="0"/>
          <a:lstStyle>
            <a:lvl1pPr marL="0" indent="0" algn="l">
              <a:lnSpc>
                <a:spcPct val="120000"/>
              </a:lnSpc>
              <a:buNone/>
              <a:defRPr sz="1200" b="0" cap="none" spc="0" baseline="0">
                <a:solidFill>
                  <a:schemeClr val="bg1"/>
                </a:solidFill>
                <a:latin typeface="Verdana"/>
                <a:cs typeface="Verdana"/>
              </a:defRPr>
            </a:lvl1pPr>
          </a:lstStyle>
          <a:p>
            <a:pPr lvl="0"/>
            <a:r>
              <a:rPr lang="en-US"/>
              <a:t>Click to Add Presenter Name, Title, Company</a:t>
            </a:r>
          </a:p>
        </p:txBody>
      </p:sp>
      <p:sp>
        <p:nvSpPr>
          <p:cNvPr id="22" name="Text Placeholder 19"/>
          <p:cNvSpPr>
            <a:spLocks noGrp="1"/>
          </p:cNvSpPr>
          <p:nvPr>
            <p:ph type="body" sz="quarter" idx="14" hasCustomPrompt="1"/>
          </p:nvPr>
        </p:nvSpPr>
        <p:spPr>
          <a:xfrm>
            <a:off x="786200" y="5111679"/>
            <a:ext cx="8617233" cy="205052"/>
          </a:xfrm>
          <a:prstGeom prst="rect">
            <a:avLst/>
          </a:prstGeom>
        </p:spPr>
        <p:txBody>
          <a:bodyPr lIns="0" tIns="0" rIns="0" bIns="0"/>
          <a:lstStyle>
            <a:lvl1pPr marL="0" indent="0" algn="l">
              <a:buNone/>
              <a:defRPr sz="1200" b="0" cap="none" spc="0" baseline="0">
                <a:solidFill>
                  <a:schemeClr val="bg1"/>
                </a:solidFill>
                <a:latin typeface="Verdana"/>
                <a:cs typeface="Verdana"/>
              </a:defRPr>
            </a:lvl1pPr>
          </a:lstStyle>
          <a:p>
            <a:pPr lvl="0"/>
            <a:r>
              <a:rPr lang="en-US"/>
              <a:t>Click to Add Date</a:t>
            </a:r>
          </a:p>
        </p:txBody>
      </p:sp>
      <p:sp>
        <p:nvSpPr>
          <p:cNvPr id="10" name="Rectangle 9">
            <a:extLst>
              <a:ext uri="{FF2B5EF4-FFF2-40B4-BE49-F238E27FC236}">
                <a16:creationId xmlns:a16="http://schemas.microsoft.com/office/drawing/2014/main" id="{C4DFDA66-BE6A-4A43-9317-53924C58DABC}"/>
              </a:ext>
            </a:extLst>
          </p:cNvPr>
          <p:cNvSpPr/>
          <p:nvPr userDrawn="1"/>
        </p:nvSpPr>
        <p:spPr>
          <a:xfrm>
            <a:off x="718403" y="2"/>
            <a:ext cx="11270396" cy="1689153"/>
          </a:xfrm>
          <a:prstGeom prst="rect">
            <a:avLst/>
          </a:prstGeom>
          <a:solidFill>
            <a:schemeClr val="bg1"/>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2400">
              <a:latin typeface="+mj-lt"/>
            </a:endParaRPr>
          </a:p>
        </p:txBody>
      </p:sp>
      <p:pic>
        <p:nvPicPr>
          <p:cNvPr id="11" name="Picture 5">
            <a:extLst>
              <a:ext uri="{FF2B5EF4-FFF2-40B4-BE49-F238E27FC236}">
                <a16:creationId xmlns:a16="http://schemas.microsoft.com/office/drawing/2014/main" id="{055E4AB7-F29B-C841-9D53-B8636EEE21C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60592" y="874292"/>
            <a:ext cx="2839483" cy="834955"/>
          </a:xfrm>
          <a:prstGeom prst="rect">
            <a:avLst/>
          </a:prstGeom>
        </p:spPr>
      </p:pic>
      <p:pic>
        <p:nvPicPr>
          <p:cNvPr id="12" name="Picture 11" descr="14GSGL0011_D08_PPT_Cover_Global-Language-of-Business.png">
            <a:extLst>
              <a:ext uri="{FF2B5EF4-FFF2-40B4-BE49-F238E27FC236}">
                <a16:creationId xmlns:a16="http://schemas.microsoft.com/office/drawing/2014/main" id="{67C2FF44-D303-0642-9192-9D9D6220514B}"/>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9694335" y="1287911"/>
            <a:ext cx="1905879" cy="103348"/>
          </a:xfrm>
          <a:prstGeom prst="rect">
            <a:avLst/>
          </a:prstGeom>
        </p:spPr>
      </p:pic>
      <p:sp>
        <p:nvSpPr>
          <p:cNvPr id="14" name="Rectangle 13">
            <a:extLst>
              <a:ext uri="{FF2B5EF4-FFF2-40B4-BE49-F238E27FC236}">
                <a16:creationId xmlns:a16="http://schemas.microsoft.com/office/drawing/2014/main" id="{9E6195F7-7614-154D-B43E-B0D0BF28D2F2}"/>
              </a:ext>
            </a:extLst>
          </p:cNvPr>
          <p:cNvSpPr/>
          <p:nvPr userDrawn="1"/>
        </p:nvSpPr>
        <p:spPr>
          <a:xfrm>
            <a:off x="508000" y="6070600"/>
            <a:ext cx="1117600" cy="787400"/>
          </a:xfrm>
          <a:prstGeom prst="rect">
            <a:avLst/>
          </a:prstGeom>
          <a:solidFill>
            <a:schemeClr val="bg1"/>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2400">
              <a:latin typeface="+mj-lt"/>
            </a:endParaRPr>
          </a:p>
        </p:txBody>
      </p:sp>
      <p:sp>
        <p:nvSpPr>
          <p:cNvPr id="15" name="Rectangle 14">
            <a:extLst>
              <a:ext uri="{FF2B5EF4-FFF2-40B4-BE49-F238E27FC236}">
                <a16:creationId xmlns:a16="http://schemas.microsoft.com/office/drawing/2014/main" id="{9284B3BB-7C5E-5548-BAA2-607771AA057E}"/>
              </a:ext>
            </a:extLst>
          </p:cNvPr>
          <p:cNvSpPr/>
          <p:nvPr userDrawn="1"/>
        </p:nvSpPr>
        <p:spPr>
          <a:xfrm>
            <a:off x="9694333" y="6070600"/>
            <a:ext cx="1117600" cy="787400"/>
          </a:xfrm>
          <a:prstGeom prst="rect">
            <a:avLst/>
          </a:prstGeom>
          <a:solidFill>
            <a:schemeClr val="bg1"/>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2400">
              <a:latin typeface="+mj-lt"/>
            </a:endParaRPr>
          </a:p>
        </p:txBody>
      </p:sp>
      <p:sp>
        <p:nvSpPr>
          <p:cNvPr id="16" name="Rectangle 15">
            <a:extLst>
              <a:ext uri="{FF2B5EF4-FFF2-40B4-BE49-F238E27FC236}">
                <a16:creationId xmlns:a16="http://schemas.microsoft.com/office/drawing/2014/main" id="{407EAD14-9B4A-7E48-A8AE-D40989F38313}"/>
              </a:ext>
            </a:extLst>
          </p:cNvPr>
          <p:cNvSpPr/>
          <p:nvPr userDrawn="1"/>
        </p:nvSpPr>
        <p:spPr>
          <a:xfrm>
            <a:off x="10164721" y="5007663"/>
            <a:ext cx="923584" cy="923584"/>
          </a:xfrm>
          <a:prstGeom prst="rect">
            <a:avLst/>
          </a:prstGeom>
          <a:blipFill rotWithShape="1">
            <a:blip r:embed="rId5"/>
            <a:stretch>
              <a:fillRect/>
            </a:stretch>
          </a:blip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600" noProof="0">
              <a:solidFill>
                <a:schemeClr val="bg2"/>
              </a:solidFill>
            </a:endParaRPr>
          </a:p>
        </p:txBody>
      </p:sp>
    </p:spTree>
    <p:extLst>
      <p:ext uri="{BB962C8B-B14F-4D97-AF65-F5344CB8AC3E}">
        <p14:creationId xmlns:p14="http://schemas.microsoft.com/office/powerpoint/2010/main" val="3379750039"/>
      </p:ext>
    </p:extLst>
  </p:cSld>
  <p:clrMapOvr>
    <a:masterClrMapping/>
  </p:clrMapOvr>
  <p:transition spd="slow">
    <p:push dir="u"/>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Industry Block and Photo">
    <p:bg>
      <p:bgPr>
        <a:solidFill>
          <a:schemeClr val="bg1"/>
        </a:solidFill>
        <a:effectLst/>
      </p:bgPr>
    </p:bg>
    <p:spTree>
      <p:nvGrpSpPr>
        <p:cNvPr id="1" name=""/>
        <p:cNvGrpSpPr/>
        <p:nvPr/>
      </p:nvGrpSpPr>
      <p:grpSpPr>
        <a:xfrm>
          <a:off x="0" y="0"/>
          <a:ext cx="0" cy="0"/>
          <a:chOff x="0" y="0"/>
          <a:chExt cx="0" cy="0"/>
        </a:xfrm>
      </p:grpSpPr>
      <p:pic>
        <p:nvPicPr>
          <p:cNvPr id="2" name="Picture 1" descr="Logo&#10;&#10;Description automatically generated">
            <a:extLst>
              <a:ext uri="{FF2B5EF4-FFF2-40B4-BE49-F238E27FC236}">
                <a16:creationId xmlns:a16="http://schemas.microsoft.com/office/drawing/2014/main" id="{DFC5BDF3-1982-0C53-BF57-F61E28FBDB5F}"/>
              </a:ext>
            </a:extLst>
          </p:cNvPr>
          <p:cNvPicPr>
            <a:picLocks noChangeAspect="1"/>
          </p:cNvPicPr>
          <p:nvPr userDrawn="1"/>
        </p:nvPicPr>
        <p:blipFill>
          <a:blip r:embed="rId2"/>
          <a:stretch>
            <a:fillRect/>
          </a:stretch>
        </p:blipFill>
        <p:spPr>
          <a:xfrm>
            <a:off x="9651999" y="2738968"/>
            <a:ext cx="1950720" cy="2753957"/>
          </a:xfrm>
          <a:prstGeom prst="rect">
            <a:avLst/>
          </a:prstGeom>
        </p:spPr>
      </p:pic>
      <p:sp>
        <p:nvSpPr>
          <p:cNvPr id="28" name="Rectangle 27"/>
          <p:cNvSpPr/>
          <p:nvPr userDrawn="1"/>
        </p:nvSpPr>
        <p:spPr>
          <a:xfrm>
            <a:off x="590455" y="2740025"/>
            <a:ext cx="9001533" cy="2743200"/>
          </a:xfrm>
          <a:prstGeom prst="rect">
            <a:avLst/>
          </a:prstGeom>
          <a:solidFill>
            <a:srgbClr val="C1D82F"/>
          </a:solidFill>
          <a:ln w="25400" cap="flat" cmpd="sng" algn="ctr">
            <a:noFill/>
            <a:prstDash val="solid"/>
          </a:ln>
          <a:effectLst/>
        </p:spPr>
        <p:txBody>
          <a:bodyPr rtlCol="0" anchor="ctr"/>
          <a:lstStyle/>
          <a:p>
            <a:pPr marL="0" marR="0" indent="0" algn="ctr" defTabSz="1219140" eaLnBrk="1" fontAlgn="auto" latinLnBrk="0" hangingPunct="1">
              <a:lnSpc>
                <a:spcPct val="100000"/>
              </a:lnSpc>
              <a:spcBef>
                <a:spcPts val="0"/>
              </a:spcBef>
              <a:spcAft>
                <a:spcPts val="0"/>
              </a:spcAft>
              <a:buClrTx/>
              <a:buSzTx/>
              <a:buFontTx/>
              <a:buNone/>
              <a:tabLst/>
            </a:pPr>
            <a:endParaRPr kumimoji="0" lang="en-US" sz="2400" b="0" i="0" u="none" strike="noStrike" kern="0" cap="none" spc="0" normalizeH="0" baseline="0" noProof="0">
              <a:ln>
                <a:noFill/>
              </a:ln>
              <a:solidFill>
                <a:sysClr val="window" lastClr="FFFFFF"/>
              </a:solidFill>
              <a:effectLst/>
              <a:uLnTx/>
              <a:uFillTx/>
              <a:latin typeface="Verdana"/>
              <a:ea typeface="+mn-ea"/>
              <a:cs typeface="+mn-cs"/>
            </a:endParaRPr>
          </a:p>
        </p:txBody>
      </p:sp>
      <p:sp>
        <p:nvSpPr>
          <p:cNvPr id="17" name="Title 2"/>
          <p:cNvSpPr>
            <a:spLocks noGrp="1"/>
          </p:cNvSpPr>
          <p:nvPr>
            <p:ph type="title" hasCustomPrompt="1"/>
          </p:nvPr>
        </p:nvSpPr>
        <p:spPr>
          <a:xfrm>
            <a:off x="771483" y="2863617"/>
            <a:ext cx="8631948" cy="727163"/>
          </a:xfrm>
          <a:prstGeom prst="rect">
            <a:avLst/>
          </a:prstGeom>
        </p:spPr>
        <p:txBody>
          <a:bodyPr lIns="0" tIns="0" rIns="0" bIns="0" anchor="t" anchorCtr="0"/>
          <a:lstStyle>
            <a:lvl1pPr algn="l">
              <a:lnSpc>
                <a:spcPct val="100000"/>
              </a:lnSpc>
              <a:defRPr sz="2400" b="0" i="0" cap="none" spc="120" baseline="0">
                <a:solidFill>
                  <a:schemeClr val="bg1"/>
                </a:solidFill>
                <a:latin typeface="Verdana"/>
                <a:cs typeface="Verdana"/>
              </a:defRPr>
            </a:lvl1pPr>
          </a:lstStyle>
          <a:p>
            <a:r>
              <a:rPr lang="en-US"/>
              <a:t>Title of Presentation</a:t>
            </a:r>
            <a:br>
              <a:rPr lang="en-US"/>
            </a:br>
            <a:r>
              <a:rPr lang="en-US"/>
              <a:t>Second Line Title</a:t>
            </a:r>
          </a:p>
        </p:txBody>
      </p:sp>
      <p:sp>
        <p:nvSpPr>
          <p:cNvPr id="18" name="Text Placeholder 19"/>
          <p:cNvSpPr>
            <a:spLocks noGrp="1"/>
          </p:cNvSpPr>
          <p:nvPr>
            <p:ph type="body" sz="quarter" idx="11" hasCustomPrompt="1"/>
          </p:nvPr>
        </p:nvSpPr>
        <p:spPr>
          <a:xfrm>
            <a:off x="771493" y="3719460"/>
            <a:ext cx="8631939" cy="562237"/>
          </a:xfrm>
          <a:prstGeom prst="rect">
            <a:avLst/>
          </a:prstGeom>
        </p:spPr>
        <p:txBody>
          <a:bodyPr lIns="0" tIns="0" rIns="0" bIns="0"/>
          <a:lstStyle>
            <a:lvl1pPr marL="0" indent="0" algn="l">
              <a:buNone/>
              <a:defRPr sz="1600" b="0" i="0" cap="none" spc="120" baseline="0">
                <a:solidFill>
                  <a:schemeClr val="bg1"/>
                </a:solidFill>
                <a:latin typeface="Verdana"/>
                <a:cs typeface="Verdana"/>
              </a:defRPr>
            </a:lvl1pPr>
          </a:lstStyle>
          <a:p>
            <a:pPr lvl="0"/>
            <a:r>
              <a:rPr lang="en-US"/>
              <a:t>Click to Add Subtitle</a:t>
            </a:r>
          </a:p>
        </p:txBody>
      </p:sp>
      <p:cxnSp>
        <p:nvCxnSpPr>
          <p:cNvPr id="20" name="Straight Connector 19"/>
          <p:cNvCxnSpPr/>
          <p:nvPr userDrawn="1"/>
        </p:nvCxnSpPr>
        <p:spPr>
          <a:xfrm>
            <a:off x="766691" y="4401985"/>
            <a:ext cx="8625655" cy="3441"/>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1" name="Text Placeholder 19"/>
          <p:cNvSpPr>
            <a:spLocks noGrp="1"/>
          </p:cNvSpPr>
          <p:nvPr>
            <p:ph type="body" sz="quarter" idx="12" hasCustomPrompt="1"/>
          </p:nvPr>
        </p:nvSpPr>
        <p:spPr>
          <a:xfrm>
            <a:off x="786223" y="4544429"/>
            <a:ext cx="8617208" cy="521519"/>
          </a:xfrm>
          <a:prstGeom prst="rect">
            <a:avLst/>
          </a:prstGeom>
        </p:spPr>
        <p:txBody>
          <a:bodyPr lIns="0" tIns="0" rIns="0" bIns="0" anchor="b" anchorCtr="0"/>
          <a:lstStyle>
            <a:lvl1pPr marL="0" indent="0" algn="l">
              <a:lnSpc>
                <a:spcPct val="120000"/>
              </a:lnSpc>
              <a:buNone/>
              <a:defRPr sz="1200" b="0" cap="none" spc="0" baseline="0">
                <a:solidFill>
                  <a:schemeClr val="bg1"/>
                </a:solidFill>
                <a:latin typeface="Verdana"/>
                <a:cs typeface="Verdana"/>
              </a:defRPr>
            </a:lvl1pPr>
          </a:lstStyle>
          <a:p>
            <a:pPr lvl="0"/>
            <a:r>
              <a:rPr lang="en-US"/>
              <a:t>Click to Add Presenter Name, Title, Company</a:t>
            </a:r>
          </a:p>
        </p:txBody>
      </p:sp>
      <p:sp>
        <p:nvSpPr>
          <p:cNvPr id="22" name="Text Placeholder 19"/>
          <p:cNvSpPr>
            <a:spLocks noGrp="1"/>
          </p:cNvSpPr>
          <p:nvPr>
            <p:ph type="body" sz="quarter" idx="14" hasCustomPrompt="1"/>
          </p:nvPr>
        </p:nvSpPr>
        <p:spPr>
          <a:xfrm>
            <a:off x="786200" y="5111679"/>
            <a:ext cx="8617233" cy="205052"/>
          </a:xfrm>
          <a:prstGeom prst="rect">
            <a:avLst/>
          </a:prstGeom>
        </p:spPr>
        <p:txBody>
          <a:bodyPr lIns="0" tIns="0" rIns="0" bIns="0"/>
          <a:lstStyle>
            <a:lvl1pPr marL="0" indent="0" algn="l">
              <a:buNone/>
              <a:defRPr sz="1200" b="0" cap="none" spc="0" baseline="0">
                <a:solidFill>
                  <a:schemeClr val="bg1"/>
                </a:solidFill>
                <a:latin typeface="Verdana"/>
                <a:cs typeface="Verdana"/>
              </a:defRPr>
            </a:lvl1pPr>
          </a:lstStyle>
          <a:p>
            <a:pPr lvl="0"/>
            <a:r>
              <a:rPr lang="en-US"/>
              <a:t>Click to Add Date</a:t>
            </a:r>
          </a:p>
        </p:txBody>
      </p:sp>
      <p:sp>
        <p:nvSpPr>
          <p:cNvPr id="10" name="Rectangle 9">
            <a:extLst>
              <a:ext uri="{FF2B5EF4-FFF2-40B4-BE49-F238E27FC236}">
                <a16:creationId xmlns:a16="http://schemas.microsoft.com/office/drawing/2014/main" id="{C4DFDA66-BE6A-4A43-9317-53924C58DABC}"/>
              </a:ext>
            </a:extLst>
          </p:cNvPr>
          <p:cNvSpPr/>
          <p:nvPr userDrawn="1"/>
        </p:nvSpPr>
        <p:spPr>
          <a:xfrm>
            <a:off x="718403" y="2"/>
            <a:ext cx="11270396" cy="1689153"/>
          </a:xfrm>
          <a:prstGeom prst="rect">
            <a:avLst/>
          </a:prstGeom>
          <a:solidFill>
            <a:schemeClr val="bg1"/>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2400">
              <a:latin typeface="+mj-lt"/>
            </a:endParaRPr>
          </a:p>
        </p:txBody>
      </p:sp>
      <p:pic>
        <p:nvPicPr>
          <p:cNvPr id="11" name="Picture 5">
            <a:extLst>
              <a:ext uri="{FF2B5EF4-FFF2-40B4-BE49-F238E27FC236}">
                <a16:creationId xmlns:a16="http://schemas.microsoft.com/office/drawing/2014/main" id="{055E4AB7-F29B-C841-9D53-B8636EEE21C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60592" y="874292"/>
            <a:ext cx="2839483" cy="834955"/>
          </a:xfrm>
          <a:prstGeom prst="rect">
            <a:avLst/>
          </a:prstGeom>
        </p:spPr>
      </p:pic>
      <p:pic>
        <p:nvPicPr>
          <p:cNvPr id="12" name="Picture 11" descr="14GSGL0011_D08_PPT_Cover_Global-Language-of-Business.png">
            <a:extLst>
              <a:ext uri="{FF2B5EF4-FFF2-40B4-BE49-F238E27FC236}">
                <a16:creationId xmlns:a16="http://schemas.microsoft.com/office/drawing/2014/main" id="{67C2FF44-D303-0642-9192-9D9D6220514B}"/>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9694335" y="1287911"/>
            <a:ext cx="1905879" cy="103348"/>
          </a:xfrm>
          <a:prstGeom prst="rect">
            <a:avLst/>
          </a:prstGeom>
        </p:spPr>
      </p:pic>
      <p:sp>
        <p:nvSpPr>
          <p:cNvPr id="14" name="Rectangle 13">
            <a:extLst>
              <a:ext uri="{FF2B5EF4-FFF2-40B4-BE49-F238E27FC236}">
                <a16:creationId xmlns:a16="http://schemas.microsoft.com/office/drawing/2014/main" id="{9E6195F7-7614-154D-B43E-B0D0BF28D2F2}"/>
              </a:ext>
            </a:extLst>
          </p:cNvPr>
          <p:cNvSpPr/>
          <p:nvPr userDrawn="1"/>
        </p:nvSpPr>
        <p:spPr>
          <a:xfrm>
            <a:off x="508000" y="6070600"/>
            <a:ext cx="1117600" cy="787400"/>
          </a:xfrm>
          <a:prstGeom prst="rect">
            <a:avLst/>
          </a:prstGeom>
          <a:solidFill>
            <a:schemeClr val="bg1"/>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2400">
              <a:latin typeface="+mj-lt"/>
            </a:endParaRPr>
          </a:p>
        </p:txBody>
      </p:sp>
      <p:sp>
        <p:nvSpPr>
          <p:cNvPr id="15" name="Rectangle 14">
            <a:extLst>
              <a:ext uri="{FF2B5EF4-FFF2-40B4-BE49-F238E27FC236}">
                <a16:creationId xmlns:a16="http://schemas.microsoft.com/office/drawing/2014/main" id="{9284B3BB-7C5E-5548-BAA2-607771AA057E}"/>
              </a:ext>
            </a:extLst>
          </p:cNvPr>
          <p:cNvSpPr/>
          <p:nvPr userDrawn="1"/>
        </p:nvSpPr>
        <p:spPr>
          <a:xfrm>
            <a:off x="9694333" y="6070600"/>
            <a:ext cx="1117600" cy="787400"/>
          </a:xfrm>
          <a:prstGeom prst="rect">
            <a:avLst/>
          </a:prstGeom>
          <a:solidFill>
            <a:schemeClr val="bg1"/>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2400">
              <a:latin typeface="+mj-lt"/>
            </a:endParaRPr>
          </a:p>
        </p:txBody>
      </p:sp>
      <p:sp>
        <p:nvSpPr>
          <p:cNvPr id="16" name="Rectangle 15">
            <a:extLst>
              <a:ext uri="{FF2B5EF4-FFF2-40B4-BE49-F238E27FC236}">
                <a16:creationId xmlns:a16="http://schemas.microsoft.com/office/drawing/2014/main" id="{407EAD14-9B4A-7E48-A8AE-D40989F38313}"/>
              </a:ext>
            </a:extLst>
          </p:cNvPr>
          <p:cNvSpPr/>
          <p:nvPr userDrawn="1"/>
        </p:nvSpPr>
        <p:spPr>
          <a:xfrm>
            <a:off x="10164721" y="5007663"/>
            <a:ext cx="923584" cy="923584"/>
          </a:xfrm>
          <a:prstGeom prst="rect">
            <a:avLst/>
          </a:prstGeom>
          <a:blipFill rotWithShape="1">
            <a:blip r:embed="rId5"/>
            <a:stretch>
              <a:fillRect/>
            </a:stretch>
          </a:blip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600" noProof="0">
              <a:solidFill>
                <a:schemeClr val="bg2"/>
              </a:solidFill>
            </a:endParaRPr>
          </a:p>
        </p:txBody>
      </p:sp>
    </p:spTree>
    <p:extLst>
      <p:ext uri="{BB962C8B-B14F-4D97-AF65-F5344CB8AC3E}">
        <p14:creationId xmlns:p14="http://schemas.microsoft.com/office/powerpoint/2010/main" val="2112636444"/>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4294725-244A-4B1C-B1A6-59ABD9F25438}" type="datetime1">
              <a:rPr lang="en-US" smtClean="0"/>
              <a:t>4/15/2024</a:t>
            </a:fld>
            <a:endParaRPr lang="en-US"/>
          </a:p>
        </p:txBody>
      </p:sp>
      <p:sp>
        <p:nvSpPr>
          <p:cNvPr id="5" name="Footer Placeholder 4"/>
          <p:cNvSpPr>
            <a:spLocks noGrp="1"/>
          </p:cNvSpPr>
          <p:nvPr>
            <p:ph type="ftr" sz="quarter" idx="11"/>
          </p:nvPr>
        </p:nvSpPr>
        <p:spPr/>
        <p:txBody>
          <a:bodyPr/>
          <a:lstStyle/>
          <a:p>
            <a:r>
              <a:rPr lang="en-US"/>
              <a:t>Click to Add Presenter Name, Title, Company</a:t>
            </a:r>
          </a:p>
        </p:txBody>
      </p:sp>
      <p:sp>
        <p:nvSpPr>
          <p:cNvPr id="6" name="Slide Number Placeholder 5"/>
          <p:cNvSpPr>
            <a:spLocks noGrp="1"/>
          </p:cNvSpPr>
          <p:nvPr>
            <p:ph type="sldNum" sz="quarter" idx="12"/>
          </p:nvPr>
        </p:nvSpPr>
        <p:spPr/>
        <p:txBody>
          <a:bodyPr/>
          <a:lstStyle/>
          <a:p>
            <a:fld id="{C03A9B0B-16FE-437C-852A-D18E2AA4C857}" type="slidenum">
              <a:rPr lang="en-US" smtClean="0"/>
              <a:t>‹#›</a:t>
            </a:fld>
            <a:endParaRPr lang="en-US"/>
          </a:p>
        </p:txBody>
      </p:sp>
    </p:spTree>
    <p:extLst>
      <p:ext uri="{BB962C8B-B14F-4D97-AF65-F5344CB8AC3E}">
        <p14:creationId xmlns:p14="http://schemas.microsoft.com/office/powerpoint/2010/main" val="170115595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sz="3200"/>
            </a:lvl1pPr>
          </a:lstStyle>
          <a:p>
            <a:r>
              <a:rPr lang="en-GB" noProof="0"/>
              <a:t>Click to Edit Title</a:t>
            </a:r>
          </a:p>
        </p:txBody>
      </p:sp>
      <p:sp>
        <p:nvSpPr>
          <p:cNvPr id="5" name="Slide Number Placeholder 4"/>
          <p:cNvSpPr>
            <a:spLocks noGrp="1"/>
          </p:cNvSpPr>
          <p:nvPr>
            <p:ph type="sldNum" sz="quarter" idx="10"/>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Tree>
    <p:extLst>
      <p:ext uri="{BB962C8B-B14F-4D97-AF65-F5344CB8AC3E}">
        <p14:creationId xmlns:p14="http://schemas.microsoft.com/office/powerpoint/2010/main" val="1558768454"/>
      </p:ext>
    </p:extLst>
  </p:cSld>
  <p:clrMapOvr>
    <a:masterClrMapping/>
  </p:clrMapOvr>
  <p:transition spd="slow">
    <p:push dir="u"/>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sz="3200"/>
            </a:lvl1pPr>
          </a:lstStyle>
          <a:p>
            <a:r>
              <a:rPr lang="en-GB" noProof="0"/>
              <a:t>Click to Edit Title</a:t>
            </a:r>
          </a:p>
        </p:txBody>
      </p:sp>
      <p:sp>
        <p:nvSpPr>
          <p:cNvPr id="5" name="Slide Number Placeholder 4"/>
          <p:cNvSpPr>
            <a:spLocks noGrp="1"/>
          </p:cNvSpPr>
          <p:nvPr>
            <p:ph type="sldNum" sz="quarter" idx="12"/>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9" name="Text Placeholder 2"/>
          <p:cNvSpPr>
            <a:spLocks noGrp="1"/>
          </p:cNvSpPr>
          <p:nvPr>
            <p:ph idx="11" hasCustomPrompt="1"/>
          </p:nvPr>
        </p:nvSpPr>
        <p:spPr bwMode="auto">
          <a:xfrm>
            <a:off x="609602" y="1600201"/>
            <a:ext cx="10976303" cy="4165601"/>
          </a:xfrm>
          <a:prstGeom prst="rect">
            <a:avLst/>
          </a:prstGeom>
          <a:noFill/>
          <a:ln w="9525">
            <a:noFill/>
            <a:miter lim="800000"/>
            <a:headEnd/>
            <a:tailEnd/>
          </a:ln>
        </p:spPr>
        <p:txBody>
          <a:bodyPr vert="horz" wrap="square" lIns="91431" tIns="45716" rIns="91431" bIns="45716" numCol="1" anchor="t" anchorCtr="0" compatLnSpc="1">
            <a:prstTxWarp prst="textNoShape">
              <a:avLst/>
            </a:prstTxWarp>
          </a:bodyPr>
          <a:lstStyle>
            <a:lvl1pPr>
              <a:buClr>
                <a:srgbClr val="C1D82F"/>
              </a:buClr>
              <a:defRPr sz="1867" b="1"/>
            </a:lvl1pPr>
            <a:lvl2pPr>
              <a:buClr>
                <a:srgbClr val="C1D82F"/>
              </a:buClr>
              <a:defRPr sz="1733"/>
            </a:lvl2pPr>
            <a:lvl3pPr marL="1099146" indent="-380981">
              <a:buClr>
                <a:srgbClr val="C1D82F"/>
              </a:buClr>
              <a:buFont typeface="Courier New" panose="02070309020205020404" pitchFamily="49" charset="0"/>
              <a:buChar char="o"/>
              <a:defRPr sz="1600"/>
            </a:lvl3pPr>
            <a:lvl4pPr>
              <a:buClr>
                <a:srgbClr val="C1D82F"/>
              </a:buClr>
              <a:defRPr sz="2000"/>
            </a:lvl4pPr>
            <a:lvl5pPr>
              <a:buClr>
                <a:srgbClr val="C1D82F"/>
              </a:buClr>
              <a:defRPr sz="2000"/>
            </a:lvl5pPr>
          </a:lstStyle>
          <a:p>
            <a:pPr lvl="0"/>
            <a:r>
              <a:rPr lang="en-GB" noProof="0"/>
              <a:t>Add text here</a:t>
            </a:r>
          </a:p>
          <a:p>
            <a:pPr lvl="1"/>
            <a:r>
              <a:rPr lang="en-GB" noProof="0"/>
              <a:t>Second level</a:t>
            </a:r>
          </a:p>
          <a:p>
            <a:pPr lvl="2"/>
            <a:r>
              <a:rPr lang="en-GB" noProof="0"/>
              <a:t>Third level</a:t>
            </a:r>
          </a:p>
        </p:txBody>
      </p:sp>
    </p:spTree>
    <p:extLst>
      <p:ext uri="{BB962C8B-B14F-4D97-AF65-F5344CB8AC3E}">
        <p14:creationId xmlns:p14="http://schemas.microsoft.com/office/powerpoint/2010/main" val="2897327646"/>
      </p:ext>
    </p:extLst>
  </p:cSld>
  <p:clrMapOvr>
    <a:masterClrMapping/>
  </p:clrMapOvr>
  <p:transition spd="slow">
    <p:push dir="u"/>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Blue">
    <p:spTree>
      <p:nvGrpSpPr>
        <p:cNvPr id="1" name=""/>
        <p:cNvGrpSpPr/>
        <p:nvPr/>
      </p:nvGrpSpPr>
      <p:grpSpPr>
        <a:xfrm>
          <a:off x="0" y="0"/>
          <a:ext cx="0" cy="0"/>
          <a:chOff x="0" y="0"/>
          <a:chExt cx="0" cy="0"/>
        </a:xfrm>
      </p:grpSpPr>
      <p:sp>
        <p:nvSpPr>
          <p:cNvPr id="7" name="Rectangle 6"/>
          <p:cNvSpPr/>
          <p:nvPr/>
        </p:nvSpPr>
        <p:spPr>
          <a:xfrm>
            <a:off x="0" y="0"/>
            <a:ext cx="12192000" cy="6055056"/>
          </a:xfrm>
          <a:prstGeom prst="rect">
            <a:avLst/>
          </a:prstGeom>
          <a:solidFill>
            <a:schemeClr val="tx2"/>
          </a:solidFill>
          <a:ln w="25400" cap="flat" cmpd="sng" algn="ctr">
            <a:noFill/>
            <a:prstDash val="solid"/>
          </a:ln>
          <a:effectLst/>
        </p:spPr>
        <p:txBody>
          <a:bodyPr rtlCol="0" anchor="ctr"/>
          <a:lstStyle/>
          <a:p>
            <a:pPr marL="0" marR="0" indent="0" algn="ctr" defTabSz="1219140" eaLnBrk="1" fontAlgn="auto" latinLnBrk="0" hangingPunct="1">
              <a:lnSpc>
                <a:spcPct val="100000"/>
              </a:lnSpc>
              <a:spcBef>
                <a:spcPts val="0"/>
              </a:spcBef>
              <a:spcAft>
                <a:spcPts val="0"/>
              </a:spcAft>
              <a:buClrTx/>
              <a:buSzTx/>
              <a:buFontTx/>
              <a:buNone/>
              <a:tabLst/>
            </a:pPr>
            <a:endParaRPr kumimoji="0" lang="en-GB" sz="2400" b="0" i="0" u="none" strike="noStrike" kern="0" cap="none" spc="0" normalizeH="0" baseline="0" noProof="0">
              <a:ln>
                <a:noFill/>
              </a:ln>
              <a:solidFill>
                <a:sysClr val="window" lastClr="FFFFFF"/>
              </a:solidFill>
              <a:effectLst/>
              <a:uLnTx/>
              <a:uFillTx/>
              <a:latin typeface="+mj-lt"/>
              <a:ea typeface="+mn-ea"/>
              <a:cs typeface="+mn-cs"/>
            </a:endParaRPr>
          </a:p>
        </p:txBody>
      </p:sp>
      <p:sp>
        <p:nvSpPr>
          <p:cNvPr id="4" name="Slide Number Placeholder 3"/>
          <p:cNvSpPr>
            <a:spLocks noGrp="1"/>
          </p:cNvSpPr>
          <p:nvPr>
            <p:ph type="sldNum" sz="quarter" idx="12"/>
          </p:nvPr>
        </p:nvSpPr>
        <p:spPr>
          <a:xfrm>
            <a:off x="11263315" y="6346175"/>
            <a:ext cx="330047" cy="200260"/>
          </a:xfrm>
          <a:prstGeom prst="rect">
            <a:avLst/>
          </a:prstGeom>
        </p:spPr>
        <p:txBody>
          <a:bodyPr/>
          <a:lstStyle>
            <a:lvl1pPr>
              <a:defRPr>
                <a:latin typeface="+mj-lt"/>
              </a:defRPr>
            </a:lvl1pPr>
          </a:lstStyle>
          <a:p>
            <a:pPr fontAlgn="base">
              <a:spcAft>
                <a:spcPct val="0"/>
              </a:spcAft>
              <a:defRPr/>
            </a:pPr>
            <a:fld id="{4472AB7F-E8D0-4874-A9B8-335B68DC5F05}" type="slidenum">
              <a:rPr lang="en-GB" smtClean="0"/>
              <a:pPr fontAlgn="base">
                <a:spcAft>
                  <a:spcPct val="0"/>
                </a:spcAft>
                <a:defRPr/>
              </a:pPr>
              <a:t>‹#›</a:t>
            </a:fld>
            <a:endParaRPr lang="en-GB"/>
          </a:p>
        </p:txBody>
      </p:sp>
      <p:sp>
        <p:nvSpPr>
          <p:cNvPr id="5" name="Title 1"/>
          <p:cNvSpPr>
            <a:spLocks noGrp="1"/>
          </p:cNvSpPr>
          <p:nvPr>
            <p:ph type="title" hasCustomPrompt="1"/>
          </p:nvPr>
        </p:nvSpPr>
        <p:spPr>
          <a:xfrm>
            <a:off x="596640" y="701344"/>
            <a:ext cx="10991923" cy="2118056"/>
          </a:xfrm>
          <a:prstGeom prst="rect">
            <a:avLst/>
          </a:prstGeom>
        </p:spPr>
        <p:txBody>
          <a:bodyPr lIns="0" tIns="0" rIns="0" bIns="0"/>
          <a:lstStyle>
            <a:lvl1pPr>
              <a:defRPr lang="en-GB" sz="5333" b="1" i="0" baseline="0" noProof="0" dirty="0">
                <a:solidFill>
                  <a:schemeClr val="bg1"/>
                </a:solidFill>
                <a:latin typeface="Verdana"/>
                <a:cs typeface="Verdana"/>
              </a:defRPr>
            </a:lvl1pPr>
          </a:lstStyle>
          <a:p>
            <a:pPr marL="98996" marR="0" lvl="0" indent="0" latinLnBrk="0">
              <a:lnSpc>
                <a:spcPct val="100000"/>
              </a:lnSpc>
              <a:spcBef>
                <a:spcPts val="533"/>
              </a:spcBef>
              <a:buClr>
                <a:schemeClr val="accent1"/>
              </a:buClr>
              <a:buSzTx/>
              <a:buFont typeface="Arial"/>
              <a:buNone/>
              <a:tabLst/>
            </a:pPr>
            <a:r>
              <a:rPr lang="en-GB" noProof="0"/>
              <a:t>Click to Edit Title</a:t>
            </a:r>
          </a:p>
        </p:txBody>
      </p:sp>
    </p:spTree>
    <p:extLst>
      <p:ext uri="{BB962C8B-B14F-4D97-AF65-F5344CB8AC3E}">
        <p14:creationId xmlns:p14="http://schemas.microsoft.com/office/powerpoint/2010/main" val="2739267452"/>
      </p:ext>
    </p:extLst>
  </p:cSld>
  <p:clrMapOvr>
    <a:masterClrMapping/>
  </p:clrMapOvr>
  <p:transition spd="slow">
    <p:push dir="u"/>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9_Header - Editable Colour">
    <p:spTree>
      <p:nvGrpSpPr>
        <p:cNvPr id="1" name=""/>
        <p:cNvGrpSpPr/>
        <p:nvPr/>
      </p:nvGrpSpPr>
      <p:grpSpPr>
        <a:xfrm>
          <a:off x="0" y="0"/>
          <a:ext cx="0" cy="0"/>
          <a:chOff x="0" y="0"/>
          <a:chExt cx="0" cy="0"/>
        </a:xfrm>
      </p:grpSpPr>
      <p:sp>
        <p:nvSpPr>
          <p:cNvPr id="7" name="Rectangle 6"/>
          <p:cNvSpPr/>
          <p:nvPr/>
        </p:nvSpPr>
        <p:spPr>
          <a:xfrm>
            <a:off x="0" y="0"/>
            <a:ext cx="12192000" cy="6055056"/>
          </a:xfrm>
          <a:prstGeom prst="rect">
            <a:avLst/>
          </a:prstGeom>
          <a:solidFill>
            <a:schemeClr val="accent6"/>
          </a:solidFill>
          <a:ln w="25400" cap="flat" cmpd="sng" algn="ctr">
            <a:noFill/>
            <a:prstDash val="solid"/>
          </a:ln>
          <a:effectLst/>
        </p:spPr>
        <p:txBody>
          <a:bodyPr rtlCol="0" anchor="ctr"/>
          <a:lstStyle/>
          <a:p>
            <a:pPr marL="0" marR="0" indent="0" algn="ctr" defTabSz="1219140" eaLnBrk="1" fontAlgn="auto" latinLnBrk="0" hangingPunct="1">
              <a:lnSpc>
                <a:spcPct val="100000"/>
              </a:lnSpc>
              <a:spcBef>
                <a:spcPts val="0"/>
              </a:spcBef>
              <a:spcAft>
                <a:spcPts val="0"/>
              </a:spcAft>
              <a:buClrTx/>
              <a:buSzTx/>
              <a:buFontTx/>
              <a:buNone/>
              <a:tabLst/>
            </a:pPr>
            <a:endParaRPr kumimoji="0" lang="en-GB" sz="2400" b="0" i="0" u="none" strike="noStrike" kern="0" cap="none" spc="0" normalizeH="0" baseline="0" noProof="0">
              <a:ln>
                <a:noFill/>
              </a:ln>
              <a:solidFill>
                <a:sysClr val="window" lastClr="FFFFFF"/>
              </a:solidFill>
              <a:effectLst/>
              <a:uLnTx/>
              <a:uFillTx/>
              <a:latin typeface="+mn-lt"/>
              <a:ea typeface="+mn-ea"/>
              <a:cs typeface="+mn-cs"/>
            </a:endParaRPr>
          </a:p>
        </p:txBody>
      </p:sp>
      <p:sp>
        <p:nvSpPr>
          <p:cNvPr id="4" name="Slide Number Placeholder 3"/>
          <p:cNvSpPr>
            <a:spLocks noGrp="1"/>
          </p:cNvSpPr>
          <p:nvPr>
            <p:ph type="sldNum" sz="quarter" idx="12"/>
          </p:nvPr>
        </p:nvSpPr>
        <p:spPr>
          <a:xfrm>
            <a:off x="11263315" y="6346175"/>
            <a:ext cx="330047" cy="200260"/>
          </a:xfrm>
          <a:prstGeom prst="rect">
            <a:avLst/>
          </a:prstGeom>
        </p:spPr>
        <p:txBody>
          <a:bodyPr/>
          <a:lstStyle>
            <a:lvl1pPr>
              <a:defRPr>
                <a:latin typeface="+mn-lt"/>
              </a:defRPr>
            </a:lvl1pPr>
          </a:lstStyle>
          <a:p>
            <a:pPr fontAlgn="base">
              <a:spcAft>
                <a:spcPct val="0"/>
              </a:spcAft>
              <a:defRPr/>
            </a:pPr>
            <a:fld id="{4472AB7F-E8D0-4874-A9B8-335B68DC5F05}" type="slidenum">
              <a:rPr lang="en-GB" smtClean="0"/>
              <a:pPr fontAlgn="base">
                <a:spcAft>
                  <a:spcPct val="0"/>
                </a:spcAft>
                <a:defRPr/>
              </a:pPr>
              <a:t>‹#›</a:t>
            </a:fld>
            <a:endParaRPr lang="en-GB"/>
          </a:p>
        </p:txBody>
      </p:sp>
      <p:sp>
        <p:nvSpPr>
          <p:cNvPr id="2" name="Title 1">
            <a:extLst>
              <a:ext uri="{FF2B5EF4-FFF2-40B4-BE49-F238E27FC236}">
                <a16:creationId xmlns:a16="http://schemas.microsoft.com/office/drawing/2014/main" id="{CA397B3E-2393-0871-08B2-3FF34F96F47F}"/>
              </a:ext>
            </a:extLst>
          </p:cNvPr>
          <p:cNvSpPr txBox="1">
            <a:spLocks/>
          </p:cNvSpPr>
          <p:nvPr userDrawn="1"/>
        </p:nvSpPr>
        <p:spPr bwMode="auto">
          <a:xfrm>
            <a:off x="596640" y="701344"/>
            <a:ext cx="10991923" cy="2118056"/>
          </a:xfrm>
          <a:prstGeom prst="rect">
            <a:avLst/>
          </a:prstGeom>
          <a:noFill/>
          <a:ln>
            <a:noFill/>
          </a:ln>
        </p:spPr>
        <p:txBody>
          <a:bodyPr vert="horz" wrap="square" lIns="0" tIns="0" rIns="0" bIns="0" numCol="1" anchor="ctr" anchorCtr="0" compatLnSpc="1">
            <a:prstTxWarp prst="textNoShape">
              <a:avLst/>
            </a:prstTxWarp>
          </a:bodyPr>
          <a:lstStyle>
            <a:lvl1pPr algn="l" defTabSz="457155" rtl="0" eaLnBrk="1" fontAlgn="base" hangingPunct="1">
              <a:spcBef>
                <a:spcPct val="0"/>
              </a:spcBef>
              <a:spcAft>
                <a:spcPct val="0"/>
              </a:spcAft>
              <a:defRPr lang="en-GB" sz="4000" b="1" i="0" kern="1200" cap="none" spc="0" baseline="0" noProof="0" dirty="0">
                <a:solidFill>
                  <a:schemeClr val="bg1"/>
                </a:solidFill>
                <a:latin typeface="Verdana"/>
                <a:ea typeface="ＭＳ Ｐゴシック" charset="0"/>
                <a:cs typeface="Verdana"/>
              </a:defRPr>
            </a:lvl1pPr>
            <a:lvl2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2pPr>
            <a:lvl3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3pPr>
            <a:lvl4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4pPr>
            <a:lvl5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5pPr>
            <a:lvl6pPr marL="457155"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6pPr>
            <a:lvl7pPr marL="914310"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7pPr>
            <a:lvl8pPr marL="1371466"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8pPr>
            <a:lvl9pPr marL="1828622"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9pPr>
          </a:lstStyle>
          <a:p>
            <a:pPr marL="98996">
              <a:spcBef>
                <a:spcPts val="533"/>
              </a:spcBef>
              <a:buClr>
                <a:schemeClr val="accent1"/>
              </a:buClr>
              <a:buFont typeface="Arial"/>
              <a:buNone/>
            </a:pPr>
            <a:r>
              <a:rPr lang="en-GB" sz="5333"/>
              <a:t>Click to Edit Title</a:t>
            </a:r>
          </a:p>
        </p:txBody>
      </p:sp>
    </p:spTree>
    <p:extLst>
      <p:ext uri="{BB962C8B-B14F-4D97-AF65-F5344CB8AC3E}">
        <p14:creationId xmlns:p14="http://schemas.microsoft.com/office/powerpoint/2010/main" val="4029931468"/>
      </p:ext>
    </p:extLst>
  </p:cSld>
  <p:clrMapOvr>
    <a:masterClrMapping/>
  </p:clrMapOvr>
  <p:transition spd="slow">
    <p:push dir="u"/>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Header Sky">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11263315" y="6346175"/>
            <a:ext cx="330047" cy="200260"/>
          </a:xfrm>
          <a:prstGeom prst="rect">
            <a:avLst/>
          </a:prstGeom>
        </p:spPr>
        <p:txBody>
          <a:bodyPr/>
          <a:lstStyle>
            <a:lvl1pPr>
              <a:defRPr>
                <a:latin typeface="+mn-lt"/>
              </a:defRPr>
            </a:lvl1pPr>
          </a:lstStyle>
          <a:p>
            <a:pPr fontAlgn="base">
              <a:spcAft>
                <a:spcPct val="0"/>
              </a:spcAft>
              <a:defRPr/>
            </a:pPr>
            <a:fld id="{4472AB7F-E8D0-4874-A9B8-335B68DC5F05}" type="slidenum">
              <a:rPr lang="en-GB" smtClean="0"/>
              <a:pPr fontAlgn="base">
                <a:spcAft>
                  <a:spcPct val="0"/>
                </a:spcAft>
                <a:defRPr/>
              </a:pPr>
              <a:t>‹#›</a:t>
            </a:fld>
            <a:endParaRPr lang="en-GB"/>
          </a:p>
        </p:txBody>
      </p:sp>
      <p:sp>
        <p:nvSpPr>
          <p:cNvPr id="5" name="Rectangle 4"/>
          <p:cNvSpPr/>
          <p:nvPr/>
        </p:nvSpPr>
        <p:spPr>
          <a:xfrm>
            <a:off x="0" y="0"/>
            <a:ext cx="12192000" cy="6055056"/>
          </a:xfrm>
          <a:prstGeom prst="rect">
            <a:avLst/>
          </a:prstGeom>
          <a:solidFill>
            <a:schemeClr val="accent2"/>
          </a:solidFill>
          <a:ln w="25400" cap="flat" cmpd="sng" algn="ctr">
            <a:noFill/>
            <a:prstDash val="solid"/>
          </a:ln>
          <a:effectLst/>
        </p:spPr>
        <p:txBody>
          <a:bodyPr rtlCol="0" anchor="ctr"/>
          <a:lstStyle/>
          <a:p>
            <a:pPr marL="0" marR="0" indent="0" algn="ctr" defTabSz="1219140" eaLnBrk="1" fontAlgn="auto" latinLnBrk="0" hangingPunct="1">
              <a:lnSpc>
                <a:spcPct val="100000"/>
              </a:lnSpc>
              <a:spcBef>
                <a:spcPts val="0"/>
              </a:spcBef>
              <a:spcAft>
                <a:spcPts val="0"/>
              </a:spcAft>
              <a:buClrTx/>
              <a:buSzTx/>
              <a:buFontTx/>
              <a:buNone/>
              <a:tabLst/>
            </a:pPr>
            <a:endParaRPr kumimoji="0" lang="en-GB" sz="2400" b="0" i="0" u="none" strike="noStrike" kern="0" cap="none" spc="0" normalizeH="0" baseline="0" noProof="0">
              <a:ln>
                <a:noFill/>
              </a:ln>
              <a:solidFill>
                <a:sysClr val="window" lastClr="FFFFFF"/>
              </a:solidFill>
              <a:effectLst/>
              <a:uLnTx/>
              <a:uFillTx/>
              <a:latin typeface="+mn-lt"/>
              <a:ea typeface="+mn-ea"/>
              <a:cs typeface="+mn-cs"/>
            </a:endParaRPr>
          </a:p>
        </p:txBody>
      </p:sp>
      <p:sp>
        <p:nvSpPr>
          <p:cNvPr id="2" name="Title 1">
            <a:extLst>
              <a:ext uri="{FF2B5EF4-FFF2-40B4-BE49-F238E27FC236}">
                <a16:creationId xmlns:a16="http://schemas.microsoft.com/office/drawing/2014/main" id="{20795544-E816-7118-E35D-33F1E747C2DD}"/>
              </a:ext>
            </a:extLst>
          </p:cNvPr>
          <p:cNvSpPr>
            <a:spLocks noGrp="1"/>
          </p:cNvSpPr>
          <p:nvPr>
            <p:ph type="title" hasCustomPrompt="1"/>
          </p:nvPr>
        </p:nvSpPr>
        <p:spPr>
          <a:xfrm>
            <a:off x="596640" y="701344"/>
            <a:ext cx="10991923" cy="2118056"/>
          </a:xfrm>
          <a:prstGeom prst="rect">
            <a:avLst/>
          </a:prstGeom>
        </p:spPr>
        <p:txBody>
          <a:bodyPr lIns="0" tIns="0" rIns="0" bIns="0"/>
          <a:lstStyle>
            <a:lvl1pPr>
              <a:defRPr lang="en-GB" sz="5333" b="1" i="0" baseline="0" noProof="0" dirty="0">
                <a:solidFill>
                  <a:schemeClr val="bg1"/>
                </a:solidFill>
                <a:latin typeface="Verdana"/>
                <a:cs typeface="Verdana"/>
              </a:defRPr>
            </a:lvl1pPr>
          </a:lstStyle>
          <a:p>
            <a:pPr marL="98996" marR="0" lvl="0" indent="0" latinLnBrk="0">
              <a:lnSpc>
                <a:spcPct val="100000"/>
              </a:lnSpc>
              <a:spcBef>
                <a:spcPts val="533"/>
              </a:spcBef>
              <a:buClr>
                <a:schemeClr val="accent1"/>
              </a:buClr>
              <a:buSzTx/>
              <a:buFont typeface="Arial"/>
              <a:buNone/>
              <a:tabLst/>
            </a:pPr>
            <a:r>
              <a:rPr lang="en-GB" noProof="0"/>
              <a:t>Click to Edit Title</a:t>
            </a:r>
          </a:p>
        </p:txBody>
      </p:sp>
    </p:spTree>
    <p:extLst>
      <p:ext uri="{BB962C8B-B14F-4D97-AF65-F5344CB8AC3E}">
        <p14:creationId xmlns:p14="http://schemas.microsoft.com/office/powerpoint/2010/main" val="1254077180"/>
      </p:ext>
    </p:extLst>
  </p:cSld>
  <p:clrMapOvr>
    <a:masterClrMapping/>
  </p:clrMapOvr>
  <p:transition spd="slow">
    <p:push dir="u"/>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Header Teal">
    <p:spTree>
      <p:nvGrpSpPr>
        <p:cNvPr id="1" name=""/>
        <p:cNvGrpSpPr/>
        <p:nvPr/>
      </p:nvGrpSpPr>
      <p:grpSpPr>
        <a:xfrm>
          <a:off x="0" y="0"/>
          <a:ext cx="0" cy="0"/>
          <a:chOff x="0" y="0"/>
          <a:chExt cx="0" cy="0"/>
        </a:xfrm>
      </p:grpSpPr>
      <p:sp>
        <p:nvSpPr>
          <p:cNvPr id="7" name="Rectangle 6"/>
          <p:cNvSpPr/>
          <p:nvPr/>
        </p:nvSpPr>
        <p:spPr>
          <a:xfrm>
            <a:off x="0" y="0"/>
            <a:ext cx="12192000" cy="6055056"/>
          </a:xfrm>
          <a:prstGeom prst="rect">
            <a:avLst/>
          </a:prstGeom>
          <a:solidFill>
            <a:srgbClr val="22BCB9"/>
          </a:solidFill>
          <a:ln w="25400" cap="flat" cmpd="sng" algn="ctr">
            <a:noFill/>
            <a:prstDash val="solid"/>
          </a:ln>
          <a:effectLst/>
        </p:spPr>
        <p:txBody>
          <a:bodyPr rtlCol="0" anchor="ctr"/>
          <a:lstStyle/>
          <a:p>
            <a:pPr marL="0" marR="0" indent="0" algn="ctr" defTabSz="1219140" eaLnBrk="1" fontAlgn="auto" latinLnBrk="0" hangingPunct="1">
              <a:lnSpc>
                <a:spcPct val="100000"/>
              </a:lnSpc>
              <a:spcBef>
                <a:spcPts val="0"/>
              </a:spcBef>
              <a:spcAft>
                <a:spcPts val="0"/>
              </a:spcAft>
              <a:buClrTx/>
              <a:buSzTx/>
              <a:buFontTx/>
              <a:buNone/>
              <a:tabLst/>
            </a:pPr>
            <a:endParaRPr kumimoji="0" lang="en-GB" sz="2400" b="0" i="0" u="none" strike="noStrike" kern="0" cap="none" spc="0" normalizeH="0" baseline="0" noProof="0">
              <a:ln>
                <a:noFill/>
              </a:ln>
              <a:solidFill>
                <a:sysClr val="window" lastClr="FFFFFF"/>
              </a:solidFill>
              <a:effectLst/>
              <a:uLnTx/>
              <a:uFillTx/>
              <a:latin typeface="+mj-lt"/>
              <a:ea typeface="+mn-ea"/>
              <a:cs typeface="+mn-cs"/>
            </a:endParaRPr>
          </a:p>
        </p:txBody>
      </p:sp>
      <p:sp>
        <p:nvSpPr>
          <p:cNvPr id="4" name="Slide Number Placeholder 3"/>
          <p:cNvSpPr>
            <a:spLocks noGrp="1"/>
          </p:cNvSpPr>
          <p:nvPr>
            <p:ph type="sldNum" sz="quarter" idx="12"/>
          </p:nvPr>
        </p:nvSpPr>
        <p:spPr>
          <a:xfrm>
            <a:off x="11263315" y="6346175"/>
            <a:ext cx="330047" cy="200260"/>
          </a:xfrm>
          <a:prstGeom prst="rect">
            <a:avLst/>
          </a:prstGeom>
        </p:spPr>
        <p:txBody>
          <a:bodyPr/>
          <a:lstStyle>
            <a:lvl1pPr>
              <a:defRPr>
                <a:latin typeface="+mj-lt"/>
              </a:defRPr>
            </a:lvl1pPr>
          </a:lstStyle>
          <a:p>
            <a:pPr fontAlgn="base">
              <a:spcAft>
                <a:spcPct val="0"/>
              </a:spcAft>
              <a:defRPr/>
            </a:pPr>
            <a:fld id="{4472AB7F-E8D0-4874-A9B8-335B68DC5F05}" type="slidenum">
              <a:rPr lang="en-GB" smtClean="0"/>
              <a:pPr fontAlgn="base">
                <a:spcAft>
                  <a:spcPct val="0"/>
                </a:spcAft>
                <a:defRPr/>
              </a:pPr>
              <a:t>‹#›</a:t>
            </a:fld>
            <a:endParaRPr lang="en-GB"/>
          </a:p>
        </p:txBody>
      </p:sp>
      <p:sp>
        <p:nvSpPr>
          <p:cNvPr id="2" name="Title 1">
            <a:extLst>
              <a:ext uri="{FF2B5EF4-FFF2-40B4-BE49-F238E27FC236}">
                <a16:creationId xmlns:a16="http://schemas.microsoft.com/office/drawing/2014/main" id="{1DDDBFDD-B1C0-DB9E-0E5F-38E7D19B8576}"/>
              </a:ext>
            </a:extLst>
          </p:cNvPr>
          <p:cNvSpPr>
            <a:spLocks noGrp="1"/>
          </p:cNvSpPr>
          <p:nvPr>
            <p:ph type="title" hasCustomPrompt="1"/>
          </p:nvPr>
        </p:nvSpPr>
        <p:spPr>
          <a:xfrm>
            <a:off x="596640" y="701344"/>
            <a:ext cx="10991923" cy="2118056"/>
          </a:xfrm>
          <a:prstGeom prst="rect">
            <a:avLst/>
          </a:prstGeom>
        </p:spPr>
        <p:txBody>
          <a:bodyPr lIns="0" tIns="0" rIns="0" bIns="0"/>
          <a:lstStyle>
            <a:lvl1pPr>
              <a:defRPr lang="en-GB" sz="5333" b="1" i="0" baseline="0" noProof="0" dirty="0">
                <a:solidFill>
                  <a:schemeClr val="bg1"/>
                </a:solidFill>
                <a:latin typeface="Verdana"/>
                <a:cs typeface="Verdana"/>
              </a:defRPr>
            </a:lvl1pPr>
          </a:lstStyle>
          <a:p>
            <a:pPr marL="98996" marR="0" lvl="0" indent="0" latinLnBrk="0">
              <a:lnSpc>
                <a:spcPct val="100000"/>
              </a:lnSpc>
              <a:spcBef>
                <a:spcPts val="533"/>
              </a:spcBef>
              <a:buClr>
                <a:schemeClr val="accent1"/>
              </a:buClr>
              <a:buSzTx/>
              <a:buFont typeface="Arial"/>
              <a:buNone/>
              <a:tabLst/>
            </a:pPr>
            <a:r>
              <a:rPr lang="en-GB" noProof="0"/>
              <a:t>Click to Edit Title</a:t>
            </a:r>
          </a:p>
        </p:txBody>
      </p:sp>
    </p:spTree>
    <p:extLst>
      <p:ext uri="{BB962C8B-B14F-4D97-AF65-F5344CB8AC3E}">
        <p14:creationId xmlns:p14="http://schemas.microsoft.com/office/powerpoint/2010/main" val="1833185791"/>
      </p:ext>
    </p:extLst>
  </p:cSld>
  <p:clrMapOvr>
    <a:masterClrMapping/>
  </p:clrMapOvr>
  <p:transition spd="slow">
    <p:push dir="u"/>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Header Grass">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11263315" y="6346175"/>
            <a:ext cx="330047" cy="200260"/>
          </a:xfrm>
          <a:prstGeom prst="rect">
            <a:avLst/>
          </a:prstGeom>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5" name="Rectangle 4"/>
          <p:cNvSpPr/>
          <p:nvPr/>
        </p:nvSpPr>
        <p:spPr>
          <a:xfrm>
            <a:off x="0" y="0"/>
            <a:ext cx="12192000" cy="6055056"/>
          </a:xfrm>
          <a:prstGeom prst="rect">
            <a:avLst/>
          </a:prstGeom>
          <a:solidFill>
            <a:srgbClr val="C1D82F"/>
          </a:solidFill>
          <a:ln w="25400" cap="flat" cmpd="sng" algn="ctr">
            <a:noFill/>
            <a:prstDash val="solid"/>
          </a:ln>
          <a:effectLst/>
        </p:spPr>
        <p:txBody>
          <a:bodyPr rtlCol="0" anchor="ctr"/>
          <a:lstStyle/>
          <a:p>
            <a:pPr marL="0" marR="0" indent="0" algn="ctr" defTabSz="1219140" eaLnBrk="1" fontAlgn="auto" latinLnBrk="0" hangingPunct="1">
              <a:lnSpc>
                <a:spcPct val="100000"/>
              </a:lnSpc>
              <a:spcBef>
                <a:spcPts val="0"/>
              </a:spcBef>
              <a:spcAft>
                <a:spcPts val="0"/>
              </a:spcAft>
              <a:buClrTx/>
              <a:buSzTx/>
              <a:buFontTx/>
              <a:buNone/>
              <a:tabLst/>
            </a:pPr>
            <a:endParaRPr kumimoji="0" lang="en-GB" sz="2400" b="0" i="0" u="none" strike="noStrike" kern="0" cap="none" spc="0" normalizeH="0" baseline="0" noProof="0">
              <a:ln>
                <a:noFill/>
              </a:ln>
              <a:solidFill>
                <a:sysClr val="window" lastClr="FFFFFF"/>
              </a:solidFill>
              <a:effectLst/>
              <a:uLnTx/>
              <a:uFillTx/>
              <a:latin typeface="Verdana"/>
              <a:ea typeface="+mn-ea"/>
              <a:cs typeface="+mn-cs"/>
            </a:endParaRPr>
          </a:p>
        </p:txBody>
      </p:sp>
      <p:sp>
        <p:nvSpPr>
          <p:cNvPr id="2" name="Title 1">
            <a:extLst>
              <a:ext uri="{FF2B5EF4-FFF2-40B4-BE49-F238E27FC236}">
                <a16:creationId xmlns:a16="http://schemas.microsoft.com/office/drawing/2014/main" id="{E2A0C28C-C48E-ACA0-B445-F3E525ABDD30}"/>
              </a:ext>
            </a:extLst>
          </p:cNvPr>
          <p:cNvSpPr>
            <a:spLocks noGrp="1"/>
          </p:cNvSpPr>
          <p:nvPr>
            <p:ph type="title" hasCustomPrompt="1"/>
          </p:nvPr>
        </p:nvSpPr>
        <p:spPr>
          <a:xfrm>
            <a:off x="596640" y="701344"/>
            <a:ext cx="10991923" cy="2118056"/>
          </a:xfrm>
          <a:prstGeom prst="rect">
            <a:avLst/>
          </a:prstGeom>
        </p:spPr>
        <p:txBody>
          <a:bodyPr lIns="0" tIns="0" rIns="0" bIns="0"/>
          <a:lstStyle>
            <a:lvl1pPr>
              <a:defRPr lang="en-GB" sz="5333" b="1" i="0" baseline="0" noProof="0" dirty="0">
                <a:solidFill>
                  <a:schemeClr val="bg1"/>
                </a:solidFill>
                <a:latin typeface="Verdana"/>
                <a:cs typeface="Verdana"/>
              </a:defRPr>
            </a:lvl1pPr>
          </a:lstStyle>
          <a:p>
            <a:pPr marL="98996" marR="0" lvl="0" indent="0" latinLnBrk="0">
              <a:lnSpc>
                <a:spcPct val="100000"/>
              </a:lnSpc>
              <a:spcBef>
                <a:spcPts val="533"/>
              </a:spcBef>
              <a:buClr>
                <a:schemeClr val="accent1"/>
              </a:buClr>
              <a:buSzTx/>
              <a:buFont typeface="Arial"/>
              <a:buNone/>
              <a:tabLst/>
            </a:pPr>
            <a:r>
              <a:rPr lang="en-GB" noProof="0"/>
              <a:t>Click to Edit Title</a:t>
            </a:r>
          </a:p>
        </p:txBody>
      </p:sp>
    </p:spTree>
    <p:extLst>
      <p:ext uri="{BB962C8B-B14F-4D97-AF65-F5344CB8AC3E}">
        <p14:creationId xmlns:p14="http://schemas.microsoft.com/office/powerpoint/2010/main" val="690304356"/>
      </p:ext>
    </p:extLst>
  </p:cSld>
  <p:clrMapOvr>
    <a:masterClrMapping/>
  </p:clrMapOvr>
  <p:transition spd="slow">
    <p:push dir="u"/>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4_Header Grass">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11263315" y="6346175"/>
            <a:ext cx="330047" cy="200260"/>
          </a:xfrm>
          <a:prstGeom prst="rect">
            <a:avLst/>
          </a:prstGeom>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5" name="Rectangle 4"/>
          <p:cNvSpPr/>
          <p:nvPr/>
        </p:nvSpPr>
        <p:spPr>
          <a:xfrm>
            <a:off x="0" y="0"/>
            <a:ext cx="12192000" cy="6055056"/>
          </a:xfrm>
          <a:prstGeom prst="rect">
            <a:avLst/>
          </a:prstGeom>
          <a:solidFill>
            <a:schemeClr val="accent3"/>
          </a:solidFill>
          <a:ln w="25400" cap="flat" cmpd="sng" algn="ctr">
            <a:noFill/>
            <a:prstDash val="solid"/>
          </a:ln>
          <a:effectLst/>
        </p:spPr>
        <p:txBody>
          <a:bodyPr rtlCol="0" anchor="ctr"/>
          <a:lstStyle/>
          <a:p>
            <a:pPr marL="0" marR="0" indent="0" algn="ctr" defTabSz="1219140" eaLnBrk="1" fontAlgn="auto" latinLnBrk="0" hangingPunct="1">
              <a:lnSpc>
                <a:spcPct val="100000"/>
              </a:lnSpc>
              <a:spcBef>
                <a:spcPts val="0"/>
              </a:spcBef>
              <a:spcAft>
                <a:spcPts val="0"/>
              </a:spcAft>
              <a:buClrTx/>
              <a:buSzTx/>
              <a:buFontTx/>
              <a:buNone/>
              <a:tabLst/>
            </a:pPr>
            <a:endParaRPr kumimoji="0" lang="en-GB" sz="2400" b="0" i="0" u="none" strike="noStrike" kern="0" cap="none" spc="0" normalizeH="0" baseline="0" noProof="0">
              <a:ln>
                <a:noFill/>
              </a:ln>
              <a:solidFill>
                <a:sysClr val="window" lastClr="FFFFFF"/>
              </a:solidFill>
              <a:effectLst/>
              <a:uLnTx/>
              <a:uFillTx/>
              <a:latin typeface="Verdana"/>
              <a:ea typeface="+mn-ea"/>
              <a:cs typeface="+mn-cs"/>
            </a:endParaRPr>
          </a:p>
        </p:txBody>
      </p:sp>
      <p:sp>
        <p:nvSpPr>
          <p:cNvPr id="2" name="Title 1">
            <a:extLst>
              <a:ext uri="{FF2B5EF4-FFF2-40B4-BE49-F238E27FC236}">
                <a16:creationId xmlns:a16="http://schemas.microsoft.com/office/drawing/2014/main" id="{4BDED42E-48F4-F16F-04E1-8585378551B6}"/>
              </a:ext>
            </a:extLst>
          </p:cNvPr>
          <p:cNvSpPr>
            <a:spLocks noGrp="1"/>
          </p:cNvSpPr>
          <p:nvPr>
            <p:ph type="title" hasCustomPrompt="1"/>
          </p:nvPr>
        </p:nvSpPr>
        <p:spPr>
          <a:xfrm>
            <a:off x="596640" y="701344"/>
            <a:ext cx="10991923" cy="2118056"/>
          </a:xfrm>
          <a:prstGeom prst="rect">
            <a:avLst/>
          </a:prstGeom>
        </p:spPr>
        <p:txBody>
          <a:bodyPr lIns="0" tIns="0" rIns="0" bIns="0"/>
          <a:lstStyle>
            <a:lvl1pPr>
              <a:defRPr lang="en-GB" sz="5333" b="1" i="0" baseline="0" noProof="0" dirty="0">
                <a:solidFill>
                  <a:schemeClr val="bg1"/>
                </a:solidFill>
                <a:latin typeface="Verdana"/>
                <a:cs typeface="Verdana"/>
              </a:defRPr>
            </a:lvl1pPr>
          </a:lstStyle>
          <a:p>
            <a:pPr marL="98996" marR="0" lvl="0" indent="0" latinLnBrk="0">
              <a:lnSpc>
                <a:spcPct val="100000"/>
              </a:lnSpc>
              <a:spcBef>
                <a:spcPts val="533"/>
              </a:spcBef>
              <a:buClr>
                <a:schemeClr val="accent1"/>
              </a:buClr>
              <a:buSzTx/>
              <a:buFont typeface="Arial"/>
              <a:buNone/>
              <a:tabLst/>
            </a:pPr>
            <a:r>
              <a:rPr lang="en-GB" noProof="0"/>
              <a:t>Click to Edit Title</a:t>
            </a:r>
          </a:p>
        </p:txBody>
      </p:sp>
    </p:spTree>
    <p:extLst>
      <p:ext uri="{BB962C8B-B14F-4D97-AF65-F5344CB8AC3E}">
        <p14:creationId xmlns:p14="http://schemas.microsoft.com/office/powerpoint/2010/main" val="3473020258"/>
      </p:ext>
    </p:extLst>
  </p:cSld>
  <p:clrMapOvr>
    <a:masterClrMapping/>
  </p:clrMapOvr>
  <p:transition spd="slow">
    <p:push dir="u"/>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0_Header - Editable Colour">
    <p:spTree>
      <p:nvGrpSpPr>
        <p:cNvPr id="1" name=""/>
        <p:cNvGrpSpPr/>
        <p:nvPr/>
      </p:nvGrpSpPr>
      <p:grpSpPr>
        <a:xfrm>
          <a:off x="0" y="0"/>
          <a:ext cx="0" cy="0"/>
          <a:chOff x="0" y="0"/>
          <a:chExt cx="0" cy="0"/>
        </a:xfrm>
      </p:grpSpPr>
      <p:sp>
        <p:nvSpPr>
          <p:cNvPr id="7" name="Rectangle 6"/>
          <p:cNvSpPr/>
          <p:nvPr/>
        </p:nvSpPr>
        <p:spPr>
          <a:xfrm>
            <a:off x="0" y="0"/>
            <a:ext cx="12192000" cy="6055056"/>
          </a:xfrm>
          <a:prstGeom prst="rect">
            <a:avLst/>
          </a:prstGeom>
          <a:solidFill>
            <a:srgbClr val="00B74F"/>
          </a:solidFill>
          <a:ln w="25400" cap="flat" cmpd="sng" algn="ctr">
            <a:noFill/>
            <a:prstDash val="solid"/>
          </a:ln>
          <a:effectLst/>
        </p:spPr>
        <p:txBody>
          <a:bodyPr rtlCol="0" anchor="ctr"/>
          <a:lstStyle/>
          <a:p>
            <a:pPr marL="0" marR="0" indent="0" algn="ctr" defTabSz="1219140" eaLnBrk="1" fontAlgn="auto" latinLnBrk="0" hangingPunct="1">
              <a:lnSpc>
                <a:spcPct val="100000"/>
              </a:lnSpc>
              <a:spcBef>
                <a:spcPts val="0"/>
              </a:spcBef>
              <a:spcAft>
                <a:spcPts val="0"/>
              </a:spcAft>
              <a:buClrTx/>
              <a:buSzTx/>
              <a:buFontTx/>
              <a:buNone/>
              <a:tabLst/>
            </a:pPr>
            <a:endParaRPr kumimoji="0" lang="en-GB" sz="2400" b="0" i="0" u="none" strike="noStrike" kern="0" cap="none" spc="0" normalizeH="0" baseline="0" noProof="0">
              <a:ln>
                <a:noFill/>
              </a:ln>
              <a:solidFill>
                <a:sysClr val="window" lastClr="FFFFFF"/>
              </a:solidFill>
              <a:effectLst/>
              <a:uLnTx/>
              <a:uFillTx/>
              <a:latin typeface="+mn-lt"/>
              <a:ea typeface="+mn-ea"/>
              <a:cs typeface="+mn-cs"/>
            </a:endParaRPr>
          </a:p>
        </p:txBody>
      </p:sp>
      <p:sp>
        <p:nvSpPr>
          <p:cNvPr id="4" name="Slide Number Placeholder 3"/>
          <p:cNvSpPr>
            <a:spLocks noGrp="1"/>
          </p:cNvSpPr>
          <p:nvPr>
            <p:ph type="sldNum" sz="quarter" idx="12"/>
          </p:nvPr>
        </p:nvSpPr>
        <p:spPr>
          <a:xfrm>
            <a:off x="11263315" y="6346175"/>
            <a:ext cx="330047" cy="200260"/>
          </a:xfrm>
          <a:prstGeom prst="rect">
            <a:avLst/>
          </a:prstGeom>
        </p:spPr>
        <p:txBody>
          <a:bodyPr/>
          <a:lstStyle>
            <a:lvl1pPr>
              <a:defRPr>
                <a:latin typeface="+mn-lt"/>
              </a:defRPr>
            </a:lvl1pPr>
          </a:lstStyle>
          <a:p>
            <a:pPr fontAlgn="base">
              <a:spcAft>
                <a:spcPct val="0"/>
              </a:spcAft>
              <a:defRPr/>
            </a:pPr>
            <a:fld id="{4472AB7F-E8D0-4874-A9B8-335B68DC5F05}" type="slidenum">
              <a:rPr lang="en-GB" smtClean="0"/>
              <a:pPr fontAlgn="base">
                <a:spcAft>
                  <a:spcPct val="0"/>
                </a:spcAft>
                <a:defRPr/>
              </a:pPr>
              <a:t>‹#›</a:t>
            </a:fld>
            <a:endParaRPr lang="en-GB"/>
          </a:p>
        </p:txBody>
      </p:sp>
      <p:sp>
        <p:nvSpPr>
          <p:cNvPr id="2" name="Title 1">
            <a:extLst>
              <a:ext uri="{FF2B5EF4-FFF2-40B4-BE49-F238E27FC236}">
                <a16:creationId xmlns:a16="http://schemas.microsoft.com/office/drawing/2014/main" id="{1C935976-5FC4-9188-4A9A-EC5F37DC8879}"/>
              </a:ext>
            </a:extLst>
          </p:cNvPr>
          <p:cNvSpPr>
            <a:spLocks noGrp="1"/>
          </p:cNvSpPr>
          <p:nvPr>
            <p:ph type="title" hasCustomPrompt="1"/>
          </p:nvPr>
        </p:nvSpPr>
        <p:spPr>
          <a:xfrm>
            <a:off x="596640" y="701344"/>
            <a:ext cx="10991923" cy="2118056"/>
          </a:xfrm>
          <a:prstGeom prst="rect">
            <a:avLst/>
          </a:prstGeom>
        </p:spPr>
        <p:txBody>
          <a:bodyPr lIns="0" tIns="0" rIns="0" bIns="0"/>
          <a:lstStyle>
            <a:lvl1pPr>
              <a:defRPr lang="en-GB" sz="5333" b="1" i="0" baseline="0" noProof="0" dirty="0">
                <a:solidFill>
                  <a:schemeClr val="bg1"/>
                </a:solidFill>
                <a:latin typeface="Verdana"/>
                <a:cs typeface="Verdana"/>
              </a:defRPr>
            </a:lvl1pPr>
          </a:lstStyle>
          <a:p>
            <a:pPr marL="98996" marR="0" lvl="0" indent="0" latinLnBrk="0">
              <a:lnSpc>
                <a:spcPct val="100000"/>
              </a:lnSpc>
              <a:spcBef>
                <a:spcPts val="533"/>
              </a:spcBef>
              <a:buClr>
                <a:schemeClr val="accent1"/>
              </a:buClr>
              <a:buSzTx/>
              <a:buFont typeface="Arial"/>
              <a:buNone/>
              <a:tabLst/>
            </a:pPr>
            <a:r>
              <a:rPr lang="en-GB" noProof="0"/>
              <a:t>Click to Edit Title</a:t>
            </a:r>
          </a:p>
        </p:txBody>
      </p:sp>
    </p:spTree>
    <p:extLst>
      <p:ext uri="{BB962C8B-B14F-4D97-AF65-F5344CB8AC3E}">
        <p14:creationId xmlns:p14="http://schemas.microsoft.com/office/powerpoint/2010/main" val="4102028281"/>
      </p:ext>
    </p:extLst>
  </p:cSld>
  <p:clrMapOvr>
    <a:masterClrMapping/>
  </p:clrMapOvr>
  <p:transition spd="slow">
    <p:push dir="u"/>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1_Header - Editable Colour">
    <p:spTree>
      <p:nvGrpSpPr>
        <p:cNvPr id="1" name=""/>
        <p:cNvGrpSpPr/>
        <p:nvPr/>
      </p:nvGrpSpPr>
      <p:grpSpPr>
        <a:xfrm>
          <a:off x="0" y="0"/>
          <a:ext cx="0" cy="0"/>
          <a:chOff x="0" y="0"/>
          <a:chExt cx="0" cy="0"/>
        </a:xfrm>
      </p:grpSpPr>
      <p:sp>
        <p:nvSpPr>
          <p:cNvPr id="7" name="Rectangle 6"/>
          <p:cNvSpPr/>
          <p:nvPr/>
        </p:nvSpPr>
        <p:spPr>
          <a:xfrm>
            <a:off x="0" y="0"/>
            <a:ext cx="12192000" cy="6055056"/>
          </a:xfrm>
          <a:prstGeom prst="rect">
            <a:avLst/>
          </a:prstGeom>
          <a:solidFill>
            <a:schemeClr val="bg2"/>
          </a:solidFill>
          <a:ln w="25400" cap="flat" cmpd="sng" algn="ctr">
            <a:noFill/>
            <a:prstDash val="solid"/>
          </a:ln>
          <a:effectLst/>
        </p:spPr>
        <p:txBody>
          <a:bodyPr rtlCol="0" anchor="ctr"/>
          <a:lstStyle/>
          <a:p>
            <a:pPr marL="0" marR="0" indent="0" algn="ctr" defTabSz="1219140" eaLnBrk="1" fontAlgn="auto" latinLnBrk="0" hangingPunct="1">
              <a:lnSpc>
                <a:spcPct val="100000"/>
              </a:lnSpc>
              <a:spcBef>
                <a:spcPts val="0"/>
              </a:spcBef>
              <a:spcAft>
                <a:spcPts val="0"/>
              </a:spcAft>
              <a:buClrTx/>
              <a:buSzTx/>
              <a:buFontTx/>
              <a:buNone/>
              <a:tabLst/>
            </a:pPr>
            <a:endParaRPr kumimoji="0" lang="en-GB" sz="2400" b="0" i="0" u="none" strike="noStrike" kern="0" cap="none" spc="0" normalizeH="0" baseline="0" noProof="0">
              <a:ln>
                <a:noFill/>
              </a:ln>
              <a:solidFill>
                <a:sysClr val="window" lastClr="FFFFFF"/>
              </a:solidFill>
              <a:effectLst/>
              <a:uLnTx/>
              <a:uFillTx/>
              <a:latin typeface="+mn-lt"/>
              <a:ea typeface="+mn-ea"/>
              <a:cs typeface="+mn-cs"/>
            </a:endParaRPr>
          </a:p>
        </p:txBody>
      </p:sp>
      <p:sp>
        <p:nvSpPr>
          <p:cNvPr id="4" name="Slide Number Placeholder 3"/>
          <p:cNvSpPr>
            <a:spLocks noGrp="1"/>
          </p:cNvSpPr>
          <p:nvPr>
            <p:ph type="sldNum" sz="quarter" idx="12"/>
          </p:nvPr>
        </p:nvSpPr>
        <p:spPr>
          <a:xfrm>
            <a:off x="11263315" y="6346175"/>
            <a:ext cx="330047" cy="200260"/>
          </a:xfrm>
          <a:prstGeom prst="rect">
            <a:avLst/>
          </a:prstGeom>
        </p:spPr>
        <p:txBody>
          <a:bodyPr/>
          <a:lstStyle>
            <a:lvl1pPr>
              <a:defRPr>
                <a:latin typeface="+mn-lt"/>
              </a:defRPr>
            </a:lvl1pPr>
          </a:lstStyle>
          <a:p>
            <a:pPr fontAlgn="base">
              <a:spcAft>
                <a:spcPct val="0"/>
              </a:spcAft>
              <a:defRPr/>
            </a:pPr>
            <a:fld id="{4472AB7F-E8D0-4874-A9B8-335B68DC5F05}" type="slidenum">
              <a:rPr lang="en-GB" smtClean="0"/>
              <a:pPr fontAlgn="base">
                <a:spcAft>
                  <a:spcPct val="0"/>
                </a:spcAft>
                <a:defRPr/>
              </a:pPr>
              <a:t>‹#›</a:t>
            </a:fld>
            <a:endParaRPr lang="en-GB"/>
          </a:p>
        </p:txBody>
      </p:sp>
      <p:sp>
        <p:nvSpPr>
          <p:cNvPr id="2" name="Title 1">
            <a:extLst>
              <a:ext uri="{FF2B5EF4-FFF2-40B4-BE49-F238E27FC236}">
                <a16:creationId xmlns:a16="http://schemas.microsoft.com/office/drawing/2014/main" id="{2A742F39-8424-EC5F-1F9E-7C919DB888D5}"/>
              </a:ext>
            </a:extLst>
          </p:cNvPr>
          <p:cNvSpPr>
            <a:spLocks noGrp="1"/>
          </p:cNvSpPr>
          <p:nvPr>
            <p:ph type="title" hasCustomPrompt="1"/>
          </p:nvPr>
        </p:nvSpPr>
        <p:spPr>
          <a:xfrm>
            <a:off x="596640" y="701344"/>
            <a:ext cx="10991923" cy="2118056"/>
          </a:xfrm>
          <a:prstGeom prst="rect">
            <a:avLst/>
          </a:prstGeom>
        </p:spPr>
        <p:txBody>
          <a:bodyPr lIns="0" tIns="0" rIns="0" bIns="0"/>
          <a:lstStyle>
            <a:lvl1pPr>
              <a:defRPr lang="en-GB" sz="5333" b="1" i="0" baseline="0" noProof="0" dirty="0">
                <a:solidFill>
                  <a:schemeClr val="bg1"/>
                </a:solidFill>
                <a:latin typeface="Verdana"/>
                <a:cs typeface="Verdana"/>
              </a:defRPr>
            </a:lvl1pPr>
          </a:lstStyle>
          <a:p>
            <a:pPr marL="98996" marR="0" lvl="0" indent="0" latinLnBrk="0">
              <a:lnSpc>
                <a:spcPct val="100000"/>
              </a:lnSpc>
              <a:spcBef>
                <a:spcPts val="533"/>
              </a:spcBef>
              <a:buClr>
                <a:schemeClr val="accent1"/>
              </a:buClr>
              <a:buSzTx/>
              <a:buFont typeface="Arial"/>
              <a:buNone/>
              <a:tabLst/>
            </a:pPr>
            <a:r>
              <a:rPr lang="en-GB" noProof="0"/>
              <a:t>Click to Edit Title</a:t>
            </a:r>
          </a:p>
        </p:txBody>
      </p:sp>
    </p:spTree>
    <p:extLst>
      <p:ext uri="{BB962C8B-B14F-4D97-AF65-F5344CB8AC3E}">
        <p14:creationId xmlns:p14="http://schemas.microsoft.com/office/powerpoint/2010/main" val="2448376401"/>
      </p:ext>
    </p:extLst>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39"/>
            <a:ext cx="10515600" cy="2852737"/>
          </a:xfrm>
        </p:spPr>
        <p:txBody>
          <a:bodyPr anchor="b"/>
          <a:lstStyle>
            <a:lvl1pPr>
              <a:defRPr sz="5975"/>
            </a:lvl1pPr>
          </a:lstStyle>
          <a:p>
            <a:r>
              <a:rPr lang="en-US"/>
              <a:t>Click to edit Master title style</a:t>
            </a:r>
          </a:p>
        </p:txBody>
      </p:sp>
      <p:sp>
        <p:nvSpPr>
          <p:cNvPr id="3" name="Text Placeholder 2"/>
          <p:cNvSpPr>
            <a:spLocks noGrp="1"/>
          </p:cNvSpPr>
          <p:nvPr>
            <p:ph type="body" idx="1"/>
          </p:nvPr>
        </p:nvSpPr>
        <p:spPr>
          <a:xfrm>
            <a:off x="831851" y="4589463"/>
            <a:ext cx="10515600" cy="1500188"/>
          </a:xfrm>
        </p:spPr>
        <p:txBody>
          <a:bodyPr/>
          <a:lstStyle>
            <a:lvl1pPr marL="0" indent="0">
              <a:buNone/>
              <a:defRPr sz="2389">
                <a:solidFill>
                  <a:schemeClr val="tx1">
                    <a:tint val="75000"/>
                  </a:schemeClr>
                </a:solidFill>
              </a:defRPr>
            </a:lvl1pPr>
            <a:lvl2pPr marL="455238" indent="0">
              <a:buNone/>
              <a:defRPr sz="1992">
                <a:solidFill>
                  <a:schemeClr val="tx1">
                    <a:tint val="75000"/>
                  </a:schemeClr>
                </a:solidFill>
              </a:defRPr>
            </a:lvl2pPr>
            <a:lvl3pPr marL="910476" indent="0">
              <a:buNone/>
              <a:defRPr sz="1792">
                <a:solidFill>
                  <a:schemeClr val="tx1">
                    <a:tint val="75000"/>
                  </a:schemeClr>
                </a:solidFill>
              </a:defRPr>
            </a:lvl3pPr>
            <a:lvl4pPr marL="1365714" indent="0">
              <a:buNone/>
              <a:defRPr sz="1593">
                <a:solidFill>
                  <a:schemeClr val="tx1">
                    <a:tint val="75000"/>
                  </a:schemeClr>
                </a:solidFill>
              </a:defRPr>
            </a:lvl4pPr>
            <a:lvl5pPr marL="1820952" indent="0">
              <a:buNone/>
              <a:defRPr sz="1593">
                <a:solidFill>
                  <a:schemeClr val="tx1">
                    <a:tint val="75000"/>
                  </a:schemeClr>
                </a:solidFill>
              </a:defRPr>
            </a:lvl5pPr>
            <a:lvl6pPr marL="2276190" indent="0">
              <a:buNone/>
              <a:defRPr sz="1593">
                <a:solidFill>
                  <a:schemeClr val="tx1">
                    <a:tint val="75000"/>
                  </a:schemeClr>
                </a:solidFill>
              </a:defRPr>
            </a:lvl6pPr>
            <a:lvl7pPr marL="2731428" indent="0">
              <a:buNone/>
              <a:defRPr sz="1593">
                <a:solidFill>
                  <a:schemeClr val="tx1">
                    <a:tint val="75000"/>
                  </a:schemeClr>
                </a:solidFill>
              </a:defRPr>
            </a:lvl7pPr>
            <a:lvl8pPr marL="3186666" indent="0">
              <a:buNone/>
              <a:defRPr sz="1593">
                <a:solidFill>
                  <a:schemeClr val="tx1">
                    <a:tint val="75000"/>
                  </a:schemeClr>
                </a:solidFill>
              </a:defRPr>
            </a:lvl8pPr>
            <a:lvl9pPr marL="3641904" indent="0">
              <a:buNone/>
              <a:defRPr sz="159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B8BC457-2F92-4B48-A4F0-8E1F3E20D818}" type="datetime1">
              <a:rPr lang="en-US" smtClean="0"/>
              <a:t>4/15/2024</a:t>
            </a:fld>
            <a:endParaRPr lang="en-US"/>
          </a:p>
        </p:txBody>
      </p:sp>
      <p:sp>
        <p:nvSpPr>
          <p:cNvPr id="5" name="Footer Placeholder 4"/>
          <p:cNvSpPr>
            <a:spLocks noGrp="1"/>
          </p:cNvSpPr>
          <p:nvPr>
            <p:ph type="ftr" sz="quarter" idx="11"/>
          </p:nvPr>
        </p:nvSpPr>
        <p:spPr/>
        <p:txBody>
          <a:bodyPr/>
          <a:lstStyle/>
          <a:p>
            <a:r>
              <a:rPr lang="en-US"/>
              <a:t>Click to Add Presenter Name, Title, Company</a:t>
            </a:r>
          </a:p>
        </p:txBody>
      </p:sp>
      <p:sp>
        <p:nvSpPr>
          <p:cNvPr id="6" name="Slide Number Placeholder 5"/>
          <p:cNvSpPr>
            <a:spLocks noGrp="1"/>
          </p:cNvSpPr>
          <p:nvPr>
            <p:ph type="sldNum" sz="quarter" idx="12"/>
          </p:nvPr>
        </p:nvSpPr>
        <p:spPr/>
        <p:txBody>
          <a:bodyPr/>
          <a:lstStyle/>
          <a:p>
            <a:fld id="{C03A9B0B-16FE-437C-852A-D18E2AA4C857}" type="slidenum">
              <a:rPr lang="en-US" smtClean="0"/>
              <a:t>‹#›</a:t>
            </a:fld>
            <a:endParaRPr lang="en-US"/>
          </a:p>
        </p:txBody>
      </p:sp>
    </p:spTree>
    <p:extLst>
      <p:ext uri="{BB962C8B-B14F-4D97-AF65-F5344CB8AC3E}">
        <p14:creationId xmlns:p14="http://schemas.microsoft.com/office/powerpoint/2010/main" val="11762973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Header - Editable Colour">
    <p:spTree>
      <p:nvGrpSpPr>
        <p:cNvPr id="1" name=""/>
        <p:cNvGrpSpPr/>
        <p:nvPr/>
      </p:nvGrpSpPr>
      <p:grpSpPr>
        <a:xfrm>
          <a:off x="0" y="0"/>
          <a:ext cx="0" cy="0"/>
          <a:chOff x="0" y="0"/>
          <a:chExt cx="0" cy="0"/>
        </a:xfrm>
      </p:grpSpPr>
      <p:sp>
        <p:nvSpPr>
          <p:cNvPr id="7" name="Rectangle 6"/>
          <p:cNvSpPr/>
          <p:nvPr/>
        </p:nvSpPr>
        <p:spPr>
          <a:xfrm>
            <a:off x="0" y="0"/>
            <a:ext cx="12192000" cy="6055056"/>
          </a:xfrm>
          <a:prstGeom prst="rect">
            <a:avLst/>
          </a:prstGeom>
          <a:solidFill>
            <a:schemeClr val="bg1">
              <a:lumMod val="95000"/>
            </a:schemeClr>
          </a:solidFill>
          <a:ln w="25400" cap="flat" cmpd="sng" algn="ctr">
            <a:noFill/>
            <a:prstDash val="solid"/>
          </a:ln>
          <a:effectLst/>
        </p:spPr>
        <p:txBody>
          <a:bodyPr rtlCol="0" anchor="ctr"/>
          <a:lstStyle/>
          <a:p>
            <a:pPr marL="0" marR="0" indent="0" algn="ctr" defTabSz="1219140" eaLnBrk="1" fontAlgn="auto" latinLnBrk="0" hangingPunct="1">
              <a:lnSpc>
                <a:spcPct val="100000"/>
              </a:lnSpc>
              <a:spcBef>
                <a:spcPts val="0"/>
              </a:spcBef>
              <a:spcAft>
                <a:spcPts val="0"/>
              </a:spcAft>
              <a:buClrTx/>
              <a:buSzTx/>
              <a:buFontTx/>
              <a:buNone/>
              <a:tabLst/>
            </a:pPr>
            <a:endParaRPr kumimoji="0" lang="en-GB" sz="2400" b="0" i="0" u="none" strike="noStrike" kern="0" cap="none" spc="0" normalizeH="0" baseline="0" noProof="0">
              <a:ln>
                <a:noFill/>
              </a:ln>
              <a:solidFill>
                <a:sysClr val="window" lastClr="FFFFFF"/>
              </a:solidFill>
              <a:effectLst/>
              <a:uLnTx/>
              <a:uFillTx/>
              <a:latin typeface="+mn-lt"/>
              <a:ea typeface="+mn-ea"/>
              <a:cs typeface="+mn-cs"/>
            </a:endParaRPr>
          </a:p>
        </p:txBody>
      </p:sp>
      <p:sp>
        <p:nvSpPr>
          <p:cNvPr id="4" name="Slide Number Placeholder 3"/>
          <p:cNvSpPr>
            <a:spLocks noGrp="1"/>
          </p:cNvSpPr>
          <p:nvPr>
            <p:ph type="sldNum" sz="quarter" idx="12"/>
          </p:nvPr>
        </p:nvSpPr>
        <p:spPr>
          <a:xfrm>
            <a:off x="11263315" y="6346175"/>
            <a:ext cx="330047" cy="200260"/>
          </a:xfrm>
          <a:prstGeom prst="rect">
            <a:avLst/>
          </a:prstGeom>
        </p:spPr>
        <p:txBody>
          <a:bodyPr/>
          <a:lstStyle>
            <a:lvl1pPr>
              <a:defRPr>
                <a:latin typeface="+mn-lt"/>
              </a:defRPr>
            </a:lvl1pPr>
          </a:lstStyle>
          <a:p>
            <a:pPr fontAlgn="base">
              <a:spcAft>
                <a:spcPct val="0"/>
              </a:spcAft>
              <a:defRPr/>
            </a:pPr>
            <a:fld id="{4472AB7F-E8D0-4874-A9B8-335B68DC5F05}" type="slidenum">
              <a:rPr lang="en-GB" smtClean="0"/>
              <a:pPr fontAlgn="base">
                <a:spcAft>
                  <a:spcPct val="0"/>
                </a:spcAft>
                <a:defRPr/>
              </a:pPr>
              <a:t>‹#›</a:t>
            </a:fld>
            <a:endParaRPr lang="en-GB"/>
          </a:p>
        </p:txBody>
      </p:sp>
      <p:sp>
        <p:nvSpPr>
          <p:cNvPr id="2" name="Title 1">
            <a:extLst>
              <a:ext uri="{FF2B5EF4-FFF2-40B4-BE49-F238E27FC236}">
                <a16:creationId xmlns:a16="http://schemas.microsoft.com/office/drawing/2014/main" id="{A9306780-7A00-1A7C-B38C-2383F4213494}"/>
              </a:ext>
            </a:extLst>
          </p:cNvPr>
          <p:cNvSpPr>
            <a:spLocks noGrp="1"/>
          </p:cNvSpPr>
          <p:nvPr>
            <p:ph type="title" hasCustomPrompt="1"/>
          </p:nvPr>
        </p:nvSpPr>
        <p:spPr>
          <a:xfrm>
            <a:off x="596640" y="701344"/>
            <a:ext cx="10991923" cy="2118056"/>
          </a:xfrm>
          <a:prstGeom prst="rect">
            <a:avLst/>
          </a:prstGeom>
        </p:spPr>
        <p:txBody>
          <a:bodyPr lIns="0" tIns="0" rIns="0" bIns="0"/>
          <a:lstStyle>
            <a:lvl1pPr>
              <a:defRPr lang="en-GB" sz="5333" b="1" i="0" baseline="0" noProof="0" dirty="0">
                <a:solidFill>
                  <a:schemeClr val="tx2"/>
                </a:solidFill>
                <a:latin typeface="Verdana"/>
                <a:cs typeface="Verdana"/>
              </a:defRPr>
            </a:lvl1pPr>
          </a:lstStyle>
          <a:p>
            <a:pPr marL="98996" marR="0" lvl="0" indent="0" latinLnBrk="0">
              <a:lnSpc>
                <a:spcPct val="100000"/>
              </a:lnSpc>
              <a:spcBef>
                <a:spcPts val="533"/>
              </a:spcBef>
              <a:buClr>
                <a:schemeClr val="accent1"/>
              </a:buClr>
              <a:buSzTx/>
              <a:buFont typeface="Arial"/>
              <a:buNone/>
              <a:tabLst/>
            </a:pPr>
            <a:r>
              <a:rPr lang="en-GB" noProof="0"/>
              <a:t>Click to Edit Title</a:t>
            </a:r>
          </a:p>
        </p:txBody>
      </p:sp>
    </p:spTree>
    <p:extLst>
      <p:ext uri="{BB962C8B-B14F-4D97-AF65-F5344CB8AC3E}">
        <p14:creationId xmlns:p14="http://schemas.microsoft.com/office/powerpoint/2010/main" val="863207307"/>
      </p:ext>
    </p:extLst>
  </p:cSld>
  <p:clrMapOvr>
    <a:masterClrMapping/>
  </p:clrMapOvr>
  <p:transition spd="slow">
    <p:push dir="u"/>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2_Header - Editable Colour">
    <p:spTree>
      <p:nvGrpSpPr>
        <p:cNvPr id="1" name=""/>
        <p:cNvGrpSpPr/>
        <p:nvPr/>
      </p:nvGrpSpPr>
      <p:grpSpPr>
        <a:xfrm>
          <a:off x="0" y="0"/>
          <a:ext cx="0" cy="0"/>
          <a:chOff x="0" y="0"/>
          <a:chExt cx="0" cy="0"/>
        </a:xfrm>
      </p:grpSpPr>
      <p:sp>
        <p:nvSpPr>
          <p:cNvPr id="7" name="Rectangle 6"/>
          <p:cNvSpPr/>
          <p:nvPr/>
        </p:nvSpPr>
        <p:spPr>
          <a:xfrm>
            <a:off x="0" y="0"/>
            <a:ext cx="12192000" cy="6055056"/>
          </a:xfrm>
          <a:prstGeom prst="rect">
            <a:avLst/>
          </a:prstGeom>
          <a:solidFill>
            <a:schemeClr val="accent5"/>
          </a:solidFill>
          <a:ln w="25400" cap="flat" cmpd="sng" algn="ctr">
            <a:noFill/>
            <a:prstDash val="solid"/>
          </a:ln>
          <a:effectLst/>
        </p:spPr>
        <p:txBody>
          <a:bodyPr rtlCol="0" anchor="ctr"/>
          <a:lstStyle/>
          <a:p>
            <a:pPr marL="0" marR="0" indent="0" algn="ctr" defTabSz="1219140" eaLnBrk="1" fontAlgn="auto" latinLnBrk="0" hangingPunct="1">
              <a:lnSpc>
                <a:spcPct val="100000"/>
              </a:lnSpc>
              <a:spcBef>
                <a:spcPts val="0"/>
              </a:spcBef>
              <a:spcAft>
                <a:spcPts val="0"/>
              </a:spcAft>
              <a:buClrTx/>
              <a:buSzTx/>
              <a:buFontTx/>
              <a:buNone/>
              <a:tabLst/>
            </a:pPr>
            <a:endParaRPr kumimoji="0" lang="en-GB" sz="2400" b="0" i="0" u="none" strike="noStrike" kern="0" cap="none" spc="0" normalizeH="0" baseline="0" noProof="0">
              <a:ln>
                <a:noFill/>
              </a:ln>
              <a:solidFill>
                <a:sysClr val="window" lastClr="FFFFFF"/>
              </a:solidFill>
              <a:effectLst/>
              <a:uLnTx/>
              <a:uFillTx/>
              <a:latin typeface="+mn-lt"/>
              <a:ea typeface="+mn-ea"/>
              <a:cs typeface="+mn-cs"/>
            </a:endParaRPr>
          </a:p>
        </p:txBody>
      </p:sp>
      <p:sp>
        <p:nvSpPr>
          <p:cNvPr id="4" name="Slide Number Placeholder 3"/>
          <p:cNvSpPr>
            <a:spLocks noGrp="1"/>
          </p:cNvSpPr>
          <p:nvPr>
            <p:ph type="sldNum" sz="quarter" idx="12"/>
          </p:nvPr>
        </p:nvSpPr>
        <p:spPr>
          <a:xfrm>
            <a:off x="11263315" y="6346175"/>
            <a:ext cx="330047" cy="200260"/>
          </a:xfrm>
          <a:prstGeom prst="rect">
            <a:avLst/>
          </a:prstGeom>
        </p:spPr>
        <p:txBody>
          <a:bodyPr/>
          <a:lstStyle>
            <a:lvl1pPr>
              <a:defRPr>
                <a:latin typeface="+mn-lt"/>
              </a:defRPr>
            </a:lvl1pPr>
          </a:lstStyle>
          <a:p>
            <a:pPr fontAlgn="base">
              <a:spcAft>
                <a:spcPct val="0"/>
              </a:spcAft>
              <a:defRPr/>
            </a:pPr>
            <a:fld id="{4472AB7F-E8D0-4874-A9B8-335B68DC5F05}" type="slidenum">
              <a:rPr lang="en-GB" smtClean="0"/>
              <a:pPr fontAlgn="base">
                <a:spcAft>
                  <a:spcPct val="0"/>
                </a:spcAft>
                <a:defRPr/>
              </a:pPr>
              <a:t>‹#›</a:t>
            </a:fld>
            <a:endParaRPr lang="en-GB"/>
          </a:p>
        </p:txBody>
      </p:sp>
      <p:sp>
        <p:nvSpPr>
          <p:cNvPr id="2" name="Title 1">
            <a:extLst>
              <a:ext uri="{FF2B5EF4-FFF2-40B4-BE49-F238E27FC236}">
                <a16:creationId xmlns:a16="http://schemas.microsoft.com/office/drawing/2014/main" id="{921EB759-BE21-2498-4C25-317AB2D4C2E4}"/>
              </a:ext>
            </a:extLst>
          </p:cNvPr>
          <p:cNvSpPr>
            <a:spLocks noGrp="1"/>
          </p:cNvSpPr>
          <p:nvPr>
            <p:ph type="title" hasCustomPrompt="1"/>
          </p:nvPr>
        </p:nvSpPr>
        <p:spPr>
          <a:xfrm>
            <a:off x="596640" y="701344"/>
            <a:ext cx="10991923" cy="2118056"/>
          </a:xfrm>
          <a:prstGeom prst="rect">
            <a:avLst/>
          </a:prstGeom>
        </p:spPr>
        <p:txBody>
          <a:bodyPr lIns="0" tIns="0" rIns="0" bIns="0"/>
          <a:lstStyle>
            <a:lvl1pPr>
              <a:defRPr lang="en-GB" sz="5333" b="1" i="0" baseline="0" noProof="0" dirty="0">
                <a:solidFill>
                  <a:schemeClr val="bg1"/>
                </a:solidFill>
                <a:latin typeface="Verdana"/>
                <a:cs typeface="Verdana"/>
              </a:defRPr>
            </a:lvl1pPr>
          </a:lstStyle>
          <a:p>
            <a:pPr marL="98996" marR="0" lvl="0" indent="0" latinLnBrk="0">
              <a:lnSpc>
                <a:spcPct val="100000"/>
              </a:lnSpc>
              <a:spcBef>
                <a:spcPts val="533"/>
              </a:spcBef>
              <a:buClr>
                <a:schemeClr val="accent1"/>
              </a:buClr>
              <a:buSzTx/>
              <a:buFont typeface="Arial"/>
              <a:buNone/>
              <a:tabLst/>
            </a:pPr>
            <a:r>
              <a:rPr lang="en-GB" noProof="0"/>
              <a:t>Click to Edit Title</a:t>
            </a:r>
          </a:p>
        </p:txBody>
      </p:sp>
    </p:spTree>
    <p:extLst>
      <p:ext uri="{BB962C8B-B14F-4D97-AF65-F5344CB8AC3E}">
        <p14:creationId xmlns:p14="http://schemas.microsoft.com/office/powerpoint/2010/main" val="3634071329"/>
      </p:ext>
    </p:extLst>
  </p:cSld>
  <p:clrMapOvr>
    <a:masterClrMapping/>
  </p:clrMapOvr>
  <p:transition spd="slow">
    <p:push dir="u"/>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3_Header - Editable Colour">
    <p:spTree>
      <p:nvGrpSpPr>
        <p:cNvPr id="1" name=""/>
        <p:cNvGrpSpPr/>
        <p:nvPr/>
      </p:nvGrpSpPr>
      <p:grpSpPr>
        <a:xfrm>
          <a:off x="0" y="0"/>
          <a:ext cx="0" cy="0"/>
          <a:chOff x="0" y="0"/>
          <a:chExt cx="0" cy="0"/>
        </a:xfrm>
      </p:grpSpPr>
      <p:sp>
        <p:nvSpPr>
          <p:cNvPr id="7" name="Rectangle 6"/>
          <p:cNvSpPr/>
          <p:nvPr/>
        </p:nvSpPr>
        <p:spPr>
          <a:xfrm>
            <a:off x="0" y="0"/>
            <a:ext cx="12192000" cy="6055056"/>
          </a:xfrm>
          <a:prstGeom prst="rect">
            <a:avLst/>
          </a:prstGeom>
          <a:solidFill>
            <a:srgbClr val="FF8200"/>
          </a:solidFill>
          <a:ln w="25400" cap="flat" cmpd="sng" algn="ctr">
            <a:noFill/>
            <a:prstDash val="solid"/>
          </a:ln>
          <a:effectLst/>
        </p:spPr>
        <p:txBody>
          <a:bodyPr rtlCol="0" anchor="ctr"/>
          <a:lstStyle/>
          <a:p>
            <a:pPr marL="0" marR="0" indent="0" algn="ctr" defTabSz="1219140" eaLnBrk="1" fontAlgn="auto" latinLnBrk="0" hangingPunct="1">
              <a:lnSpc>
                <a:spcPct val="100000"/>
              </a:lnSpc>
              <a:spcBef>
                <a:spcPts val="0"/>
              </a:spcBef>
              <a:spcAft>
                <a:spcPts val="0"/>
              </a:spcAft>
              <a:buClrTx/>
              <a:buSzTx/>
              <a:buFontTx/>
              <a:buNone/>
              <a:tabLst/>
            </a:pPr>
            <a:endParaRPr kumimoji="0" lang="en-GB" sz="2400" b="0" i="0" u="none" strike="noStrike" kern="0" cap="none" spc="0" normalizeH="0" baseline="0" noProof="0">
              <a:ln>
                <a:noFill/>
              </a:ln>
              <a:solidFill>
                <a:sysClr val="window" lastClr="FFFFFF"/>
              </a:solidFill>
              <a:effectLst/>
              <a:uLnTx/>
              <a:uFillTx/>
              <a:latin typeface="+mn-lt"/>
              <a:ea typeface="+mn-ea"/>
              <a:cs typeface="+mn-cs"/>
            </a:endParaRPr>
          </a:p>
        </p:txBody>
      </p:sp>
      <p:sp>
        <p:nvSpPr>
          <p:cNvPr id="4" name="Slide Number Placeholder 3"/>
          <p:cNvSpPr>
            <a:spLocks noGrp="1"/>
          </p:cNvSpPr>
          <p:nvPr>
            <p:ph type="sldNum" sz="quarter" idx="12"/>
          </p:nvPr>
        </p:nvSpPr>
        <p:spPr>
          <a:xfrm>
            <a:off x="11263315" y="6346175"/>
            <a:ext cx="330047" cy="200260"/>
          </a:xfrm>
          <a:prstGeom prst="rect">
            <a:avLst/>
          </a:prstGeom>
        </p:spPr>
        <p:txBody>
          <a:bodyPr/>
          <a:lstStyle>
            <a:lvl1pPr>
              <a:defRPr>
                <a:latin typeface="+mn-lt"/>
              </a:defRPr>
            </a:lvl1pPr>
          </a:lstStyle>
          <a:p>
            <a:pPr fontAlgn="base">
              <a:spcAft>
                <a:spcPct val="0"/>
              </a:spcAft>
              <a:defRPr/>
            </a:pPr>
            <a:fld id="{4472AB7F-E8D0-4874-A9B8-335B68DC5F05}" type="slidenum">
              <a:rPr lang="en-GB" smtClean="0"/>
              <a:pPr fontAlgn="base">
                <a:spcAft>
                  <a:spcPct val="0"/>
                </a:spcAft>
                <a:defRPr/>
              </a:pPr>
              <a:t>‹#›</a:t>
            </a:fld>
            <a:endParaRPr lang="en-GB"/>
          </a:p>
        </p:txBody>
      </p:sp>
      <p:sp>
        <p:nvSpPr>
          <p:cNvPr id="2" name="Title 1">
            <a:extLst>
              <a:ext uri="{FF2B5EF4-FFF2-40B4-BE49-F238E27FC236}">
                <a16:creationId xmlns:a16="http://schemas.microsoft.com/office/drawing/2014/main" id="{27F6209F-7C19-F5D8-06AE-236BB3C8CC4A}"/>
              </a:ext>
            </a:extLst>
          </p:cNvPr>
          <p:cNvSpPr>
            <a:spLocks noGrp="1"/>
          </p:cNvSpPr>
          <p:nvPr>
            <p:ph type="title" hasCustomPrompt="1"/>
          </p:nvPr>
        </p:nvSpPr>
        <p:spPr>
          <a:xfrm>
            <a:off x="596640" y="701344"/>
            <a:ext cx="10991923" cy="2118056"/>
          </a:xfrm>
          <a:prstGeom prst="rect">
            <a:avLst/>
          </a:prstGeom>
        </p:spPr>
        <p:txBody>
          <a:bodyPr lIns="0" tIns="0" rIns="0" bIns="0"/>
          <a:lstStyle>
            <a:lvl1pPr>
              <a:defRPr lang="en-GB" sz="5333" b="1" i="0" baseline="0" noProof="0" dirty="0">
                <a:solidFill>
                  <a:schemeClr val="bg1"/>
                </a:solidFill>
                <a:latin typeface="Verdana"/>
                <a:cs typeface="Verdana"/>
              </a:defRPr>
            </a:lvl1pPr>
          </a:lstStyle>
          <a:p>
            <a:pPr marL="98996" marR="0" lvl="0" indent="0" latinLnBrk="0">
              <a:lnSpc>
                <a:spcPct val="100000"/>
              </a:lnSpc>
              <a:spcBef>
                <a:spcPts val="533"/>
              </a:spcBef>
              <a:buClr>
                <a:schemeClr val="accent1"/>
              </a:buClr>
              <a:buSzTx/>
              <a:buFont typeface="Arial"/>
              <a:buNone/>
              <a:tabLst/>
            </a:pPr>
            <a:r>
              <a:rPr lang="en-GB" noProof="0"/>
              <a:t>Click to Edit Title</a:t>
            </a:r>
          </a:p>
        </p:txBody>
      </p:sp>
    </p:spTree>
    <p:extLst>
      <p:ext uri="{BB962C8B-B14F-4D97-AF65-F5344CB8AC3E}">
        <p14:creationId xmlns:p14="http://schemas.microsoft.com/office/powerpoint/2010/main" val="3155295983"/>
      </p:ext>
    </p:extLst>
  </p:cSld>
  <p:clrMapOvr>
    <a:masterClrMapping/>
  </p:clrMapOvr>
  <p:transition spd="slow">
    <p:push dir="u"/>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_Header Orang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11263315" y="6346175"/>
            <a:ext cx="330047" cy="200260"/>
          </a:xfrm>
          <a:prstGeom prst="rect">
            <a:avLst/>
          </a:prstGeom>
        </p:spPr>
        <p:txBody>
          <a:bodyPr/>
          <a:lstStyle>
            <a:lvl1pPr>
              <a:defRPr>
                <a:latin typeface="+mn-lt"/>
              </a:defRPr>
            </a:lvl1pPr>
          </a:lstStyle>
          <a:p>
            <a:pPr fontAlgn="base">
              <a:spcAft>
                <a:spcPct val="0"/>
              </a:spcAft>
              <a:defRPr/>
            </a:pPr>
            <a:fld id="{4472AB7F-E8D0-4874-A9B8-335B68DC5F05}" type="slidenum">
              <a:rPr lang="en-GB" smtClean="0"/>
              <a:pPr fontAlgn="base">
                <a:spcAft>
                  <a:spcPct val="0"/>
                </a:spcAft>
                <a:defRPr/>
              </a:pPr>
              <a:t>‹#›</a:t>
            </a:fld>
            <a:endParaRPr lang="en-GB"/>
          </a:p>
        </p:txBody>
      </p:sp>
      <p:sp>
        <p:nvSpPr>
          <p:cNvPr id="5" name="Rectangle 4"/>
          <p:cNvSpPr/>
          <p:nvPr/>
        </p:nvSpPr>
        <p:spPr>
          <a:xfrm>
            <a:off x="0" y="0"/>
            <a:ext cx="12192000" cy="6055056"/>
          </a:xfrm>
          <a:prstGeom prst="rect">
            <a:avLst/>
          </a:prstGeom>
          <a:solidFill>
            <a:schemeClr val="accent1"/>
          </a:solidFill>
          <a:ln w="25400" cap="flat" cmpd="sng" algn="ctr">
            <a:noFill/>
            <a:prstDash val="solid"/>
          </a:ln>
          <a:effectLst/>
        </p:spPr>
        <p:txBody>
          <a:bodyPr rtlCol="0" anchor="ctr"/>
          <a:lstStyle/>
          <a:p>
            <a:pPr marL="0" marR="0" indent="0" algn="ctr" defTabSz="1219140" eaLnBrk="1" fontAlgn="auto" latinLnBrk="0" hangingPunct="1">
              <a:lnSpc>
                <a:spcPct val="100000"/>
              </a:lnSpc>
              <a:spcBef>
                <a:spcPts val="0"/>
              </a:spcBef>
              <a:spcAft>
                <a:spcPts val="0"/>
              </a:spcAft>
              <a:buClrTx/>
              <a:buSzTx/>
              <a:buFontTx/>
              <a:buNone/>
              <a:tabLst/>
            </a:pPr>
            <a:endParaRPr kumimoji="0" lang="en-GB" sz="2400" b="0" i="0" u="none" strike="noStrike" kern="0" cap="none" spc="0" normalizeH="0" baseline="0" noProof="0">
              <a:ln>
                <a:noFill/>
              </a:ln>
              <a:solidFill>
                <a:sysClr val="window" lastClr="FFFFFF"/>
              </a:solidFill>
              <a:effectLst/>
              <a:uLnTx/>
              <a:uFillTx/>
              <a:latin typeface="+mn-lt"/>
              <a:ea typeface="+mn-ea"/>
              <a:cs typeface="+mn-cs"/>
            </a:endParaRPr>
          </a:p>
        </p:txBody>
      </p:sp>
      <p:sp>
        <p:nvSpPr>
          <p:cNvPr id="2" name="Title 1">
            <a:extLst>
              <a:ext uri="{FF2B5EF4-FFF2-40B4-BE49-F238E27FC236}">
                <a16:creationId xmlns:a16="http://schemas.microsoft.com/office/drawing/2014/main" id="{6DA34CA3-225F-C7A5-7307-F73A0326F036}"/>
              </a:ext>
            </a:extLst>
          </p:cNvPr>
          <p:cNvSpPr>
            <a:spLocks noGrp="1"/>
          </p:cNvSpPr>
          <p:nvPr>
            <p:ph type="title" hasCustomPrompt="1"/>
          </p:nvPr>
        </p:nvSpPr>
        <p:spPr>
          <a:xfrm>
            <a:off x="596640" y="701344"/>
            <a:ext cx="10991923" cy="2118056"/>
          </a:xfrm>
          <a:prstGeom prst="rect">
            <a:avLst/>
          </a:prstGeom>
        </p:spPr>
        <p:txBody>
          <a:bodyPr lIns="0" tIns="0" rIns="0" bIns="0"/>
          <a:lstStyle>
            <a:lvl1pPr>
              <a:defRPr lang="en-GB" sz="5333" b="1" i="0" baseline="0" noProof="0" dirty="0">
                <a:solidFill>
                  <a:schemeClr val="bg1"/>
                </a:solidFill>
                <a:latin typeface="Verdana"/>
                <a:cs typeface="Verdana"/>
              </a:defRPr>
            </a:lvl1pPr>
          </a:lstStyle>
          <a:p>
            <a:pPr marL="98996" marR="0" lvl="0" indent="0" latinLnBrk="0">
              <a:lnSpc>
                <a:spcPct val="100000"/>
              </a:lnSpc>
              <a:spcBef>
                <a:spcPts val="533"/>
              </a:spcBef>
              <a:buClr>
                <a:schemeClr val="accent1"/>
              </a:buClr>
              <a:buSzTx/>
              <a:buFont typeface="Arial"/>
              <a:buNone/>
              <a:tabLst/>
            </a:pPr>
            <a:r>
              <a:rPr lang="en-GB" noProof="0"/>
              <a:t>Click to Edit Title</a:t>
            </a:r>
          </a:p>
        </p:txBody>
      </p:sp>
    </p:spTree>
    <p:extLst>
      <p:ext uri="{BB962C8B-B14F-4D97-AF65-F5344CB8AC3E}">
        <p14:creationId xmlns:p14="http://schemas.microsoft.com/office/powerpoint/2010/main" val="402815395"/>
      </p:ext>
    </p:extLst>
  </p:cSld>
  <p:clrMapOvr>
    <a:masterClrMapping/>
  </p:clrMapOvr>
  <p:transition spd="slow">
    <p:push dir="u"/>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4_Header - Editable Colour">
    <p:spTree>
      <p:nvGrpSpPr>
        <p:cNvPr id="1" name=""/>
        <p:cNvGrpSpPr/>
        <p:nvPr/>
      </p:nvGrpSpPr>
      <p:grpSpPr>
        <a:xfrm>
          <a:off x="0" y="0"/>
          <a:ext cx="0" cy="0"/>
          <a:chOff x="0" y="0"/>
          <a:chExt cx="0" cy="0"/>
        </a:xfrm>
      </p:grpSpPr>
      <p:sp>
        <p:nvSpPr>
          <p:cNvPr id="7" name="Rectangle 6"/>
          <p:cNvSpPr/>
          <p:nvPr/>
        </p:nvSpPr>
        <p:spPr>
          <a:xfrm>
            <a:off x="0" y="0"/>
            <a:ext cx="12192000" cy="6055056"/>
          </a:xfrm>
          <a:prstGeom prst="rect">
            <a:avLst/>
          </a:prstGeom>
          <a:solidFill>
            <a:srgbClr val="D3875F"/>
          </a:solidFill>
          <a:ln w="25400" cap="flat" cmpd="sng" algn="ctr">
            <a:noFill/>
            <a:prstDash val="solid"/>
          </a:ln>
          <a:effectLst/>
        </p:spPr>
        <p:txBody>
          <a:bodyPr rtlCol="0" anchor="ctr"/>
          <a:lstStyle/>
          <a:p>
            <a:pPr marL="0" marR="0" indent="0" algn="ctr" defTabSz="1219140" eaLnBrk="1" fontAlgn="auto" latinLnBrk="0" hangingPunct="1">
              <a:lnSpc>
                <a:spcPct val="100000"/>
              </a:lnSpc>
              <a:spcBef>
                <a:spcPts val="0"/>
              </a:spcBef>
              <a:spcAft>
                <a:spcPts val="0"/>
              </a:spcAft>
              <a:buClrTx/>
              <a:buSzTx/>
              <a:buFontTx/>
              <a:buNone/>
              <a:tabLst/>
            </a:pPr>
            <a:endParaRPr kumimoji="0" lang="en-GB" sz="2400" b="0" i="0" u="none" strike="noStrike" kern="0" cap="none" spc="0" normalizeH="0" baseline="0" noProof="0">
              <a:ln>
                <a:noFill/>
              </a:ln>
              <a:solidFill>
                <a:sysClr val="window" lastClr="FFFFFF"/>
              </a:solidFill>
              <a:effectLst/>
              <a:uLnTx/>
              <a:uFillTx/>
              <a:latin typeface="+mn-lt"/>
              <a:ea typeface="+mn-ea"/>
              <a:cs typeface="+mn-cs"/>
            </a:endParaRPr>
          </a:p>
        </p:txBody>
      </p:sp>
      <p:sp>
        <p:nvSpPr>
          <p:cNvPr id="4" name="Slide Number Placeholder 3"/>
          <p:cNvSpPr>
            <a:spLocks noGrp="1"/>
          </p:cNvSpPr>
          <p:nvPr>
            <p:ph type="sldNum" sz="quarter" idx="12"/>
          </p:nvPr>
        </p:nvSpPr>
        <p:spPr>
          <a:xfrm>
            <a:off x="11263315" y="6346175"/>
            <a:ext cx="330047" cy="200260"/>
          </a:xfrm>
          <a:prstGeom prst="rect">
            <a:avLst/>
          </a:prstGeom>
        </p:spPr>
        <p:txBody>
          <a:bodyPr/>
          <a:lstStyle>
            <a:lvl1pPr>
              <a:defRPr>
                <a:latin typeface="+mn-lt"/>
              </a:defRPr>
            </a:lvl1pPr>
          </a:lstStyle>
          <a:p>
            <a:pPr fontAlgn="base">
              <a:spcAft>
                <a:spcPct val="0"/>
              </a:spcAft>
              <a:defRPr/>
            </a:pPr>
            <a:fld id="{4472AB7F-E8D0-4874-A9B8-335B68DC5F05}" type="slidenum">
              <a:rPr lang="en-GB" smtClean="0"/>
              <a:pPr fontAlgn="base">
                <a:spcAft>
                  <a:spcPct val="0"/>
                </a:spcAft>
                <a:defRPr/>
              </a:pPr>
              <a:t>‹#›</a:t>
            </a:fld>
            <a:endParaRPr lang="en-GB"/>
          </a:p>
        </p:txBody>
      </p:sp>
      <p:sp>
        <p:nvSpPr>
          <p:cNvPr id="2" name="Title 1">
            <a:extLst>
              <a:ext uri="{FF2B5EF4-FFF2-40B4-BE49-F238E27FC236}">
                <a16:creationId xmlns:a16="http://schemas.microsoft.com/office/drawing/2014/main" id="{4EF551AD-D5BE-0E03-8F68-041E7DFFC630}"/>
              </a:ext>
            </a:extLst>
          </p:cNvPr>
          <p:cNvSpPr>
            <a:spLocks noGrp="1"/>
          </p:cNvSpPr>
          <p:nvPr>
            <p:ph type="title" hasCustomPrompt="1"/>
          </p:nvPr>
        </p:nvSpPr>
        <p:spPr>
          <a:xfrm>
            <a:off x="596640" y="701344"/>
            <a:ext cx="10991923" cy="2118056"/>
          </a:xfrm>
          <a:prstGeom prst="rect">
            <a:avLst/>
          </a:prstGeom>
        </p:spPr>
        <p:txBody>
          <a:bodyPr lIns="0" tIns="0" rIns="0" bIns="0"/>
          <a:lstStyle>
            <a:lvl1pPr>
              <a:defRPr lang="en-GB" sz="5333" b="1" i="0" baseline="0" noProof="0" dirty="0">
                <a:solidFill>
                  <a:schemeClr val="bg1"/>
                </a:solidFill>
                <a:latin typeface="Verdana"/>
                <a:cs typeface="Verdana"/>
              </a:defRPr>
            </a:lvl1pPr>
          </a:lstStyle>
          <a:p>
            <a:pPr marL="98996" marR="0" lvl="0" indent="0" latinLnBrk="0">
              <a:lnSpc>
                <a:spcPct val="100000"/>
              </a:lnSpc>
              <a:spcBef>
                <a:spcPts val="533"/>
              </a:spcBef>
              <a:buClr>
                <a:schemeClr val="accent1"/>
              </a:buClr>
              <a:buSzTx/>
              <a:buFont typeface="Arial"/>
              <a:buNone/>
              <a:tabLst/>
            </a:pPr>
            <a:r>
              <a:rPr lang="en-GB" noProof="0"/>
              <a:t>Click to Edit Title</a:t>
            </a:r>
          </a:p>
        </p:txBody>
      </p:sp>
    </p:spTree>
    <p:extLst>
      <p:ext uri="{BB962C8B-B14F-4D97-AF65-F5344CB8AC3E}">
        <p14:creationId xmlns:p14="http://schemas.microsoft.com/office/powerpoint/2010/main" val="878020001"/>
      </p:ext>
    </p:extLst>
  </p:cSld>
  <p:clrMapOvr>
    <a:masterClrMapping/>
  </p:clrMapOvr>
  <p:transition spd="slow">
    <p:push dir="u"/>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_Header Raspberry">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11263315" y="6346175"/>
            <a:ext cx="330047" cy="200260"/>
          </a:xfrm>
          <a:prstGeom prst="rect">
            <a:avLst/>
          </a:prstGeom>
        </p:spPr>
        <p:txBody>
          <a:bodyPr/>
          <a:lstStyle>
            <a:lvl1pPr>
              <a:defRPr>
                <a:latin typeface="+mn-lt"/>
              </a:defRPr>
            </a:lvl1pPr>
          </a:lstStyle>
          <a:p>
            <a:pPr fontAlgn="base">
              <a:spcAft>
                <a:spcPct val="0"/>
              </a:spcAft>
              <a:defRPr/>
            </a:pPr>
            <a:fld id="{4472AB7F-E8D0-4874-A9B8-335B68DC5F05}" type="slidenum">
              <a:rPr lang="en-GB" smtClean="0"/>
              <a:pPr fontAlgn="base">
                <a:spcAft>
                  <a:spcPct val="0"/>
                </a:spcAft>
                <a:defRPr/>
              </a:pPr>
              <a:t>‹#›</a:t>
            </a:fld>
            <a:endParaRPr lang="en-GB"/>
          </a:p>
        </p:txBody>
      </p:sp>
      <p:sp>
        <p:nvSpPr>
          <p:cNvPr id="5" name="Rectangle 4"/>
          <p:cNvSpPr/>
          <p:nvPr/>
        </p:nvSpPr>
        <p:spPr>
          <a:xfrm>
            <a:off x="0" y="0"/>
            <a:ext cx="12192000" cy="6055056"/>
          </a:xfrm>
          <a:prstGeom prst="rect">
            <a:avLst/>
          </a:prstGeom>
          <a:solidFill>
            <a:schemeClr val="accent4"/>
          </a:solidFill>
          <a:ln w="25400" cap="flat" cmpd="sng" algn="ctr">
            <a:noFill/>
            <a:prstDash val="solid"/>
          </a:ln>
          <a:effectLst/>
        </p:spPr>
        <p:txBody>
          <a:bodyPr rtlCol="0" anchor="ctr"/>
          <a:lstStyle/>
          <a:p>
            <a:pPr marL="0" marR="0" indent="0" algn="ctr" defTabSz="1219140" eaLnBrk="1" fontAlgn="auto" latinLnBrk="0" hangingPunct="1">
              <a:lnSpc>
                <a:spcPct val="100000"/>
              </a:lnSpc>
              <a:spcBef>
                <a:spcPts val="0"/>
              </a:spcBef>
              <a:spcAft>
                <a:spcPts val="0"/>
              </a:spcAft>
              <a:buClrTx/>
              <a:buSzTx/>
              <a:buFontTx/>
              <a:buNone/>
              <a:tabLst/>
            </a:pPr>
            <a:endParaRPr kumimoji="0" lang="en-GB" sz="2400" b="0" i="0" u="none" strike="noStrike" kern="0" cap="none" spc="0" normalizeH="0" baseline="0" noProof="0">
              <a:ln>
                <a:noFill/>
              </a:ln>
              <a:solidFill>
                <a:sysClr val="window" lastClr="FFFFFF"/>
              </a:solidFill>
              <a:effectLst/>
              <a:uLnTx/>
              <a:uFillTx/>
              <a:latin typeface="+mn-lt"/>
              <a:ea typeface="+mn-ea"/>
              <a:cs typeface="+mn-cs"/>
            </a:endParaRPr>
          </a:p>
        </p:txBody>
      </p:sp>
      <p:sp>
        <p:nvSpPr>
          <p:cNvPr id="2" name="Title 1">
            <a:extLst>
              <a:ext uri="{FF2B5EF4-FFF2-40B4-BE49-F238E27FC236}">
                <a16:creationId xmlns:a16="http://schemas.microsoft.com/office/drawing/2014/main" id="{FD20354C-E5B9-A092-614B-3B71D744A6CC}"/>
              </a:ext>
            </a:extLst>
          </p:cNvPr>
          <p:cNvSpPr txBox="1">
            <a:spLocks/>
          </p:cNvSpPr>
          <p:nvPr userDrawn="1"/>
        </p:nvSpPr>
        <p:spPr bwMode="auto">
          <a:xfrm>
            <a:off x="596640" y="701344"/>
            <a:ext cx="10991923" cy="2118056"/>
          </a:xfrm>
          <a:prstGeom prst="rect">
            <a:avLst/>
          </a:prstGeom>
          <a:noFill/>
          <a:ln>
            <a:noFill/>
          </a:ln>
        </p:spPr>
        <p:txBody>
          <a:bodyPr vert="horz" wrap="square" lIns="0" tIns="0" rIns="0" bIns="0" numCol="1" anchor="ctr" anchorCtr="0" compatLnSpc="1">
            <a:prstTxWarp prst="textNoShape">
              <a:avLst/>
            </a:prstTxWarp>
          </a:bodyPr>
          <a:lstStyle>
            <a:lvl1pPr algn="l" defTabSz="457155" rtl="0" eaLnBrk="1" fontAlgn="base" hangingPunct="1">
              <a:spcBef>
                <a:spcPct val="0"/>
              </a:spcBef>
              <a:spcAft>
                <a:spcPct val="0"/>
              </a:spcAft>
              <a:defRPr lang="en-GB" sz="4000" b="1" i="0" kern="1200" cap="none" spc="0" baseline="0" noProof="0" dirty="0">
                <a:solidFill>
                  <a:schemeClr val="bg1"/>
                </a:solidFill>
                <a:latin typeface="Verdana"/>
                <a:ea typeface="ＭＳ Ｐゴシック" charset="0"/>
                <a:cs typeface="Verdana"/>
              </a:defRPr>
            </a:lvl1pPr>
            <a:lvl2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2pPr>
            <a:lvl3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3pPr>
            <a:lvl4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4pPr>
            <a:lvl5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5pPr>
            <a:lvl6pPr marL="457155"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6pPr>
            <a:lvl7pPr marL="914310"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7pPr>
            <a:lvl8pPr marL="1371466"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8pPr>
            <a:lvl9pPr marL="1828622"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9pPr>
          </a:lstStyle>
          <a:p>
            <a:pPr marL="98996">
              <a:spcBef>
                <a:spcPts val="533"/>
              </a:spcBef>
              <a:buClr>
                <a:schemeClr val="accent1"/>
              </a:buClr>
              <a:buFont typeface="Arial"/>
              <a:buNone/>
            </a:pPr>
            <a:r>
              <a:rPr lang="en-GB" sz="5333"/>
              <a:t>Click to Edit Title</a:t>
            </a:r>
          </a:p>
        </p:txBody>
      </p:sp>
    </p:spTree>
    <p:extLst>
      <p:ext uri="{BB962C8B-B14F-4D97-AF65-F5344CB8AC3E}">
        <p14:creationId xmlns:p14="http://schemas.microsoft.com/office/powerpoint/2010/main" val="931479422"/>
      </p:ext>
    </p:extLst>
  </p:cSld>
  <p:clrMapOvr>
    <a:masterClrMapping/>
  </p:clrMapOvr>
  <p:transition spd="slow">
    <p:push dir="u"/>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Header Raspberry">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5" name="Rectangle 4"/>
          <p:cNvSpPr/>
          <p:nvPr userDrawn="1"/>
        </p:nvSpPr>
        <p:spPr>
          <a:xfrm>
            <a:off x="0" y="0"/>
            <a:ext cx="12192000" cy="6055056"/>
          </a:xfrm>
          <a:prstGeom prst="rect">
            <a:avLst/>
          </a:prstGeom>
          <a:solidFill>
            <a:srgbClr val="C1D82F"/>
          </a:solidFill>
          <a:ln w="25400" cap="flat" cmpd="sng" algn="ctr">
            <a:noFill/>
            <a:prstDash val="solid"/>
          </a:ln>
          <a:effectLst/>
        </p:spPr>
        <p:txBody>
          <a:bodyPr rtlCol="0" anchor="ctr"/>
          <a:lstStyle/>
          <a:p>
            <a:pPr marL="0" marR="0" indent="0" algn="ctr" defTabSz="1219140" eaLnBrk="1" fontAlgn="auto" latinLnBrk="0" hangingPunct="1">
              <a:lnSpc>
                <a:spcPct val="100000"/>
              </a:lnSpc>
              <a:spcBef>
                <a:spcPts val="0"/>
              </a:spcBef>
              <a:spcAft>
                <a:spcPts val="0"/>
              </a:spcAft>
              <a:buClrTx/>
              <a:buSzTx/>
              <a:buFontTx/>
              <a:buNone/>
              <a:tabLst/>
            </a:pPr>
            <a:endParaRPr kumimoji="0" lang="en-GB" sz="2400" b="0" i="0" u="none" strike="noStrike" kern="0" cap="none" spc="0" normalizeH="0" baseline="0" noProof="0">
              <a:ln>
                <a:noFill/>
              </a:ln>
              <a:solidFill>
                <a:sysClr val="window" lastClr="FFFFFF"/>
              </a:solidFill>
              <a:effectLst/>
              <a:uLnTx/>
              <a:uFillTx/>
              <a:latin typeface="Verdana"/>
              <a:ea typeface="+mn-ea"/>
              <a:cs typeface="+mn-cs"/>
            </a:endParaRPr>
          </a:p>
        </p:txBody>
      </p:sp>
      <p:sp>
        <p:nvSpPr>
          <p:cNvPr id="6" name="Text Placeholder 10"/>
          <p:cNvSpPr>
            <a:spLocks noGrp="1"/>
          </p:cNvSpPr>
          <p:nvPr>
            <p:ph type="body" sz="quarter" idx="14" hasCustomPrompt="1"/>
          </p:nvPr>
        </p:nvSpPr>
        <p:spPr>
          <a:xfrm>
            <a:off x="609600" y="701344"/>
            <a:ext cx="10983760" cy="2118056"/>
          </a:xfrm>
          <a:prstGeom prst="rect">
            <a:avLst/>
          </a:prstGeom>
        </p:spPr>
        <p:txBody>
          <a:bodyPr lIns="0" tIns="0" rIns="0" bIns="0"/>
          <a:lstStyle>
            <a:lvl1pPr marL="98996" indent="0">
              <a:lnSpc>
                <a:spcPct val="100000"/>
              </a:lnSpc>
              <a:buNone/>
              <a:defRPr sz="5333" b="1">
                <a:solidFill>
                  <a:schemeClr val="bg1"/>
                </a:solidFill>
              </a:defRPr>
            </a:lvl1pPr>
            <a:lvl2pPr marL="362982" indent="0">
              <a:buNone/>
              <a:defRPr>
                <a:solidFill>
                  <a:schemeClr val="bg1"/>
                </a:solidFill>
              </a:defRPr>
            </a:lvl2pPr>
            <a:lvl3pPr marL="718165" indent="0">
              <a:buNone/>
              <a:defRPr>
                <a:solidFill>
                  <a:schemeClr val="bg1"/>
                </a:solidFill>
              </a:defRPr>
            </a:lvl3pPr>
            <a:lvl4pPr marL="1096775" indent="0">
              <a:buNone/>
              <a:defRPr>
                <a:solidFill>
                  <a:schemeClr val="bg1"/>
                </a:solidFill>
              </a:defRPr>
            </a:lvl4pPr>
            <a:lvl5pPr marL="1384760" indent="0">
              <a:buNone/>
              <a:defRPr>
                <a:solidFill>
                  <a:schemeClr val="bg1"/>
                </a:solidFill>
              </a:defRPr>
            </a:lvl5pPr>
          </a:lstStyle>
          <a:p>
            <a:pPr lvl="0"/>
            <a:r>
              <a:rPr lang="en-GB" noProof="0"/>
              <a:t>Click to edit header</a:t>
            </a:r>
          </a:p>
        </p:txBody>
      </p:sp>
    </p:spTree>
    <p:extLst>
      <p:ext uri="{BB962C8B-B14F-4D97-AF65-F5344CB8AC3E}">
        <p14:creationId xmlns:p14="http://schemas.microsoft.com/office/powerpoint/2010/main" val="184198150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Contact">
    <p:spTree>
      <p:nvGrpSpPr>
        <p:cNvPr id="1" name=""/>
        <p:cNvGrpSpPr/>
        <p:nvPr/>
      </p:nvGrpSpPr>
      <p:grpSpPr>
        <a:xfrm>
          <a:off x="0" y="0"/>
          <a:ext cx="0" cy="0"/>
          <a:chOff x="0" y="0"/>
          <a:chExt cx="0" cy="0"/>
        </a:xfrm>
      </p:grpSpPr>
      <p:sp>
        <p:nvSpPr>
          <p:cNvPr id="4" name="Title 3"/>
          <p:cNvSpPr>
            <a:spLocks noGrp="1"/>
          </p:cNvSpPr>
          <p:nvPr>
            <p:ph type="title" hasCustomPrompt="1"/>
          </p:nvPr>
        </p:nvSpPr>
        <p:spPr/>
        <p:txBody>
          <a:bodyPr/>
          <a:lstStyle/>
          <a:p>
            <a:r>
              <a:rPr lang="en-GB" noProof="0"/>
              <a:t>Contact Information</a:t>
            </a:r>
          </a:p>
        </p:txBody>
      </p:sp>
      <p:sp>
        <p:nvSpPr>
          <p:cNvPr id="5" name="Slide Number Placeholder 4"/>
          <p:cNvSpPr>
            <a:spLocks noGrp="1"/>
          </p:cNvSpPr>
          <p:nvPr>
            <p:ph type="sldNum" sz="quarter" idx="14"/>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20" name="Text Placeholder 5"/>
          <p:cNvSpPr>
            <a:spLocks noGrp="1"/>
          </p:cNvSpPr>
          <p:nvPr>
            <p:ph type="body" sz="quarter" idx="11" hasCustomPrompt="1"/>
          </p:nvPr>
        </p:nvSpPr>
        <p:spPr>
          <a:xfrm>
            <a:off x="588972" y="1515564"/>
            <a:ext cx="10995801" cy="415832"/>
          </a:xfrm>
          <a:prstGeom prst="rect">
            <a:avLst/>
          </a:prstGeom>
        </p:spPr>
        <p:txBody>
          <a:bodyPr lIns="144000" rIns="144000">
            <a:normAutofit/>
          </a:bodyPr>
          <a:lstStyle>
            <a:lvl1pPr marL="0" indent="0">
              <a:buFontTx/>
              <a:buNone/>
              <a:defRPr sz="1867" b="1" i="0"/>
            </a:lvl1pPr>
          </a:lstStyle>
          <a:p>
            <a:pPr lvl="0"/>
            <a:r>
              <a:rPr lang="en-GB" noProof="0"/>
              <a:t>Name</a:t>
            </a:r>
          </a:p>
        </p:txBody>
      </p:sp>
      <p:sp>
        <p:nvSpPr>
          <p:cNvPr id="21" name="Text Placeholder 2"/>
          <p:cNvSpPr>
            <a:spLocks noGrp="1"/>
          </p:cNvSpPr>
          <p:nvPr>
            <p:ph idx="13" hasCustomPrompt="1"/>
          </p:nvPr>
        </p:nvSpPr>
        <p:spPr bwMode="auto">
          <a:xfrm>
            <a:off x="588971" y="1911935"/>
            <a:ext cx="10986549" cy="478060"/>
          </a:xfrm>
          <a:prstGeom prst="rect">
            <a:avLst/>
          </a:prstGeom>
          <a:noFill/>
          <a:ln w="9525">
            <a:noFill/>
            <a:miter lim="800000"/>
            <a:headEnd/>
            <a:tailEnd/>
          </a:ln>
        </p:spPr>
        <p:txBody>
          <a:bodyPr vert="horz" wrap="square" lIns="72000" tIns="45716" rIns="72000" bIns="45716" numCol="1" anchor="t" anchorCtr="0" compatLnSpc="1">
            <a:prstTxWarp prst="textNoShape">
              <a:avLst/>
            </a:prstTxWarp>
          </a:bodyPr>
          <a:lstStyle>
            <a:lvl1pPr marL="98996" indent="0">
              <a:buNone/>
              <a:defRPr sz="1600"/>
            </a:lvl1pPr>
            <a:lvl2pPr marL="362982" indent="0">
              <a:buNone/>
              <a:defRPr/>
            </a:lvl2pPr>
            <a:lvl3pPr marL="718165" indent="0">
              <a:buNone/>
              <a:defRPr/>
            </a:lvl3pPr>
            <a:lvl4pPr marL="1096775" indent="0">
              <a:buNone/>
              <a:defRPr/>
            </a:lvl4pPr>
            <a:lvl5pPr marL="1384760" indent="0">
              <a:buNone/>
              <a:defRPr/>
            </a:lvl5pPr>
          </a:lstStyle>
          <a:p>
            <a:r>
              <a:rPr lang="en-GB" noProof="0"/>
              <a:t>Title</a:t>
            </a:r>
          </a:p>
        </p:txBody>
      </p:sp>
      <p:sp>
        <p:nvSpPr>
          <p:cNvPr id="22" name="Text Placeholder 2"/>
          <p:cNvSpPr>
            <a:spLocks noGrp="1"/>
          </p:cNvSpPr>
          <p:nvPr>
            <p:ph idx="16" hasCustomPrompt="1"/>
          </p:nvPr>
        </p:nvSpPr>
        <p:spPr bwMode="auto">
          <a:xfrm>
            <a:off x="1077864" y="3887050"/>
            <a:ext cx="10506181" cy="347313"/>
          </a:xfrm>
          <a:prstGeom prst="rect">
            <a:avLst/>
          </a:prstGeom>
          <a:noFill/>
          <a:ln w="9525">
            <a:noFill/>
            <a:miter lim="800000"/>
            <a:headEnd/>
            <a:tailEnd/>
          </a:ln>
        </p:spPr>
        <p:txBody>
          <a:bodyPr vert="horz" wrap="square" lIns="0" tIns="45716" rIns="0" bIns="45716" numCol="1" anchor="t" anchorCtr="0" compatLnSpc="1">
            <a:prstTxWarp prst="textNoShape">
              <a:avLst/>
            </a:prstTxWarp>
          </a:bodyPr>
          <a:lstStyle>
            <a:lvl1pPr marL="98996" indent="0">
              <a:buNone/>
              <a:defRPr sz="1600"/>
            </a:lvl1pPr>
            <a:lvl2pPr marL="362982" indent="0">
              <a:buNone/>
              <a:defRPr/>
            </a:lvl2pPr>
            <a:lvl3pPr marL="718165" indent="0">
              <a:buNone/>
              <a:defRPr/>
            </a:lvl3pPr>
            <a:lvl4pPr marL="1096775" indent="0">
              <a:buNone/>
              <a:defRPr/>
            </a:lvl4pPr>
            <a:lvl5pPr marL="1384760" indent="0">
              <a:buNone/>
              <a:defRPr/>
            </a:lvl5pPr>
          </a:lstStyle>
          <a:p>
            <a:pPr lvl="0"/>
            <a:r>
              <a:rPr lang="en-GB" noProof="0"/>
              <a:t>+00 (0)00 0000 0000</a:t>
            </a:r>
          </a:p>
        </p:txBody>
      </p:sp>
      <p:sp>
        <p:nvSpPr>
          <p:cNvPr id="23" name="Text Placeholder 2"/>
          <p:cNvSpPr>
            <a:spLocks noGrp="1"/>
          </p:cNvSpPr>
          <p:nvPr>
            <p:ph idx="17" hasCustomPrompt="1"/>
          </p:nvPr>
        </p:nvSpPr>
        <p:spPr bwMode="auto">
          <a:xfrm>
            <a:off x="588971" y="5413419"/>
            <a:ext cx="10986549" cy="384871"/>
          </a:xfrm>
          <a:prstGeom prst="rect">
            <a:avLst/>
          </a:prstGeom>
          <a:noFill/>
          <a:ln w="9525">
            <a:noFill/>
            <a:miter lim="800000"/>
            <a:headEnd/>
            <a:tailEnd/>
          </a:ln>
        </p:spPr>
        <p:txBody>
          <a:bodyPr vert="horz" wrap="square" lIns="72000" tIns="45716" rIns="72000" bIns="45716" numCol="1" anchor="t" anchorCtr="0" compatLnSpc="1">
            <a:prstTxWarp prst="textNoShape">
              <a:avLst/>
            </a:prstTxWarp>
          </a:bodyPr>
          <a:lstStyle>
            <a:lvl1pPr marL="98996" indent="0">
              <a:buNone/>
              <a:defRPr sz="1600" b="1" i="0">
                <a:solidFill>
                  <a:srgbClr val="C1D82F"/>
                </a:solidFill>
              </a:defRPr>
            </a:lvl1pPr>
            <a:lvl2pPr marL="362982" indent="0">
              <a:buNone/>
              <a:defRPr/>
            </a:lvl2pPr>
            <a:lvl3pPr marL="718165" indent="0">
              <a:buNone/>
              <a:defRPr/>
            </a:lvl3pPr>
            <a:lvl4pPr marL="1096775" indent="0">
              <a:buNone/>
              <a:defRPr/>
            </a:lvl4pPr>
            <a:lvl5pPr marL="1384760" indent="0">
              <a:buNone/>
              <a:defRPr/>
            </a:lvl5pPr>
          </a:lstStyle>
          <a:p>
            <a:pPr lvl="0"/>
            <a:r>
              <a:rPr lang="en-GB" noProof="0"/>
              <a:t>www.gs1.org</a:t>
            </a:r>
          </a:p>
        </p:txBody>
      </p:sp>
      <p:sp>
        <p:nvSpPr>
          <p:cNvPr id="24" name="Text Placeholder 2"/>
          <p:cNvSpPr>
            <a:spLocks noGrp="1"/>
          </p:cNvSpPr>
          <p:nvPr>
            <p:ph idx="19" hasCustomPrompt="1"/>
          </p:nvPr>
        </p:nvSpPr>
        <p:spPr bwMode="auto">
          <a:xfrm>
            <a:off x="1077864" y="4895059"/>
            <a:ext cx="10506181" cy="336820"/>
          </a:xfrm>
          <a:prstGeom prst="rect">
            <a:avLst/>
          </a:prstGeom>
          <a:noFill/>
          <a:ln w="9525">
            <a:noFill/>
            <a:miter lim="800000"/>
            <a:headEnd/>
            <a:tailEnd/>
          </a:ln>
        </p:spPr>
        <p:txBody>
          <a:bodyPr vert="horz" wrap="square" lIns="0" tIns="45716" rIns="0" bIns="45716" numCol="1" anchor="t" anchorCtr="0" compatLnSpc="1">
            <a:prstTxWarp prst="textNoShape">
              <a:avLst/>
            </a:prstTxWarp>
          </a:bodyPr>
          <a:lstStyle>
            <a:lvl1pPr marL="98996" indent="0">
              <a:buNone/>
              <a:defRPr sz="1600"/>
            </a:lvl1pPr>
            <a:lvl2pPr marL="362982" indent="0">
              <a:buNone/>
              <a:defRPr/>
            </a:lvl2pPr>
            <a:lvl3pPr marL="718165" indent="0">
              <a:buNone/>
              <a:defRPr/>
            </a:lvl3pPr>
            <a:lvl4pPr marL="1096775" indent="0">
              <a:buNone/>
              <a:defRPr/>
            </a:lvl4pPr>
            <a:lvl5pPr marL="1384760" indent="0">
              <a:buNone/>
              <a:defRPr/>
            </a:lvl5pPr>
          </a:lstStyle>
          <a:p>
            <a:pPr lvl="0"/>
            <a:r>
              <a:rPr lang="en-GB" noProof="0"/>
              <a:t>name@gs1.org</a:t>
            </a:r>
          </a:p>
        </p:txBody>
      </p:sp>
      <p:sp>
        <p:nvSpPr>
          <p:cNvPr id="27" name="Text Placeholder 2"/>
          <p:cNvSpPr>
            <a:spLocks noGrp="1"/>
          </p:cNvSpPr>
          <p:nvPr>
            <p:ph idx="22" hasCustomPrompt="1"/>
          </p:nvPr>
        </p:nvSpPr>
        <p:spPr bwMode="auto">
          <a:xfrm>
            <a:off x="588971" y="2374947"/>
            <a:ext cx="10986549" cy="1390836"/>
          </a:xfrm>
          <a:prstGeom prst="rect">
            <a:avLst/>
          </a:prstGeom>
          <a:noFill/>
          <a:ln w="9525">
            <a:noFill/>
            <a:miter lim="800000"/>
            <a:headEnd/>
            <a:tailEnd/>
          </a:ln>
        </p:spPr>
        <p:txBody>
          <a:bodyPr vert="horz" wrap="square" lIns="72000" tIns="45716" rIns="72000" bIns="45716" numCol="1" anchor="t" anchorCtr="0" compatLnSpc="1">
            <a:prstTxWarp prst="textNoShape">
              <a:avLst/>
            </a:prstTxWarp>
          </a:bodyPr>
          <a:lstStyle>
            <a:lvl1pPr marL="98996" indent="0">
              <a:buNone/>
              <a:defRPr sz="1600" b="0" baseline="0"/>
            </a:lvl1pPr>
            <a:lvl2pPr marL="362982" indent="0">
              <a:buNone/>
              <a:defRPr/>
            </a:lvl2pPr>
            <a:lvl3pPr marL="718165" indent="0">
              <a:buNone/>
              <a:defRPr/>
            </a:lvl3pPr>
            <a:lvl4pPr marL="1096775" indent="0">
              <a:buNone/>
              <a:defRPr/>
            </a:lvl4pPr>
            <a:lvl5pPr marL="1384760" indent="0">
              <a:buNone/>
              <a:defRPr/>
            </a:lvl5pPr>
          </a:lstStyle>
          <a:p>
            <a:pPr lvl="0"/>
            <a:r>
              <a:rPr lang="en-GB" noProof="0"/>
              <a:t>GS1 Address</a:t>
            </a:r>
          </a:p>
        </p:txBody>
      </p:sp>
      <p:sp>
        <p:nvSpPr>
          <p:cNvPr id="32" name="Text Placeholder 2"/>
          <p:cNvSpPr>
            <a:spLocks noGrp="1"/>
          </p:cNvSpPr>
          <p:nvPr>
            <p:ph idx="27" hasCustomPrompt="1"/>
          </p:nvPr>
        </p:nvSpPr>
        <p:spPr bwMode="auto">
          <a:xfrm>
            <a:off x="1077864" y="4222785"/>
            <a:ext cx="10506181" cy="347313"/>
          </a:xfrm>
          <a:prstGeom prst="rect">
            <a:avLst/>
          </a:prstGeom>
          <a:noFill/>
          <a:ln w="9525">
            <a:noFill/>
            <a:miter lim="800000"/>
            <a:headEnd/>
            <a:tailEnd/>
          </a:ln>
        </p:spPr>
        <p:txBody>
          <a:bodyPr vert="horz" wrap="square" lIns="0" tIns="45716" rIns="0" bIns="45716" numCol="1" anchor="t" anchorCtr="0" compatLnSpc="1">
            <a:prstTxWarp prst="textNoShape">
              <a:avLst/>
            </a:prstTxWarp>
          </a:bodyPr>
          <a:lstStyle>
            <a:lvl1pPr marL="98996" indent="0">
              <a:buNone/>
              <a:defRPr sz="1600"/>
            </a:lvl1pPr>
            <a:lvl2pPr marL="362982" indent="0">
              <a:buNone/>
              <a:defRPr/>
            </a:lvl2pPr>
            <a:lvl3pPr marL="718165" indent="0">
              <a:buNone/>
              <a:defRPr/>
            </a:lvl3pPr>
            <a:lvl4pPr marL="1096775" indent="0">
              <a:buNone/>
              <a:defRPr/>
            </a:lvl4pPr>
            <a:lvl5pPr marL="1384760" indent="0">
              <a:buNone/>
              <a:defRPr/>
            </a:lvl5pPr>
          </a:lstStyle>
          <a:p>
            <a:pPr lvl="0"/>
            <a:r>
              <a:rPr lang="en-GB" noProof="0"/>
              <a:t>+00 (0)00 0000 0000</a:t>
            </a:r>
          </a:p>
        </p:txBody>
      </p:sp>
      <p:sp>
        <p:nvSpPr>
          <p:cNvPr id="33" name="Text Placeholder 2"/>
          <p:cNvSpPr>
            <a:spLocks noGrp="1"/>
          </p:cNvSpPr>
          <p:nvPr>
            <p:ph idx="28" hasCustomPrompt="1"/>
          </p:nvPr>
        </p:nvSpPr>
        <p:spPr bwMode="auto">
          <a:xfrm>
            <a:off x="1077864" y="4558520"/>
            <a:ext cx="10506181" cy="347313"/>
          </a:xfrm>
          <a:prstGeom prst="rect">
            <a:avLst/>
          </a:prstGeom>
          <a:noFill/>
          <a:ln w="9525">
            <a:noFill/>
            <a:miter lim="800000"/>
            <a:headEnd/>
            <a:tailEnd/>
          </a:ln>
        </p:spPr>
        <p:txBody>
          <a:bodyPr vert="horz" wrap="square" lIns="0" tIns="45716" rIns="0" bIns="45716" numCol="1" anchor="t" anchorCtr="0" compatLnSpc="1">
            <a:prstTxWarp prst="textNoShape">
              <a:avLst/>
            </a:prstTxWarp>
          </a:bodyPr>
          <a:lstStyle>
            <a:lvl1pPr marL="98996" indent="0">
              <a:buNone/>
              <a:defRPr sz="1600"/>
            </a:lvl1pPr>
            <a:lvl2pPr marL="362982" indent="0">
              <a:buNone/>
              <a:defRPr/>
            </a:lvl2pPr>
            <a:lvl3pPr marL="718165" indent="0">
              <a:buNone/>
              <a:defRPr/>
            </a:lvl3pPr>
            <a:lvl4pPr marL="1096775" indent="0">
              <a:buNone/>
              <a:defRPr/>
            </a:lvl4pPr>
            <a:lvl5pPr marL="1384760" indent="0">
              <a:buNone/>
              <a:defRPr/>
            </a:lvl5pPr>
          </a:lstStyle>
          <a:p>
            <a:pPr lvl="0"/>
            <a:r>
              <a:rPr lang="en-GB" noProof="0"/>
              <a:t>+00 (0)00 0000 0000</a:t>
            </a:r>
          </a:p>
        </p:txBody>
      </p:sp>
      <p:sp>
        <p:nvSpPr>
          <p:cNvPr id="41" name="Text Placeholder 40"/>
          <p:cNvSpPr>
            <a:spLocks noGrp="1"/>
          </p:cNvSpPr>
          <p:nvPr>
            <p:ph type="body" sz="quarter" idx="33" hasCustomPrompt="1"/>
          </p:nvPr>
        </p:nvSpPr>
        <p:spPr>
          <a:xfrm>
            <a:off x="592196" y="3889057"/>
            <a:ext cx="388627" cy="354563"/>
          </a:xfrm>
          <a:prstGeom prst="rect">
            <a:avLst/>
          </a:prstGeom>
        </p:spPr>
        <p:txBody>
          <a:bodyPr vert="horz" lIns="72000" rIns="0"/>
          <a:lstStyle>
            <a:lvl1pPr marL="98996" indent="0" algn="l">
              <a:buNone/>
              <a:defRPr sz="1600" b="1" i="0"/>
            </a:lvl1pPr>
          </a:lstStyle>
          <a:p>
            <a:pPr lvl="0"/>
            <a:r>
              <a:rPr lang="en-GB" noProof="0"/>
              <a:t>T</a:t>
            </a:r>
          </a:p>
        </p:txBody>
      </p:sp>
      <p:sp>
        <p:nvSpPr>
          <p:cNvPr id="42" name="Text Placeholder 40"/>
          <p:cNvSpPr>
            <a:spLocks noGrp="1"/>
          </p:cNvSpPr>
          <p:nvPr>
            <p:ph type="body" sz="quarter" idx="34" hasCustomPrompt="1"/>
          </p:nvPr>
        </p:nvSpPr>
        <p:spPr>
          <a:xfrm>
            <a:off x="592196" y="4221377"/>
            <a:ext cx="388627" cy="354563"/>
          </a:xfrm>
          <a:prstGeom prst="rect">
            <a:avLst/>
          </a:prstGeom>
        </p:spPr>
        <p:txBody>
          <a:bodyPr vert="horz" lIns="72000" rIns="0"/>
          <a:lstStyle>
            <a:lvl1pPr marL="98996" indent="0" algn="l">
              <a:buNone/>
              <a:defRPr sz="1600" b="1" i="0"/>
            </a:lvl1pPr>
          </a:lstStyle>
          <a:p>
            <a:pPr lvl="0"/>
            <a:r>
              <a:rPr lang="en-GB" noProof="0"/>
              <a:t>D</a:t>
            </a:r>
          </a:p>
        </p:txBody>
      </p:sp>
      <p:sp>
        <p:nvSpPr>
          <p:cNvPr id="43" name="Text Placeholder 40"/>
          <p:cNvSpPr>
            <a:spLocks noGrp="1"/>
          </p:cNvSpPr>
          <p:nvPr>
            <p:ph type="body" sz="quarter" idx="35" hasCustomPrompt="1"/>
          </p:nvPr>
        </p:nvSpPr>
        <p:spPr>
          <a:xfrm>
            <a:off x="592196" y="4557933"/>
            <a:ext cx="388627" cy="354563"/>
          </a:xfrm>
          <a:prstGeom prst="rect">
            <a:avLst/>
          </a:prstGeom>
        </p:spPr>
        <p:txBody>
          <a:bodyPr vert="horz" lIns="72000" rIns="0"/>
          <a:lstStyle>
            <a:lvl1pPr marL="98996" indent="0" algn="l">
              <a:buNone/>
              <a:defRPr sz="1600" b="1" i="0"/>
            </a:lvl1pPr>
          </a:lstStyle>
          <a:p>
            <a:pPr lvl="0"/>
            <a:r>
              <a:rPr lang="en-GB" noProof="0"/>
              <a:t>M</a:t>
            </a:r>
          </a:p>
        </p:txBody>
      </p:sp>
      <p:sp>
        <p:nvSpPr>
          <p:cNvPr id="44" name="Text Placeholder 40"/>
          <p:cNvSpPr>
            <a:spLocks noGrp="1"/>
          </p:cNvSpPr>
          <p:nvPr>
            <p:ph type="body" sz="quarter" idx="36" hasCustomPrompt="1"/>
          </p:nvPr>
        </p:nvSpPr>
        <p:spPr>
          <a:xfrm>
            <a:off x="592196" y="4894840"/>
            <a:ext cx="388627" cy="354563"/>
          </a:xfrm>
          <a:prstGeom prst="rect">
            <a:avLst/>
          </a:prstGeom>
        </p:spPr>
        <p:txBody>
          <a:bodyPr vert="horz" lIns="72000" rIns="0"/>
          <a:lstStyle>
            <a:lvl1pPr marL="98996" indent="0" algn="l">
              <a:buNone/>
              <a:defRPr sz="1600" b="1" i="0"/>
            </a:lvl1pPr>
          </a:lstStyle>
          <a:p>
            <a:pPr lvl="0"/>
            <a:r>
              <a:rPr lang="en-GB" noProof="0"/>
              <a:t>E</a:t>
            </a:r>
          </a:p>
        </p:txBody>
      </p:sp>
    </p:spTree>
    <p:extLst>
      <p:ext uri="{BB962C8B-B14F-4D97-AF65-F5344CB8AC3E}">
        <p14:creationId xmlns:p14="http://schemas.microsoft.com/office/powerpoint/2010/main" val="381220635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4294725-244A-4B1C-B1A6-59ABD9F25438}" type="datetime1">
              <a:rPr lang="en-US" smtClean="0"/>
              <a:t>4/15/2024</a:t>
            </a:fld>
            <a:endParaRPr lang="en-US"/>
          </a:p>
        </p:txBody>
      </p:sp>
      <p:sp>
        <p:nvSpPr>
          <p:cNvPr id="5" name="Footer Placeholder 4"/>
          <p:cNvSpPr>
            <a:spLocks noGrp="1"/>
          </p:cNvSpPr>
          <p:nvPr>
            <p:ph type="ftr" sz="quarter" idx="11"/>
          </p:nvPr>
        </p:nvSpPr>
        <p:spPr/>
        <p:txBody>
          <a:bodyPr/>
          <a:lstStyle/>
          <a:p>
            <a:r>
              <a:rPr lang="en-US"/>
              <a:t>Click to Add Presenter Name, Title, Company</a:t>
            </a:r>
          </a:p>
        </p:txBody>
      </p:sp>
      <p:sp>
        <p:nvSpPr>
          <p:cNvPr id="6" name="Slide Number Placeholder 5"/>
          <p:cNvSpPr>
            <a:spLocks noGrp="1"/>
          </p:cNvSpPr>
          <p:nvPr>
            <p:ph type="sldNum" sz="quarter" idx="12"/>
          </p:nvPr>
        </p:nvSpPr>
        <p:spPr/>
        <p:txBody>
          <a:bodyPr/>
          <a:lstStyle/>
          <a:p>
            <a:fld id="{C03A9B0B-16FE-437C-852A-D18E2AA4C857}" type="slidenum">
              <a:rPr lang="en-US" smtClean="0"/>
              <a:t>‹#›</a:t>
            </a:fld>
            <a:endParaRPr lang="en-US"/>
          </a:p>
        </p:txBody>
      </p:sp>
    </p:spTree>
    <p:extLst>
      <p:ext uri="{BB962C8B-B14F-4D97-AF65-F5344CB8AC3E}">
        <p14:creationId xmlns:p14="http://schemas.microsoft.com/office/powerpoint/2010/main" val="338426093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Industry Block and Photo">
    <p:bg>
      <p:bgPr>
        <a:solidFill>
          <a:schemeClr val="bg1"/>
        </a:solidFill>
        <a:effectLst/>
      </p:bgPr>
    </p:bg>
    <p:spTree>
      <p:nvGrpSpPr>
        <p:cNvPr id="1" name=""/>
        <p:cNvGrpSpPr/>
        <p:nvPr/>
      </p:nvGrpSpPr>
      <p:grpSpPr>
        <a:xfrm>
          <a:off x="0" y="0"/>
          <a:ext cx="0" cy="0"/>
          <a:chOff x="0" y="0"/>
          <a:chExt cx="0" cy="0"/>
        </a:xfrm>
      </p:grpSpPr>
      <p:pic>
        <p:nvPicPr>
          <p:cNvPr id="23" name="Image 8">
            <a:extLst>
              <a:ext uri="{FF2B5EF4-FFF2-40B4-BE49-F238E27FC236}">
                <a16:creationId xmlns:a16="http://schemas.microsoft.com/office/drawing/2014/main" id="{84FA98C6-2C02-0243-9E37-AA6497E2BB7D}"/>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643158" y="2737371"/>
            <a:ext cx="1939244" cy="1746301"/>
          </a:xfrm>
          <a:prstGeom prst="rect">
            <a:avLst/>
          </a:prstGeom>
        </p:spPr>
      </p:pic>
      <p:pic>
        <p:nvPicPr>
          <p:cNvPr id="24" name="Image 8">
            <a:extLst>
              <a:ext uri="{FF2B5EF4-FFF2-40B4-BE49-F238E27FC236}">
                <a16:creationId xmlns:a16="http://schemas.microsoft.com/office/drawing/2014/main" id="{24098E47-F332-5F4C-9E6B-0870602BCC72}"/>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b="46241"/>
          <a:stretch/>
        </p:blipFill>
        <p:spPr>
          <a:xfrm>
            <a:off x="9653218" y="4544429"/>
            <a:ext cx="1939244" cy="938799"/>
          </a:xfrm>
          <a:prstGeom prst="rect">
            <a:avLst/>
          </a:prstGeom>
        </p:spPr>
      </p:pic>
      <p:sp>
        <p:nvSpPr>
          <p:cNvPr id="28" name="Rectangle 27"/>
          <p:cNvSpPr/>
          <p:nvPr userDrawn="1"/>
        </p:nvSpPr>
        <p:spPr>
          <a:xfrm>
            <a:off x="590455" y="2740025"/>
            <a:ext cx="9001533" cy="2743200"/>
          </a:xfrm>
          <a:prstGeom prst="rect">
            <a:avLst/>
          </a:prstGeom>
          <a:solidFill>
            <a:srgbClr val="C1D82F"/>
          </a:solidFill>
          <a:ln w="25400" cap="flat" cmpd="sng" algn="ctr">
            <a:noFill/>
            <a:prstDash val="solid"/>
          </a:ln>
          <a:effectLst/>
        </p:spPr>
        <p:txBody>
          <a:bodyPr rtlCol="0" anchor="ctr"/>
          <a:lstStyle/>
          <a:p>
            <a:pPr marL="0" marR="0" indent="0" algn="ctr" defTabSz="1219140" eaLnBrk="1" fontAlgn="auto" latinLnBrk="0" hangingPunct="1">
              <a:lnSpc>
                <a:spcPct val="100000"/>
              </a:lnSpc>
              <a:spcBef>
                <a:spcPts val="0"/>
              </a:spcBef>
              <a:spcAft>
                <a:spcPts val="0"/>
              </a:spcAft>
              <a:buClrTx/>
              <a:buSzTx/>
              <a:buFontTx/>
              <a:buNone/>
              <a:tabLst/>
            </a:pPr>
            <a:endParaRPr kumimoji="0" lang="en-US" sz="2400" b="0" i="0" u="none" strike="noStrike" kern="0" cap="none" spc="0" normalizeH="0" baseline="0" noProof="0">
              <a:ln>
                <a:noFill/>
              </a:ln>
              <a:solidFill>
                <a:sysClr val="window" lastClr="FFFFFF"/>
              </a:solidFill>
              <a:effectLst/>
              <a:uLnTx/>
              <a:uFillTx/>
              <a:latin typeface="Verdana"/>
              <a:ea typeface="+mn-ea"/>
              <a:cs typeface="+mn-cs"/>
            </a:endParaRPr>
          </a:p>
        </p:txBody>
      </p:sp>
      <p:sp>
        <p:nvSpPr>
          <p:cNvPr id="17" name="Title 2"/>
          <p:cNvSpPr>
            <a:spLocks noGrp="1"/>
          </p:cNvSpPr>
          <p:nvPr>
            <p:ph type="title" hasCustomPrompt="1"/>
          </p:nvPr>
        </p:nvSpPr>
        <p:spPr>
          <a:xfrm>
            <a:off x="771483" y="2863617"/>
            <a:ext cx="8631948" cy="727163"/>
          </a:xfrm>
          <a:prstGeom prst="rect">
            <a:avLst/>
          </a:prstGeom>
        </p:spPr>
        <p:txBody>
          <a:bodyPr lIns="0" tIns="0" rIns="0" bIns="0" anchor="t" anchorCtr="0"/>
          <a:lstStyle>
            <a:lvl1pPr algn="l">
              <a:lnSpc>
                <a:spcPct val="100000"/>
              </a:lnSpc>
              <a:defRPr sz="2400" b="0" i="0" cap="none" spc="120" baseline="0">
                <a:solidFill>
                  <a:schemeClr val="bg1"/>
                </a:solidFill>
                <a:latin typeface="Verdana"/>
                <a:cs typeface="Verdana"/>
              </a:defRPr>
            </a:lvl1pPr>
          </a:lstStyle>
          <a:p>
            <a:r>
              <a:rPr lang="en-US"/>
              <a:t>Title of Presentation</a:t>
            </a:r>
            <a:br>
              <a:rPr lang="en-US"/>
            </a:br>
            <a:r>
              <a:rPr lang="en-US"/>
              <a:t>Second Line Title</a:t>
            </a:r>
          </a:p>
        </p:txBody>
      </p:sp>
      <p:sp>
        <p:nvSpPr>
          <p:cNvPr id="18" name="Text Placeholder 19"/>
          <p:cNvSpPr>
            <a:spLocks noGrp="1"/>
          </p:cNvSpPr>
          <p:nvPr>
            <p:ph type="body" sz="quarter" idx="11" hasCustomPrompt="1"/>
          </p:nvPr>
        </p:nvSpPr>
        <p:spPr>
          <a:xfrm>
            <a:off x="771493" y="3719460"/>
            <a:ext cx="8631939" cy="562237"/>
          </a:xfrm>
          <a:prstGeom prst="rect">
            <a:avLst/>
          </a:prstGeom>
        </p:spPr>
        <p:txBody>
          <a:bodyPr lIns="0" tIns="0" rIns="0" bIns="0"/>
          <a:lstStyle>
            <a:lvl1pPr marL="0" indent="0" algn="l">
              <a:buNone/>
              <a:defRPr sz="1600" b="0" i="0" cap="none" spc="120" baseline="0">
                <a:solidFill>
                  <a:schemeClr val="bg1"/>
                </a:solidFill>
                <a:latin typeface="Verdana"/>
                <a:cs typeface="Verdana"/>
              </a:defRPr>
            </a:lvl1pPr>
          </a:lstStyle>
          <a:p>
            <a:pPr lvl="0"/>
            <a:r>
              <a:rPr lang="en-US"/>
              <a:t>Click to Add Subtitle</a:t>
            </a:r>
          </a:p>
        </p:txBody>
      </p:sp>
      <p:cxnSp>
        <p:nvCxnSpPr>
          <p:cNvPr id="20" name="Straight Connector 19"/>
          <p:cNvCxnSpPr/>
          <p:nvPr userDrawn="1"/>
        </p:nvCxnSpPr>
        <p:spPr>
          <a:xfrm>
            <a:off x="766691" y="4401985"/>
            <a:ext cx="8625655" cy="3441"/>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1" name="Text Placeholder 19"/>
          <p:cNvSpPr>
            <a:spLocks noGrp="1"/>
          </p:cNvSpPr>
          <p:nvPr>
            <p:ph type="body" sz="quarter" idx="12" hasCustomPrompt="1"/>
          </p:nvPr>
        </p:nvSpPr>
        <p:spPr>
          <a:xfrm>
            <a:off x="786223" y="4544429"/>
            <a:ext cx="8617208" cy="521519"/>
          </a:xfrm>
          <a:prstGeom prst="rect">
            <a:avLst/>
          </a:prstGeom>
        </p:spPr>
        <p:txBody>
          <a:bodyPr lIns="0" tIns="0" rIns="0" bIns="0" anchor="b" anchorCtr="0"/>
          <a:lstStyle>
            <a:lvl1pPr marL="0" indent="0" algn="l">
              <a:lnSpc>
                <a:spcPct val="120000"/>
              </a:lnSpc>
              <a:buNone/>
              <a:defRPr sz="1200" b="0" cap="none" spc="0" baseline="0">
                <a:solidFill>
                  <a:schemeClr val="bg1"/>
                </a:solidFill>
                <a:latin typeface="Verdana"/>
                <a:cs typeface="Verdana"/>
              </a:defRPr>
            </a:lvl1pPr>
          </a:lstStyle>
          <a:p>
            <a:pPr lvl="0"/>
            <a:r>
              <a:rPr lang="en-US"/>
              <a:t>Click to Add Presenter Name, Title, Company</a:t>
            </a:r>
          </a:p>
        </p:txBody>
      </p:sp>
      <p:sp>
        <p:nvSpPr>
          <p:cNvPr id="22" name="Text Placeholder 19"/>
          <p:cNvSpPr>
            <a:spLocks noGrp="1"/>
          </p:cNvSpPr>
          <p:nvPr>
            <p:ph type="body" sz="quarter" idx="14" hasCustomPrompt="1"/>
          </p:nvPr>
        </p:nvSpPr>
        <p:spPr>
          <a:xfrm>
            <a:off x="786200" y="5111679"/>
            <a:ext cx="8617233" cy="205052"/>
          </a:xfrm>
          <a:prstGeom prst="rect">
            <a:avLst/>
          </a:prstGeom>
        </p:spPr>
        <p:txBody>
          <a:bodyPr lIns="0" tIns="0" rIns="0" bIns="0"/>
          <a:lstStyle>
            <a:lvl1pPr marL="0" indent="0" algn="l">
              <a:buNone/>
              <a:defRPr sz="1200" b="0" cap="none" spc="0" baseline="0">
                <a:solidFill>
                  <a:schemeClr val="bg1"/>
                </a:solidFill>
                <a:latin typeface="Verdana"/>
                <a:cs typeface="Verdana"/>
              </a:defRPr>
            </a:lvl1pPr>
          </a:lstStyle>
          <a:p>
            <a:pPr lvl="0"/>
            <a:r>
              <a:rPr lang="en-US"/>
              <a:t>Click to Add Date</a:t>
            </a:r>
          </a:p>
        </p:txBody>
      </p:sp>
      <p:sp>
        <p:nvSpPr>
          <p:cNvPr id="10" name="Rectangle 9">
            <a:extLst>
              <a:ext uri="{FF2B5EF4-FFF2-40B4-BE49-F238E27FC236}">
                <a16:creationId xmlns:a16="http://schemas.microsoft.com/office/drawing/2014/main" id="{C4DFDA66-BE6A-4A43-9317-53924C58DABC}"/>
              </a:ext>
            </a:extLst>
          </p:cNvPr>
          <p:cNvSpPr/>
          <p:nvPr userDrawn="1"/>
        </p:nvSpPr>
        <p:spPr>
          <a:xfrm>
            <a:off x="718403" y="2"/>
            <a:ext cx="11270396" cy="1689153"/>
          </a:xfrm>
          <a:prstGeom prst="rect">
            <a:avLst/>
          </a:prstGeom>
          <a:solidFill>
            <a:schemeClr val="bg1"/>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2400">
              <a:latin typeface="+mj-lt"/>
            </a:endParaRPr>
          </a:p>
        </p:txBody>
      </p:sp>
      <p:pic>
        <p:nvPicPr>
          <p:cNvPr id="11" name="Picture 5">
            <a:extLst>
              <a:ext uri="{FF2B5EF4-FFF2-40B4-BE49-F238E27FC236}">
                <a16:creationId xmlns:a16="http://schemas.microsoft.com/office/drawing/2014/main" id="{055E4AB7-F29B-C841-9D53-B8636EEE21C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60592" y="874292"/>
            <a:ext cx="2839483" cy="834955"/>
          </a:xfrm>
          <a:prstGeom prst="rect">
            <a:avLst/>
          </a:prstGeom>
        </p:spPr>
      </p:pic>
      <p:pic>
        <p:nvPicPr>
          <p:cNvPr id="12" name="Picture 11" descr="14GSGL0011_D08_PPT_Cover_Global-Language-of-Business.png">
            <a:extLst>
              <a:ext uri="{FF2B5EF4-FFF2-40B4-BE49-F238E27FC236}">
                <a16:creationId xmlns:a16="http://schemas.microsoft.com/office/drawing/2014/main" id="{67C2FF44-D303-0642-9192-9D9D6220514B}"/>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9694335" y="1287911"/>
            <a:ext cx="1905879" cy="103348"/>
          </a:xfrm>
          <a:prstGeom prst="rect">
            <a:avLst/>
          </a:prstGeom>
        </p:spPr>
      </p:pic>
      <p:sp>
        <p:nvSpPr>
          <p:cNvPr id="14" name="Rectangle 13">
            <a:extLst>
              <a:ext uri="{FF2B5EF4-FFF2-40B4-BE49-F238E27FC236}">
                <a16:creationId xmlns:a16="http://schemas.microsoft.com/office/drawing/2014/main" id="{9E6195F7-7614-154D-B43E-B0D0BF28D2F2}"/>
              </a:ext>
            </a:extLst>
          </p:cNvPr>
          <p:cNvSpPr/>
          <p:nvPr userDrawn="1"/>
        </p:nvSpPr>
        <p:spPr>
          <a:xfrm>
            <a:off x="508000" y="6070600"/>
            <a:ext cx="1117600" cy="787400"/>
          </a:xfrm>
          <a:prstGeom prst="rect">
            <a:avLst/>
          </a:prstGeom>
          <a:solidFill>
            <a:schemeClr val="bg1"/>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2400">
              <a:latin typeface="+mj-lt"/>
            </a:endParaRPr>
          </a:p>
        </p:txBody>
      </p:sp>
      <p:sp>
        <p:nvSpPr>
          <p:cNvPr id="15" name="Rectangle 14">
            <a:extLst>
              <a:ext uri="{FF2B5EF4-FFF2-40B4-BE49-F238E27FC236}">
                <a16:creationId xmlns:a16="http://schemas.microsoft.com/office/drawing/2014/main" id="{9284B3BB-7C5E-5548-BAA2-607771AA057E}"/>
              </a:ext>
            </a:extLst>
          </p:cNvPr>
          <p:cNvSpPr/>
          <p:nvPr userDrawn="1"/>
        </p:nvSpPr>
        <p:spPr>
          <a:xfrm>
            <a:off x="9694333" y="6070600"/>
            <a:ext cx="1117600" cy="787400"/>
          </a:xfrm>
          <a:prstGeom prst="rect">
            <a:avLst/>
          </a:prstGeom>
          <a:solidFill>
            <a:schemeClr val="bg1"/>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2400">
              <a:latin typeface="+mj-lt"/>
            </a:endParaRPr>
          </a:p>
        </p:txBody>
      </p:sp>
      <p:sp>
        <p:nvSpPr>
          <p:cNvPr id="16" name="Rectangle 15">
            <a:extLst>
              <a:ext uri="{FF2B5EF4-FFF2-40B4-BE49-F238E27FC236}">
                <a16:creationId xmlns:a16="http://schemas.microsoft.com/office/drawing/2014/main" id="{407EAD14-9B4A-7E48-A8AE-D40989F38313}"/>
              </a:ext>
            </a:extLst>
          </p:cNvPr>
          <p:cNvSpPr/>
          <p:nvPr userDrawn="1"/>
        </p:nvSpPr>
        <p:spPr>
          <a:xfrm>
            <a:off x="10164721" y="5007663"/>
            <a:ext cx="923584" cy="923584"/>
          </a:xfrm>
          <a:prstGeom prst="rect">
            <a:avLst/>
          </a:prstGeom>
          <a:blipFill rotWithShape="1">
            <a:blip r:embed="rId5"/>
            <a:stretch>
              <a:fillRect/>
            </a:stretch>
          </a:blip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600" noProof="0">
              <a:solidFill>
                <a:schemeClr val="bg2"/>
              </a:solidFill>
            </a:endParaRPr>
          </a:p>
        </p:txBody>
      </p:sp>
    </p:spTree>
    <p:extLst>
      <p:ext uri="{BB962C8B-B14F-4D97-AF65-F5344CB8AC3E}">
        <p14:creationId xmlns:p14="http://schemas.microsoft.com/office/powerpoint/2010/main" val="1662117908"/>
      </p:ext>
    </p:extLst>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CAE2A10-0039-443B-8E68-9F6588C38A83}" type="datetime1">
              <a:rPr lang="en-US" smtClean="0"/>
              <a:t>4/15/2024</a:t>
            </a:fld>
            <a:endParaRPr lang="en-US"/>
          </a:p>
        </p:txBody>
      </p:sp>
      <p:sp>
        <p:nvSpPr>
          <p:cNvPr id="6" name="Footer Placeholder 5"/>
          <p:cNvSpPr>
            <a:spLocks noGrp="1"/>
          </p:cNvSpPr>
          <p:nvPr>
            <p:ph type="ftr" sz="quarter" idx="11"/>
          </p:nvPr>
        </p:nvSpPr>
        <p:spPr/>
        <p:txBody>
          <a:bodyPr/>
          <a:lstStyle/>
          <a:p>
            <a:r>
              <a:rPr lang="en-US"/>
              <a:t>Click to Add Presenter Name, Title, Company</a:t>
            </a:r>
          </a:p>
        </p:txBody>
      </p:sp>
      <p:sp>
        <p:nvSpPr>
          <p:cNvPr id="7" name="Slide Number Placeholder 6"/>
          <p:cNvSpPr>
            <a:spLocks noGrp="1"/>
          </p:cNvSpPr>
          <p:nvPr>
            <p:ph type="sldNum" sz="quarter" idx="12"/>
          </p:nvPr>
        </p:nvSpPr>
        <p:spPr/>
        <p:txBody>
          <a:bodyPr/>
          <a:lstStyle/>
          <a:p>
            <a:fld id="{C03A9B0B-16FE-437C-852A-D18E2AA4C857}" type="slidenum">
              <a:rPr lang="en-US" smtClean="0"/>
              <a:t>‹#›</a:t>
            </a:fld>
            <a:endParaRPr lang="en-US"/>
          </a:p>
        </p:txBody>
      </p:sp>
    </p:spTree>
    <p:extLst>
      <p:ext uri="{BB962C8B-B14F-4D97-AF65-F5344CB8AC3E}">
        <p14:creationId xmlns:p14="http://schemas.microsoft.com/office/powerpoint/2010/main" val="178668109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_Industry Block and Photo">
    <p:bg>
      <p:bgPr>
        <a:solidFill>
          <a:schemeClr val="bg1"/>
        </a:solidFill>
        <a:effectLst/>
      </p:bgPr>
    </p:bg>
    <p:spTree>
      <p:nvGrpSpPr>
        <p:cNvPr id="1" name=""/>
        <p:cNvGrpSpPr/>
        <p:nvPr/>
      </p:nvGrpSpPr>
      <p:grpSpPr>
        <a:xfrm>
          <a:off x="0" y="0"/>
          <a:ext cx="0" cy="0"/>
          <a:chOff x="0" y="0"/>
          <a:chExt cx="0" cy="0"/>
        </a:xfrm>
      </p:grpSpPr>
      <p:pic>
        <p:nvPicPr>
          <p:cNvPr id="2" name="Picture 1" descr="Logo&#10;&#10;Description automatically generated">
            <a:extLst>
              <a:ext uri="{FF2B5EF4-FFF2-40B4-BE49-F238E27FC236}">
                <a16:creationId xmlns:a16="http://schemas.microsoft.com/office/drawing/2014/main" id="{DFC5BDF3-1982-0C53-BF57-F61E28FBDB5F}"/>
              </a:ext>
            </a:extLst>
          </p:cNvPr>
          <p:cNvPicPr>
            <a:picLocks noChangeAspect="1"/>
          </p:cNvPicPr>
          <p:nvPr userDrawn="1"/>
        </p:nvPicPr>
        <p:blipFill>
          <a:blip r:embed="rId2"/>
          <a:stretch>
            <a:fillRect/>
          </a:stretch>
        </p:blipFill>
        <p:spPr>
          <a:xfrm>
            <a:off x="9651999" y="2738968"/>
            <a:ext cx="1950720" cy="2753957"/>
          </a:xfrm>
          <a:prstGeom prst="rect">
            <a:avLst/>
          </a:prstGeom>
        </p:spPr>
      </p:pic>
      <p:sp>
        <p:nvSpPr>
          <p:cNvPr id="28" name="Rectangle 27"/>
          <p:cNvSpPr/>
          <p:nvPr userDrawn="1"/>
        </p:nvSpPr>
        <p:spPr>
          <a:xfrm>
            <a:off x="590455" y="2740025"/>
            <a:ext cx="9001533" cy="2743200"/>
          </a:xfrm>
          <a:prstGeom prst="rect">
            <a:avLst/>
          </a:prstGeom>
          <a:solidFill>
            <a:srgbClr val="C1D82F"/>
          </a:solidFill>
          <a:ln w="25400" cap="flat" cmpd="sng" algn="ctr">
            <a:noFill/>
            <a:prstDash val="solid"/>
          </a:ln>
          <a:effectLst/>
        </p:spPr>
        <p:txBody>
          <a:bodyPr rtlCol="0" anchor="ctr"/>
          <a:lstStyle/>
          <a:p>
            <a:pPr marL="0" marR="0" indent="0" algn="ctr" defTabSz="1219140" eaLnBrk="1" fontAlgn="auto" latinLnBrk="0" hangingPunct="1">
              <a:lnSpc>
                <a:spcPct val="100000"/>
              </a:lnSpc>
              <a:spcBef>
                <a:spcPts val="0"/>
              </a:spcBef>
              <a:spcAft>
                <a:spcPts val="0"/>
              </a:spcAft>
              <a:buClrTx/>
              <a:buSzTx/>
              <a:buFontTx/>
              <a:buNone/>
              <a:tabLst/>
            </a:pPr>
            <a:endParaRPr kumimoji="0" lang="en-US" sz="2400" b="0" i="0" u="none" strike="noStrike" kern="0" cap="none" spc="0" normalizeH="0" baseline="0" noProof="0">
              <a:ln>
                <a:noFill/>
              </a:ln>
              <a:solidFill>
                <a:sysClr val="window" lastClr="FFFFFF"/>
              </a:solidFill>
              <a:effectLst/>
              <a:uLnTx/>
              <a:uFillTx/>
              <a:latin typeface="Verdana"/>
              <a:ea typeface="+mn-ea"/>
              <a:cs typeface="+mn-cs"/>
            </a:endParaRPr>
          </a:p>
        </p:txBody>
      </p:sp>
      <p:sp>
        <p:nvSpPr>
          <p:cNvPr id="17" name="Title 2"/>
          <p:cNvSpPr>
            <a:spLocks noGrp="1"/>
          </p:cNvSpPr>
          <p:nvPr>
            <p:ph type="title" hasCustomPrompt="1"/>
          </p:nvPr>
        </p:nvSpPr>
        <p:spPr>
          <a:xfrm>
            <a:off x="771483" y="2863617"/>
            <a:ext cx="8631948" cy="727163"/>
          </a:xfrm>
          <a:prstGeom prst="rect">
            <a:avLst/>
          </a:prstGeom>
        </p:spPr>
        <p:txBody>
          <a:bodyPr lIns="0" tIns="0" rIns="0" bIns="0" anchor="t" anchorCtr="0"/>
          <a:lstStyle>
            <a:lvl1pPr algn="l">
              <a:lnSpc>
                <a:spcPct val="100000"/>
              </a:lnSpc>
              <a:defRPr sz="2400" b="0" i="0" cap="none" spc="120" baseline="0">
                <a:solidFill>
                  <a:schemeClr val="bg1"/>
                </a:solidFill>
                <a:latin typeface="Verdana"/>
                <a:cs typeface="Verdana"/>
              </a:defRPr>
            </a:lvl1pPr>
          </a:lstStyle>
          <a:p>
            <a:r>
              <a:rPr lang="en-US"/>
              <a:t>Title of Presentation</a:t>
            </a:r>
            <a:br>
              <a:rPr lang="en-US"/>
            </a:br>
            <a:r>
              <a:rPr lang="en-US"/>
              <a:t>Second Line Title</a:t>
            </a:r>
          </a:p>
        </p:txBody>
      </p:sp>
      <p:sp>
        <p:nvSpPr>
          <p:cNvPr id="18" name="Text Placeholder 19"/>
          <p:cNvSpPr>
            <a:spLocks noGrp="1"/>
          </p:cNvSpPr>
          <p:nvPr>
            <p:ph type="body" sz="quarter" idx="11" hasCustomPrompt="1"/>
          </p:nvPr>
        </p:nvSpPr>
        <p:spPr>
          <a:xfrm>
            <a:off x="771493" y="3719460"/>
            <a:ext cx="8631939" cy="562237"/>
          </a:xfrm>
          <a:prstGeom prst="rect">
            <a:avLst/>
          </a:prstGeom>
        </p:spPr>
        <p:txBody>
          <a:bodyPr lIns="0" tIns="0" rIns="0" bIns="0"/>
          <a:lstStyle>
            <a:lvl1pPr marL="0" indent="0" algn="l">
              <a:buNone/>
              <a:defRPr sz="1600" b="0" i="0" cap="none" spc="120" baseline="0">
                <a:solidFill>
                  <a:schemeClr val="bg1"/>
                </a:solidFill>
                <a:latin typeface="Verdana"/>
                <a:cs typeface="Verdana"/>
              </a:defRPr>
            </a:lvl1pPr>
          </a:lstStyle>
          <a:p>
            <a:pPr lvl="0"/>
            <a:r>
              <a:rPr lang="en-US"/>
              <a:t>Click to Add Subtitle</a:t>
            </a:r>
          </a:p>
        </p:txBody>
      </p:sp>
      <p:cxnSp>
        <p:nvCxnSpPr>
          <p:cNvPr id="20" name="Straight Connector 19"/>
          <p:cNvCxnSpPr/>
          <p:nvPr userDrawn="1"/>
        </p:nvCxnSpPr>
        <p:spPr>
          <a:xfrm>
            <a:off x="766691" y="4401985"/>
            <a:ext cx="8625655" cy="3441"/>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1" name="Text Placeholder 19"/>
          <p:cNvSpPr>
            <a:spLocks noGrp="1"/>
          </p:cNvSpPr>
          <p:nvPr>
            <p:ph type="body" sz="quarter" idx="12" hasCustomPrompt="1"/>
          </p:nvPr>
        </p:nvSpPr>
        <p:spPr>
          <a:xfrm>
            <a:off x="786223" y="4544429"/>
            <a:ext cx="8617208" cy="521519"/>
          </a:xfrm>
          <a:prstGeom prst="rect">
            <a:avLst/>
          </a:prstGeom>
        </p:spPr>
        <p:txBody>
          <a:bodyPr lIns="0" tIns="0" rIns="0" bIns="0" anchor="b" anchorCtr="0"/>
          <a:lstStyle>
            <a:lvl1pPr marL="0" indent="0" algn="l">
              <a:lnSpc>
                <a:spcPct val="120000"/>
              </a:lnSpc>
              <a:buNone/>
              <a:defRPr sz="1200" b="0" cap="none" spc="0" baseline="0">
                <a:solidFill>
                  <a:schemeClr val="bg1"/>
                </a:solidFill>
                <a:latin typeface="Verdana"/>
                <a:cs typeface="Verdana"/>
              </a:defRPr>
            </a:lvl1pPr>
          </a:lstStyle>
          <a:p>
            <a:pPr lvl="0"/>
            <a:r>
              <a:rPr lang="en-US"/>
              <a:t>Click to Add Presenter Name, Title, Company</a:t>
            </a:r>
          </a:p>
        </p:txBody>
      </p:sp>
      <p:sp>
        <p:nvSpPr>
          <p:cNvPr id="22" name="Text Placeholder 19"/>
          <p:cNvSpPr>
            <a:spLocks noGrp="1"/>
          </p:cNvSpPr>
          <p:nvPr>
            <p:ph type="body" sz="quarter" idx="14" hasCustomPrompt="1"/>
          </p:nvPr>
        </p:nvSpPr>
        <p:spPr>
          <a:xfrm>
            <a:off x="786200" y="5111679"/>
            <a:ext cx="8617233" cy="205052"/>
          </a:xfrm>
          <a:prstGeom prst="rect">
            <a:avLst/>
          </a:prstGeom>
        </p:spPr>
        <p:txBody>
          <a:bodyPr lIns="0" tIns="0" rIns="0" bIns="0"/>
          <a:lstStyle>
            <a:lvl1pPr marL="0" indent="0" algn="l">
              <a:buNone/>
              <a:defRPr sz="1200" b="0" cap="none" spc="0" baseline="0">
                <a:solidFill>
                  <a:schemeClr val="bg1"/>
                </a:solidFill>
                <a:latin typeface="Verdana"/>
                <a:cs typeface="Verdana"/>
              </a:defRPr>
            </a:lvl1pPr>
          </a:lstStyle>
          <a:p>
            <a:pPr lvl="0"/>
            <a:r>
              <a:rPr lang="en-US"/>
              <a:t>Click to Add Date</a:t>
            </a:r>
          </a:p>
        </p:txBody>
      </p:sp>
      <p:sp>
        <p:nvSpPr>
          <p:cNvPr id="10" name="Rectangle 9">
            <a:extLst>
              <a:ext uri="{FF2B5EF4-FFF2-40B4-BE49-F238E27FC236}">
                <a16:creationId xmlns:a16="http://schemas.microsoft.com/office/drawing/2014/main" id="{C4DFDA66-BE6A-4A43-9317-53924C58DABC}"/>
              </a:ext>
            </a:extLst>
          </p:cNvPr>
          <p:cNvSpPr/>
          <p:nvPr userDrawn="1"/>
        </p:nvSpPr>
        <p:spPr>
          <a:xfrm>
            <a:off x="718403" y="2"/>
            <a:ext cx="11270396" cy="1689153"/>
          </a:xfrm>
          <a:prstGeom prst="rect">
            <a:avLst/>
          </a:prstGeom>
          <a:solidFill>
            <a:schemeClr val="bg1"/>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2400">
              <a:latin typeface="+mj-lt"/>
            </a:endParaRPr>
          </a:p>
        </p:txBody>
      </p:sp>
      <p:pic>
        <p:nvPicPr>
          <p:cNvPr id="11" name="Picture 5">
            <a:extLst>
              <a:ext uri="{FF2B5EF4-FFF2-40B4-BE49-F238E27FC236}">
                <a16:creationId xmlns:a16="http://schemas.microsoft.com/office/drawing/2014/main" id="{055E4AB7-F29B-C841-9D53-B8636EEE21C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60592" y="874292"/>
            <a:ext cx="2839483" cy="834955"/>
          </a:xfrm>
          <a:prstGeom prst="rect">
            <a:avLst/>
          </a:prstGeom>
        </p:spPr>
      </p:pic>
      <p:pic>
        <p:nvPicPr>
          <p:cNvPr id="12" name="Picture 11" descr="14GSGL0011_D08_PPT_Cover_Global-Language-of-Business.png">
            <a:extLst>
              <a:ext uri="{FF2B5EF4-FFF2-40B4-BE49-F238E27FC236}">
                <a16:creationId xmlns:a16="http://schemas.microsoft.com/office/drawing/2014/main" id="{67C2FF44-D303-0642-9192-9D9D6220514B}"/>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9694335" y="1287911"/>
            <a:ext cx="1905879" cy="103348"/>
          </a:xfrm>
          <a:prstGeom prst="rect">
            <a:avLst/>
          </a:prstGeom>
        </p:spPr>
      </p:pic>
      <p:sp>
        <p:nvSpPr>
          <p:cNvPr id="14" name="Rectangle 13">
            <a:extLst>
              <a:ext uri="{FF2B5EF4-FFF2-40B4-BE49-F238E27FC236}">
                <a16:creationId xmlns:a16="http://schemas.microsoft.com/office/drawing/2014/main" id="{9E6195F7-7614-154D-B43E-B0D0BF28D2F2}"/>
              </a:ext>
            </a:extLst>
          </p:cNvPr>
          <p:cNvSpPr/>
          <p:nvPr userDrawn="1"/>
        </p:nvSpPr>
        <p:spPr>
          <a:xfrm>
            <a:off x="508000" y="6070600"/>
            <a:ext cx="1117600" cy="787400"/>
          </a:xfrm>
          <a:prstGeom prst="rect">
            <a:avLst/>
          </a:prstGeom>
          <a:solidFill>
            <a:schemeClr val="bg1"/>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2400">
              <a:latin typeface="+mj-lt"/>
            </a:endParaRPr>
          </a:p>
        </p:txBody>
      </p:sp>
      <p:sp>
        <p:nvSpPr>
          <p:cNvPr id="15" name="Rectangle 14">
            <a:extLst>
              <a:ext uri="{FF2B5EF4-FFF2-40B4-BE49-F238E27FC236}">
                <a16:creationId xmlns:a16="http://schemas.microsoft.com/office/drawing/2014/main" id="{9284B3BB-7C5E-5548-BAA2-607771AA057E}"/>
              </a:ext>
            </a:extLst>
          </p:cNvPr>
          <p:cNvSpPr/>
          <p:nvPr userDrawn="1"/>
        </p:nvSpPr>
        <p:spPr>
          <a:xfrm>
            <a:off x="9694333" y="6070600"/>
            <a:ext cx="1117600" cy="787400"/>
          </a:xfrm>
          <a:prstGeom prst="rect">
            <a:avLst/>
          </a:prstGeom>
          <a:solidFill>
            <a:schemeClr val="bg1"/>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2400">
              <a:latin typeface="+mj-lt"/>
            </a:endParaRPr>
          </a:p>
        </p:txBody>
      </p:sp>
      <p:sp>
        <p:nvSpPr>
          <p:cNvPr id="16" name="Rectangle 15">
            <a:extLst>
              <a:ext uri="{FF2B5EF4-FFF2-40B4-BE49-F238E27FC236}">
                <a16:creationId xmlns:a16="http://schemas.microsoft.com/office/drawing/2014/main" id="{407EAD14-9B4A-7E48-A8AE-D40989F38313}"/>
              </a:ext>
            </a:extLst>
          </p:cNvPr>
          <p:cNvSpPr/>
          <p:nvPr userDrawn="1"/>
        </p:nvSpPr>
        <p:spPr>
          <a:xfrm>
            <a:off x="10164721" y="5007663"/>
            <a:ext cx="923584" cy="923584"/>
          </a:xfrm>
          <a:prstGeom prst="rect">
            <a:avLst/>
          </a:prstGeom>
          <a:blipFill rotWithShape="1">
            <a:blip r:embed="rId5"/>
            <a:stretch>
              <a:fillRect/>
            </a:stretch>
          </a:blip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600" noProof="0">
              <a:solidFill>
                <a:schemeClr val="bg2"/>
              </a:solidFill>
            </a:endParaRPr>
          </a:p>
        </p:txBody>
      </p:sp>
    </p:spTree>
    <p:extLst>
      <p:ext uri="{BB962C8B-B14F-4D97-AF65-F5344CB8AC3E}">
        <p14:creationId xmlns:p14="http://schemas.microsoft.com/office/powerpoint/2010/main" val="1289542571"/>
      </p:ext>
    </p:extLst>
  </p:cSld>
  <p:clrMapOvr>
    <a:masterClrMapping/>
  </p:clrMapOvr>
  <p:transition spd="slow">
    <p:push dir="u"/>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sz="3200"/>
            </a:lvl1pPr>
          </a:lstStyle>
          <a:p>
            <a:r>
              <a:rPr lang="en-GB" noProof="0"/>
              <a:t>Click to Edit Title</a:t>
            </a:r>
          </a:p>
        </p:txBody>
      </p:sp>
      <p:sp>
        <p:nvSpPr>
          <p:cNvPr id="5" name="Slide Number Placeholder 4"/>
          <p:cNvSpPr>
            <a:spLocks noGrp="1"/>
          </p:cNvSpPr>
          <p:nvPr>
            <p:ph type="sldNum" sz="quarter" idx="10"/>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Tree>
    <p:extLst>
      <p:ext uri="{BB962C8B-B14F-4D97-AF65-F5344CB8AC3E}">
        <p14:creationId xmlns:p14="http://schemas.microsoft.com/office/powerpoint/2010/main" val="87464096"/>
      </p:ext>
    </p:extLst>
  </p:cSld>
  <p:clrMapOvr>
    <a:masterClrMapping/>
  </p:clrMapOvr>
  <p:transition spd="slow">
    <p:push dir="u"/>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sz="3200"/>
            </a:lvl1pPr>
          </a:lstStyle>
          <a:p>
            <a:r>
              <a:rPr lang="en-GB" noProof="0"/>
              <a:t>Click to Edit Title</a:t>
            </a:r>
          </a:p>
        </p:txBody>
      </p:sp>
      <p:sp>
        <p:nvSpPr>
          <p:cNvPr id="5" name="Slide Number Placeholder 4"/>
          <p:cNvSpPr>
            <a:spLocks noGrp="1"/>
          </p:cNvSpPr>
          <p:nvPr>
            <p:ph type="sldNum" sz="quarter" idx="12"/>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9" name="Text Placeholder 2"/>
          <p:cNvSpPr>
            <a:spLocks noGrp="1"/>
          </p:cNvSpPr>
          <p:nvPr>
            <p:ph idx="11" hasCustomPrompt="1"/>
          </p:nvPr>
        </p:nvSpPr>
        <p:spPr bwMode="auto">
          <a:xfrm>
            <a:off x="609602" y="1600201"/>
            <a:ext cx="10976303" cy="4165601"/>
          </a:xfrm>
          <a:prstGeom prst="rect">
            <a:avLst/>
          </a:prstGeom>
          <a:noFill/>
          <a:ln w="9525">
            <a:noFill/>
            <a:miter lim="800000"/>
            <a:headEnd/>
            <a:tailEnd/>
          </a:ln>
        </p:spPr>
        <p:txBody>
          <a:bodyPr vert="horz" wrap="square" lIns="91431" tIns="45716" rIns="91431" bIns="45716" numCol="1" anchor="t" anchorCtr="0" compatLnSpc="1">
            <a:prstTxWarp prst="textNoShape">
              <a:avLst/>
            </a:prstTxWarp>
          </a:bodyPr>
          <a:lstStyle>
            <a:lvl1pPr>
              <a:buClr>
                <a:srgbClr val="C1D82F"/>
              </a:buClr>
              <a:defRPr sz="1867" b="1"/>
            </a:lvl1pPr>
            <a:lvl2pPr>
              <a:buClr>
                <a:srgbClr val="C1D82F"/>
              </a:buClr>
              <a:defRPr sz="1733"/>
            </a:lvl2pPr>
            <a:lvl3pPr marL="1099146" indent="-380981">
              <a:buClr>
                <a:srgbClr val="C1D82F"/>
              </a:buClr>
              <a:buFont typeface="Courier New" panose="02070309020205020404" pitchFamily="49" charset="0"/>
              <a:buChar char="o"/>
              <a:defRPr sz="1600"/>
            </a:lvl3pPr>
            <a:lvl4pPr>
              <a:buClr>
                <a:srgbClr val="C1D82F"/>
              </a:buClr>
              <a:defRPr sz="2000"/>
            </a:lvl4pPr>
            <a:lvl5pPr>
              <a:buClr>
                <a:srgbClr val="C1D82F"/>
              </a:buClr>
              <a:defRPr sz="2000"/>
            </a:lvl5pPr>
          </a:lstStyle>
          <a:p>
            <a:pPr lvl="0"/>
            <a:r>
              <a:rPr lang="en-GB" noProof="0"/>
              <a:t>Add text here</a:t>
            </a:r>
          </a:p>
          <a:p>
            <a:pPr lvl="1"/>
            <a:r>
              <a:rPr lang="en-GB" noProof="0"/>
              <a:t>Second level</a:t>
            </a:r>
          </a:p>
          <a:p>
            <a:pPr lvl="2"/>
            <a:r>
              <a:rPr lang="en-GB" noProof="0"/>
              <a:t>Third level</a:t>
            </a:r>
          </a:p>
        </p:txBody>
      </p:sp>
    </p:spTree>
    <p:extLst>
      <p:ext uri="{BB962C8B-B14F-4D97-AF65-F5344CB8AC3E}">
        <p14:creationId xmlns:p14="http://schemas.microsoft.com/office/powerpoint/2010/main" val="3530813263"/>
      </p:ext>
    </p:extLst>
  </p:cSld>
  <p:clrMapOvr>
    <a:masterClrMapping/>
  </p:clrMapOvr>
  <p:transition spd="slow">
    <p:push dir="u"/>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Blue">
    <p:spTree>
      <p:nvGrpSpPr>
        <p:cNvPr id="1" name=""/>
        <p:cNvGrpSpPr/>
        <p:nvPr/>
      </p:nvGrpSpPr>
      <p:grpSpPr>
        <a:xfrm>
          <a:off x="0" y="0"/>
          <a:ext cx="0" cy="0"/>
          <a:chOff x="0" y="0"/>
          <a:chExt cx="0" cy="0"/>
        </a:xfrm>
      </p:grpSpPr>
      <p:sp>
        <p:nvSpPr>
          <p:cNvPr id="7" name="Rectangle 6"/>
          <p:cNvSpPr/>
          <p:nvPr/>
        </p:nvSpPr>
        <p:spPr>
          <a:xfrm>
            <a:off x="0" y="0"/>
            <a:ext cx="12192000" cy="6055056"/>
          </a:xfrm>
          <a:prstGeom prst="rect">
            <a:avLst/>
          </a:prstGeom>
          <a:solidFill>
            <a:schemeClr val="tx2"/>
          </a:solidFill>
          <a:ln w="25400" cap="flat" cmpd="sng" algn="ctr">
            <a:noFill/>
            <a:prstDash val="solid"/>
          </a:ln>
          <a:effectLst/>
        </p:spPr>
        <p:txBody>
          <a:bodyPr rtlCol="0" anchor="ctr"/>
          <a:lstStyle/>
          <a:p>
            <a:pPr marL="0" marR="0" indent="0" algn="ctr" defTabSz="1219140" eaLnBrk="1" fontAlgn="auto" latinLnBrk="0" hangingPunct="1">
              <a:lnSpc>
                <a:spcPct val="100000"/>
              </a:lnSpc>
              <a:spcBef>
                <a:spcPts val="0"/>
              </a:spcBef>
              <a:spcAft>
                <a:spcPts val="0"/>
              </a:spcAft>
              <a:buClrTx/>
              <a:buSzTx/>
              <a:buFontTx/>
              <a:buNone/>
              <a:tabLst/>
            </a:pPr>
            <a:endParaRPr kumimoji="0" lang="en-GB" sz="2400" b="0" i="0" u="none" strike="noStrike" kern="0" cap="none" spc="0" normalizeH="0" baseline="0" noProof="0">
              <a:ln>
                <a:noFill/>
              </a:ln>
              <a:solidFill>
                <a:sysClr val="window" lastClr="FFFFFF"/>
              </a:solidFill>
              <a:effectLst/>
              <a:uLnTx/>
              <a:uFillTx/>
              <a:latin typeface="+mj-lt"/>
              <a:ea typeface="+mn-ea"/>
              <a:cs typeface="+mn-cs"/>
            </a:endParaRPr>
          </a:p>
        </p:txBody>
      </p:sp>
      <p:sp>
        <p:nvSpPr>
          <p:cNvPr id="4" name="Slide Number Placeholder 3"/>
          <p:cNvSpPr>
            <a:spLocks noGrp="1"/>
          </p:cNvSpPr>
          <p:nvPr>
            <p:ph type="sldNum" sz="quarter" idx="12"/>
          </p:nvPr>
        </p:nvSpPr>
        <p:spPr>
          <a:xfrm>
            <a:off x="11263315" y="6346175"/>
            <a:ext cx="330047" cy="200260"/>
          </a:xfrm>
          <a:prstGeom prst="rect">
            <a:avLst/>
          </a:prstGeom>
        </p:spPr>
        <p:txBody>
          <a:bodyPr/>
          <a:lstStyle>
            <a:lvl1pPr>
              <a:defRPr>
                <a:latin typeface="+mj-lt"/>
              </a:defRPr>
            </a:lvl1pPr>
          </a:lstStyle>
          <a:p>
            <a:pPr fontAlgn="base">
              <a:spcAft>
                <a:spcPct val="0"/>
              </a:spcAft>
              <a:defRPr/>
            </a:pPr>
            <a:fld id="{4472AB7F-E8D0-4874-A9B8-335B68DC5F05}" type="slidenum">
              <a:rPr lang="en-GB" smtClean="0"/>
              <a:pPr fontAlgn="base">
                <a:spcAft>
                  <a:spcPct val="0"/>
                </a:spcAft>
                <a:defRPr/>
              </a:pPr>
              <a:t>‹#›</a:t>
            </a:fld>
            <a:endParaRPr lang="en-GB"/>
          </a:p>
        </p:txBody>
      </p:sp>
      <p:sp>
        <p:nvSpPr>
          <p:cNvPr id="5" name="Title 1"/>
          <p:cNvSpPr>
            <a:spLocks noGrp="1"/>
          </p:cNvSpPr>
          <p:nvPr>
            <p:ph type="title" hasCustomPrompt="1"/>
          </p:nvPr>
        </p:nvSpPr>
        <p:spPr>
          <a:xfrm>
            <a:off x="596640" y="701344"/>
            <a:ext cx="10991923" cy="2118056"/>
          </a:xfrm>
          <a:prstGeom prst="rect">
            <a:avLst/>
          </a:prstGeom>
        </p:spPr>
        <p:txBody>
          <a:bodyPr lIns="0" tIns="0" rIns="0" bIns="0"/>
          <a:lstStyle>
            <a:lvl1pPr>
              <a:defRPr lang="en-GB" sz="5333" b="1" i="0" baseline="0" noProof="0" dirty="0">
                <a:solidFill>
                  <a:schemeClr val="bg1"/>
                </a:solidFill>
                <a:latin typeface="Verdana"/>
                <a:cs typeface="Verdana"/>
              </a:defRPr>
            </a:lvl1pPr>
          </a:lstStyle>
          <a:p>
            <a:pPr marL="98996" marR="0" lvl="0" indent="0" latinLnBrk="0">
              <a:lnSpc>
                <a:spcPct val="100000"/>
              </a:lnSpc>
              <a:spcBef>
                <a:spcPts val="533"/>
              </a:spcBef>
              <a:buClr>
                <a:schemeClr val="accent1"/>
              </a:buClr>
              <a:buSzTx/>
              <a:buFont typeface="Arial"/>
              <a:buNone/>
              <a:tabLst/>
            </a:pPr>
            <a:r>
              <a:rPr lang="en-GB" noProof="0"/>
              <a:t>Click to Edit Title</a:t>
            </a:r>
          </a:p>
        </p:txBody>
      </p:sp>
    </p:spTree>
    <p:extLst>
      <p:ext uri="{BB962C8B-B14F-4D97-AF65-F5344CB8AC3E}">
        <p14:creationId xmlns:p14="http://schemas.microsoft.com/office/powerpoint/2010/main" val="1735955322"/>
      </p:ext>
    </p:extLst>
  </p:cSld>
  <p:clrMapOvr>
    <a:masterClrMapping/>
  </p:clrMapOvr>
  <p:transition spd="slow">
    <p:push dir="u"/>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9_Header - Editable Colour">
    <p:spTree>
      <p:nvGrpSpPr>
        <p:cNvPr id="1" name=""/>
        <p:cNvGrpSpPr/>
        <p:nvPr/>
      </p:nvGrpSpPr>
      <p:grpSpPr>
        <a:xfrm>
          <a:off x="0" y="0"/>
          <a:ext cx="0" cy="0"/>
          <a:chOff x="0" y="0"/>
          <a:chExt cx="0" cy="0"/>
        </a:xfrm>
      </p:grpSpPr>
      <p:sp>
        <p:nvSpPr>
          <p:cNvPr id="7" name="Rectangle 6"/>
          <p:cNvSpPr/>
          <p:nvPr/>
        </p:nvSpPr>
        <p:spPr>
          <a:xfrm>
            <a:off x="0" y="0"/>
            <a:ext cx="12192000" cy="6055056"/>
          </a:xfrm>
          <a:prstGeom prst="rect">
            <a:avLst/>
          </a:prstGeom>
          <a:solidFill>
            <a:schemeClr val="accent6"/>
          </a:solidFill>
          <a:ln w="25400" cap="flat" cmpd="sng" algn="ctr">
            <a:noFill/>
            <a:prstDash val="solid"/>
          </a:ln>
          <a:effectLst/>
        </p:spPr>
        <p:txBody>
          <a:bodyPr rtlCol="0" anchor="ctr"/>
          <a:lstStyle/>
          <a:p>
            <a:pPr marL="0" marR="0" indent="0" algn="ctr" defTabSz="1219140" eaLnBrk="1" fontAlgn="auto" latinLnBrk="0" hangingPunct="1">
              <a:lnSpc>
                <a:spcPct val="100000"/>
              </a:lnSpc>
              <a:spcBef>
                <a:spcPts val="0"/>
              </a:spcBef>
              <a:spcAft>
                <a:spcPts val="0"/>
              </a:spcAft>
              <a:buClrTx/>
              <a:buSzTx/>
              <a:buFontTx/>
              <a:buNone/>
              <a:tabLst/>
            </a:pPr>
            <a:endParaRPr kumimoji="0" lang="en-GB" sz="2400" b="0" i="0" u="none" strike="noStrike" kern="0" cap="none" spc="0" normalizeH="0" baseline="0" noProof="0">
              <a:ln>
                <a:noFill/>
              </a:ln>
              <a:solidFill>
                <a:sysClr val="window" lastClr="FFFFFF"/>
              </a:solidFill>
              <a:effectLst/>
              <a:uLnTx/>
              <a:uFillTx/>
              <a:latin typeface="+mn-lt"/>
              <a:ea typeface="+mn-ea"/>
              <a:cs typeface="+mn-cs"/>
            </a:endParaRPr>
          </a:p>
        </p:txBody>
      </p:sp>
      <p:sp>
        <p:nvSpPr>
          <p:cNvPr id="4" name="Slide Number Placeholder 3"/>
          <p:cNvSpPr>
            <a:spLocks noGrp="1"/>
          </p:cNvSpPr>
          <p:nvPr>
            <p:ph type="sldNum" sz="quarter" idx="12"/>
          </p:nvPr>
        </p:nvSpPr>
        <p:spPr>
          <a:xfrm>
            <a:off x="11263315" y="6346175"/>
            <a:ext cx="330047" cy="200260"/>
          </a:xfrm>
          <a:prstGeom prst="rect">
            <a:avLst/>
          </a:prstGeom>
        </p:spPr>
        <p:txBody>
          <a:bodyPr/>
          <a:lstStyle>
            <a:lvl1pPr>
              <a:defRPr>
                <a:latin typeface="+mn-lt"/>
              </a:defRPr>
            </a:lvl1pPr>
          </a:lstStyle>
          <a:p>
            <a:pPr fontAlgn="base">
              <a:spcAft>
                <a:spcPct val="0"/>
              </a:spcAft>
              <a:defRPr/>
            </a:pPr>
            <a:fld id="{4472AB7F-E8D0-4874-A9B8-335B68DC5F05}" type="slidenum">
              <a:rPr lang="en-GB" smtClean="0"/>
              <a:pPr fontAlgn="base">
                <a:spcAft>
                  <a:spcPct val="0"/>
                </a:spcAft>
                <a:defRPr/>
              </a:pPr>
              <a:t>‹#›</a:t>
            </a:fld>
            <a:endParaRPr lang="en-GB"/>
          </a:p>
        </p:txBody>
      </p:sp>
      <p:sp>
        <p:nvSpPr>
          <p:cNvPr id="2" name="Title 1">
            <a:extLst>
              <a:ext uri="{FF2B5EF4-FFF2-40B4-BE49-F238E27FC236}">
                <a16:creationId xmlns:a16="http://schemas.microsoft.com/office/drawing/2014/main" id="{CA397B3E-2393-0871-08B2-3FF34F96F47F}"/>
              </a:ext>
            </a:extLst>
          </p:cNvPr>
          <p:cNvSpPr txBox="1">
            <a:spLocks/>
          </p:cNvSpPr>
          <p:nvPr userDrawn="1"/>
        </p:nvSpPr>
        <p:spPr bwMode="auto">
          <a:xfrm>
            <a:off x="596640" y="701344"/>
            <a:ext cx="10991923" cy="2118056"/>
          </a:xfrm>
          <a:prstGeom prst="rect">
            <a:avLst/>
          </a:prstGeom>
          <a:noFill/>
          <a:ln>
            <a:noFill/>
          </a:ln>
        </p:spPr>
        <p:txBody>
          <a:bodyPr vert="horz" wrap="square" lIns="0" tIns="0" rIns="0" bIns="0" numCol="1" anchor="ctr" anchorCtr="0" compatLnSpc="1">
            <a:prstTxWarp prst="textNoShape">
              <a:avLst/>
            </a:prstTxWarp>
          </a:bodyPr>
          <a:lstStyle>
            <a:lvl1pPr algn="l" defTabSz="457155" rtl="0" eaLnBrk="1" fontAlgn="base" hangingPunct="1">
              <a:spcBef>
                <a:spcPct val="0"/>
              </a:spcBef>
              <a:spcAft>
                <a:spcPct val="0"/>
              </a:spcAft>
              <a:defRPr lang="en-GB" sz="4000" b="1" i="0" kern="1200" cap="none" spc="0" baseline="0" noProof="0" dirty="0">
                <a:solidFill>
                  <a:schemeClr val="bg1"/>
                </a:solidFill>
                <a:latin typeface="Verdana"/>
                <a:ea typeface="ＭＳ Ｐゴシック" charset="0"/>
                <a:cs typeface="Verdana"/>
              </a:defRPr>
            </a:lvl1pPr>
            <a:lvl2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2pPr>
            <a:lvl3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3pPr>
            <a:lvl4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4pPr>
            <a:lvl5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5pPr>
            <a:lvl6pPr marL="457155"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6pPr>
            <a:lvl7pPr marL="914310"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7pPr>
            <a:lvl8pPr marL="1371466"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8pPr>
            <a:lvl9pPr marL="1828622"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9pPr>
          </a:lstStyle>
          <a:p>
            <a:pPr marL="98996">
              <a:spcBef>
                <a:spcPts val="533"/>
              </a:spcBef>
              <a:buClr>
                <a:schemeClr val="accent1"/>
              </a:buClr>
              <a:buFont typeface="Arial"/>
              <a:buNone/>
            </a:pPr>
            <a:r>
              <a:rPr lang="en-GB" sz="5333"/>
              <a:t>Click to Edit Title</a:t>
            </a:r>
          </a:p>
        </p:txBody>
      </p:sp>
    </p:spTree>
    <p:extLst>
      <p:ext uri="{BB962C8B-B14F-4D97-AF65-F5344CB8AC3E}">
        <p14:creationId xmlns:p14="http://schemas.microsoft.com/office/powerpoint/2010/main" val="2223744690"/>
      </p:ext>
    </p:extLst>
  </p:cSld>
  <p:clrMapOvr>
    <a:masterClrMapping/>
  </p:clrMapOvr>
  <p:transition spd="slow">
    <p:push dir="u"/>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2_Header Sky">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11263315" y="6346175"/>
            <a:ext cx="330047" cy="200260"/>
          </a:xfrm>
          <a:prstGeom prst="rect">
            <a:avLst/>
          </a:prstGeom>
        </p:spPr>
        <p:txBody>
          <a:bodyPr/>
          <a:lstStyle>
            <a:lvl1pPr>
              <a:defRPr>
                <a:latin typeface="+mn-lt"/>
              </a:defRPr>
            </a:lvl1pPr>
          </a:lstStyle>
          <a:p>
            <a:pPr fontAlgn="base">
              <a:spcAft>
                <a:spcPct val="0"/>
              </a:spcAft>
              <a:defRPr/>
            </a:pPr>
            <a:fld id="{4472AB7F-E8D0-4874-A9B8-335B68DC5F05}" type="slidenum">
              <a:rPr lang="en-GB" smtClean="0"/>
              <a:pPr fontAlgn="base">
                <a:spcAft>
                  <a:spcPct val="0"/>
                </a:spcAft>
                <a:defRPr/>
              </a:pPr>
              <a:t>‹#›</a:t>
            </a:fld>
            <a:endParaRPr lang="en-GB"/>
          </a:p>
        </p:txBody>
      </p:sp>
      <p:sp>
        <p:nvSpPr>
          <p:cNvPr id="5" name="Rectangle 4"/>
          <p:cNvSpPr/>
          <p:nvPr/>
        </p:nvSpPr>
        <p:spPr>
          <a:xfrm>
            <a:off x="0" y="0"/>
            <a:ext cx="12192000" cy="6055056"/>
          </a:xfrm>
          <a:prstGeom prst="rect">
            <a:avLst/>
          </a:prstGeom>
          <a:solidFill>
            <a:schemeClr val="accent2"/>
          </a:solidFill>
          <a:ln w="25400" cap="flat" cmpd="sng" algn="ctr">
            <a:noFill/>
            <a:prstDash val="solid"/>
          </a:ln>
          <a:effectLst/>
        </p:spPr>
        <p:txBody>
          <a:bodyPr rtlCol="0" anchor="ctr"/>
          <a:lstStyle/>
          <a:p>
            <a:pPr marL="0" marR="0" indent="0" algn="ctr" defTabSz="1219140" eaLnBrk="1" fontAlgn="auto" latinLnBrk="0" hangingPunct="1">
              <a:lnSpc>
                <a:spcPct val="100000"/>
              </a:lnSpc>
              <a:spcBef>
                <a:spcPts val="0"/>
              </a:spcBef>
              <a:spcAft>
                <a:spcPts val="0"/>
              </a:spcAft>
              <a:buClrTx/>
              <a:buSzTx/>
              <a:buFontTx/>
              <a:buNone/>
              <a:tabLst/>
            </a:pPr>
            <a:endParaRPr kumimoji="0" lang="en-GB" sz="2400" b="0" i="0" u="none" strike="noStrike" kern="0" cap="none" spc="0" normalizeH="0" baseline="0" noProof="0">
              <a:ln>
                <a:noFill/>
              </a:ln>
              <a:solidFill>
                <a:sysClr val="window" lastClr="FFFFFF"/>
              </a:solidFill>
              <a:effectLst/>
              <a:uLnTx/>
              <a:uFillTx/>
              <a:latin typeface="+mn-lt"/>
              <a:ea typeface="+mn-ea"/>
              <a:cs typeface="+mn-cs"/>
            </a:endParaRPr>
          </a:p>
        </p:txBody>
      </p:sp>
      <p:sp>
        <p:nvSpPr>
          <p:cNvPr id="2" name="Title 1">
            <a:extLst>
              <a:ext uri="{FF2B5EF4-FFF2-40B4-BE49-F238E27FC236}">
                <a16:creationId xmlns:a16="http://schemas.microsoft.com/office/drawing/2014/main" id="{20795544-E816-7118-E35D-33F1E747C2DD}"/>
              </a:ext>
            </a:extLst>
          </p:cNvPr>
          <p:cNvSpPr>
            <a:spLocks noGrp="1"/>
          </p:cNvSpPr>
          <p:nvPr>
            <p:ph type="title" hasCustomPrompt="1"/>
          </p:nvPr>
        </p:nvSpPr>
        <p:spPr>
          <a:xfrm>
            <a:off x="596640" y="701344"/>
            <a:ext cx="10991923" cy="2118056"/>
          </a:xfrm>
          <a:prstGeom prst="rect">
            <a:avLst/>
          </a:prstGeom>
        </p:spPr>
        <p:txBody>
          <a:bodyPr lIns="0" tIns="0" rIns="0" bIns="0"/>
          <a:lstStyle>
            <a:lvl1pPr>
              <a:defRPr lang="en-GB" sz="5333" b="1" i="0" baseline="0" noProof="0" dirty="0">
                <a:solidFill>
                  <a:schemeClr val="bg1"/>
                </a:solidFill>
                <a:latin typeface="Verdana"/>
                <a:cs typeface="Verdana"/>
              </a:defRPr>
            </a:lvl1pPr>
          </a:lstStyle>
          <a:p>
            <a:pPr marL="98996" marR="0" lvl="0" indent="0" latinLnBrk="0">
              <a:lnSpc>
                <a:spcPct val="100000"/>
              </a:lnSpc>
              <a:spcBef>
                <a:spcPts val="533"/>
              </a:spcBef>
              <a:buClr>
                <a:schemeClr val="accent1"/>
              </a:buClr>
              <a:buSzTx/>
              <a:buFont typeface="Arial"/>
              <a:buNone/>
              <a:tabLst/>
            </a:pPr>
            <a:r>
              <a:rPr lang="en-GB" noProof="0"/>
              <a:t>Click to Edit Title</a:t>
            </a:r>
          </a:p>
        </p:txBody>
      </p:sp>
    </p:spTree>
    <p:extLst>
      <p:ext uri="{BB962C8B-B14F-4D97-AF65-F5344CB8AC3E}">
        <p14:creationId xmlns:p14="http://schemas.microsoft.com/office/powerpoint/2010/main" val="48015914"/>
      </p:ext>
    </p:extLst>
  </p:cSld>
  <p:clrMapOvr>
    <a:masterClrMapping/>
  </p:clrMapOvr>
  <p:transition spd="slow">
    <p:push dir="u"/>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2_Header Teal">
    <p:spTree>
      <p:nvGrpSpPr>
        <p:cNvPr id="1" name=""/>
        <p:cNvGrpSpPr/>
        <p:nvPr/>
      </p:nvGrpSpPr>
      <p:grpSpPr>
        <a:xfrm>
          <a:off x="0" y="0"/>
          <a:ext cx="0" cy="0"/>
          <a:chOff x="0" y="0"/>
          <a:chExt cx="0" cy="0"/>
        </a:xfrm>
      </p:grpSpPr>
      <p:sp>
        <p:nvSpPr>
          <p:cNvPr id="7" name="Rectangle 6"/>
          <p:cNvSpPr/>
          <p:nvPr/>
        </p:nvSpPr>
        <p:spPr>
          <a:xfrm>
            <a:off x="0" y="0"/>
            <a:ext cx="12192000" cy="6055056"/>
          </a:xfrm>
          <a:prstGeom prst="rect">
            <a:avLst/>
          </a:prstGeom>
          <a:solidFill>
            <a:srgbClr val="22BCB9"/>
          </a:solidFill>
          <a:ln w="25400" cap="flat" cmpd="sng" algn="ctr">
            <a:noFill/>
            <a:prstDash val="solid"/>
          </a:ln>
          <a:effectLst/>
        </p:spPr>
        <p:txBody>
          <a:bodyPr rtlCol="0" anchor="ctr"/>
          <a:lstStyle/>
          <a:p>
            <a:pPr marL="0" marR="0" indent="0" algn="ctr" defTabSz="1219140" eaLnBrk="1" fontAlgn="auto" latinLnBrk="0" hangingPunct="1">
              <a:lnSpc>
                <a:spcPct val="100000"/>
              </a:lnSpc>
              <a:spcBef>
                <a:spcPts val="0"/>
              </a:spcBef>
              <a:spcAft>
                <a:spcPts val="0"/>
              </a:spcAft>
              <a:buClrTx/>
              <a:buSzTx/>
              <a:buFontTx/>
              <a:buNone/>
              <a:tabLst/>
            </a:pPr>
            <a:endParaRPr kumimoji="0" lang="en-GB" sz="2400" b="0" i="0" u="none" strike="noStrike" kern="0" cap="none" spc="0" normalizeH="0" baseline="0" noProof="0">
              <a:ln>
                <a:noFill/>
              </a:ln>
              <a:solidFill>
                <a:sysClr val="window" lastClr="FFFFFF"/>
              </a:solidFill>
              <a:effectLst/>
              <a:uLnTx/>
              <a:uFillTx/>
              <a:latin typeface="+mj-lt"/>
              <a:ea typeface="+mn-ea"/>
              <a:cs typeface="+mn-cs"/>
            </a:endParaRPr>
          </a:p>
        </p:txBody>
      </p:sp>
      <p:sp>
        <p:nvSpPr>
          <p:cNvPr id="4" name="Slide Number Placeholder 3"/>
          <p:cNvSpPr>
            <a:spLocks noGrp="1"/>
          </p:cNvSpPr>
          <p:nvPr>
            <p:ph type="sldNum" sz="quarter" idx="12"/>
          </p:nvPr>
        </p:nvSpPr>
        <p:spPr>
          <a:xfrm>
            <a:off x="11263315" y="6346175"/>
            <a:ext cx="330047" cy="200260"/>
          </a:xfrm>
          <a:prstGeom prst="rect">
            <a:avLst/>
          </a:prstGeom>
        </p:spPr>
        <p:txBody>
          <a:bodyPr/>
          <a:lstStyle>
            <a:lvl1pPr>
              <a:defRPr>
                <a:latin typeface="+mj-lt"/>
              </a:defRPr>
            </a:lvl1pPr>
          </a:lstStyle>
          <a:p>
            <a:pPr fontAlgn="base">
              <a:spcAft>
                <a:spcPct val="0"/>
              </a:spcAft>
              <a:defRPr/>
            </a:pPr>
            <a:fld id="{4472AB7F-E8D0-4874-A9B8-335B68DC5F05}" type="slidenum">
              <a:rPr lang="en-GB" smtClean="0"/>
              <a:pPr fontAlgn="base">
                <a:spcAft>
                  <a:spcPct val="0"/>
                </a:spcAft>
                <a:defRPr/>
              </a:pPr>
              <a:t>‹#›</a:t>
            </a:fld>
            <a:endParaRPr lang="en-GB"/>
          </a:p>
        </p:txBody>
      </p:sp>
      <p:sp>
        <p:nvSpPr>
          <p:cNvPr id="2" name="Title 1">
            <a:extLst>
              <a:ext uri="{FF2B5EF4-FFF2-40B4-BE49-F238E27FC236}">
                <a16:creationId xmlns:a16="http://schemas.microsoft.com/office/drawing/2014/main" id="{1DDDBFDD-B1C0-DB9E-0E5F-38E7D19B8576}"/>
              </a:ext>
            </a:extLst>
          </p:cNvPr>
          <p:cNvSpPr>
            <a:spLocks noGrp="1"/>
          </p:cNvSpPr>
          <p:nvPr>
            <p:ph type="title" hasCustomPrompt="1"/>
          </p:nvPr>
        </p:nvSpPr>
        <p:spPr>
          <a:xfrm>
            <a:off x="596640" y="701344"/>
            <a:ext cx="10991923" cy="2118056"/>
          </a:xfrm>
          <a:prstGeom prst="rect">
            <a:avLst/>
          </a:prstGeom>
        </p:spPr>
        <p:txBody>
          <a:bodyPr lIns="0" tIns="0" rIns="0" bIns="0"/>
          <a:lstStyle>
            <a:lvl1pPr>
              <a:defRPr lang="en-GB" sz="5333" b="1" i="0" baseline="0" noProof="0" dirty="0">
                <a:solidFill>
                  <a:schemeClr val="bg1"/>
                </a:solidFill>
                <a:latin typeface="Verdana"/>
                <a:cs typeface="Verdana"/>
              </a:defRPr>
            </a:lvl1pPr>
          </a:lstStyle>
          <a:p>
            <a:pPr marL="98996" marR="0" lvl="0" indent="0" latinLnBrk="0">
              <a:lnSpc>
                <a:spcPct val="100000"/>
              </a:lnSpc>
              <a:spcBef>
                <a:spcPts val="533"/>
              </a:spcBef>
              <a:buClr>
                <a:schemeClr val="accent1"/>
              </a:buClr>
              <a:buSzTx/>
              <a:buFont typeface="Arial"/>
              <a:buNone/>
              <a:tabLst/>
            </a:pPr>
            <a:r>
              <a:rPr lang="en-GB" noProof="0"/>
              <a:t>Click to Edit Title</a:t>
            </a:r>
          </a:p>
        </p:txBody>
      </p:sp>
    </p:spTree>
    <p:extLst>
      <p:ext uri="{BB962C8B-B14F-4D97-AF65-F5344CB8AC3E}">
        <p14:creationId xmlns:p14="http://schemas.microsoft.com/office/powerpoint/2010/main" val="1629664985"/>
      </p:ext>
    </p:extLst>
  </p:cSld>
  <p:clrMapOvr>
    <a:masterClrMapping/>
  </p:clrMapOvr>
  <p:transition spd="slow">
    <p:push dir="u"/>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_Header Grass">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11263315" y="6346175"/>
            <a:ext cx="330047" cy="200260"/>
          </a:xfrm>
          <a:prstGeom prst="rect">
            <a:avLst/>
          </a:prstGeom>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5" name="Rectangle 4"/>
          <p:cNvSpPr/>
          <p:nvPr/>
        </p:nvSpPr>
        <p:spPr>
          <a:xfrm>
            <a:off x="0" y="0"/>
            <a:ext cx="12192000" cy="6055056"/>
          </a:xfrm>
          <a:prstGeom prst="rect">
            <a:avLst/>
          </a:prstGeom>
          <a:solidFill>
            <a:srgbClr val="C1D82F"/>
          </a:solidFill>
          <a:ln w="25400" cap="flat" cmpd="sng" algn="ctr">
            <a:noFill/>
            <a:prstDash val="solid"/>
          </a:ln>
          <a:effectLst/>
        </p:spPr>
        <p:txBody>
          <a:bodyPr rtlCol="0" anchor="ctr"/>
          <a:lstStyle/>
          <a:p>
            <a:pPr marL="0" marR="0" indent="0" algn="ctr" defTabSz="1219140" eaLnBrk="1" fontAlgn="auto" latinLnBrk="0" hangingPunct="1">
              <a:lnSpc>
                <a:spcPct val="100000"/>
              </a:lnSpc>
              <a:spcBef>
                <a:spcPts val="0"/>
              </a:spcBef>
              <a:spcAft>
                <a:spcPts val="0"/>
              </a:spcAft>
              <a:buClrTx/>
              <a:buSzTx/>
              <a:buFontTx/>
              <a:buNone/>
              <a:tabLst/>
            </a:pPr>
            <a:endParaRPr kumimoji="0" lang="en-GB" sz="2400" b="0" i="0" u="none" strike="noStrike" kern="0" cap="none" spc="0" normalizeH="0" baseline="0" noProof="0">
              <a:ln>
                <a:noFill/>
              </a:ln>
              <a:solidFill>
                <a:sysClr val="window" lastClr="FFFFFF"/>
              </a:solidFill>
              <a:effectLst/>
              <a:uLnTx/>
              <a:uFillTx/>
              <a:latin typeface="Verdana"/>
              <a:ea typeface="+mn-ea"/>
              <a:cs typeface="+mn-cs"/>
            </a:endParaRPr>
          </a:p>
        </p:txBody>
      </p:sp>
      <p:sp>
        <p:nvSpPr>
          <p:cNvPr id="2" name="Title 1">
            <a:extLst>
              <a:ext uri="{FF2B5EF4-FFF2-40B4-BE49-F238E27FC236}">
                <a16:creationId xmlns:a16="http://schemas.microsoft.com/office/drawing/2014/main" id="{E2A0C28C-C48E-ACA0-B445-F3E525ABDD30}"/>
              </a:ext>
            </a:extLst>
          </p:cNvPr>
          <p:cNvSpPr>
            <a:spLocks noGrp="1"/>
          </p:cNvSpPr>
          <p:nvPr>
            <p:ph type="title" hasCustomPrompt="1"/>
          </p:nvPr>
        </p:nvSpPr>
        <p:spPr>
          <a:xfrm>
            <a:off x="596640" y="701344"/>
            <a:ext cx="10991923" cy="2118056"/>
          </a:xfrm>
          <a:prstGeom prst="rect">
            <a:avLst/>
          </a:prstGeom>
        </p:spPr>
        <p:txBody>
          <a:bodyPr lIns="0" tIns="0" rIns="0" bIns="0"/>
          <a:lstStyle>
            <a:lvl1pPr>
              <a:defRPr lang="en-GB" sz="5333" b="1" i="0" baseline="0" noProof="0" dirty="0">
                <a:solidFill>
                  <a:schemeClr val="bg1"/>
                </a:solidFill>
                <a:latin typeface="Verdana"/>
                <a:cs typeface="Verdana"/>
              </a:defRPr>
            </a:lvl1pPr>
          </a:lstStyle>
          <a:p>
            <a:pPr marL="98996" marR="0" lvl="0" indent="0" latinLnBrk="0">
              <a:lnSpc>
                <a:spcPct val="100000"/>
              </a:lnSpc>
              <a:spcBef>
                <a:spcPts val="533"/>
              </a:spcBef>
              <a:buClr>
                <a:schemeClr val="accent1"/>
              </a:buClr>
              <a:buSzTx/>
              <a:buFont typeface="Arial"/>
              <a:buNone/>
              <a:tabLst/>
            </a:pPr>
            <a:r>
              <a:rPr lang="en-GB" noProof="0"/>
              <a:t>Click to Edit Title</a:t>
            </a:r>
          </a:p>
        </p:txBody>
      </p:sp>
    </p:spTree>
    <p:extLst>
      <p:ext uri="{BB962C8B-B14F-4D97-AF65-F5344CB8AC3E}">
        <p14:creationId xmlns:p14="http://schemas.microsoft.com/office/powerpoint/2010/main" val="996678146"/>
      </p:ext>
    </p:extLst>
  </p:cSld>
  <p:clrMapOvr>
    <a:masterClrMapping/>
  </p:clrMapOvr>
  <p:transition spd="slow">
    <p:push dir="u"/>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4_Header Grass">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11263315" y="6346175"/>
            <a:ext cx="330047" cy="200260"/>
          </a:xfrm>
          <a:prstGeom prst="rect">
            <a:avLst/>
          </a:prstGeom>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5" name="Rectangle 4"/>
          <p:cNvSpPr/>
          <p:nvPr/>
        </p:nvSpPr>
        <p:spPr>
          <a:xfrm>
            <a:off x="0" y="0"/>
            <a:ext cx="12192000" cy="6055056"/>
          </a:xfrm>
          <a:prstGeom prst="rect">
            <a:avLst/>
          </a:prstGeom>
          <a:solidFill>
            <a:schemeClr val="accent3"/>
          </a:solidFill>
          <a:ln w="25400" cap="flat" cmpd="sng" algn="ctr">
            <a:noFill/>
            <a:prstDash val="solid"/>
          </a:ln>
          <a:effectLst/>
        </p:spPr>
        <p:txBody>
          <a:bodyPr rtlCol="0" anchor="ctr"/>
          <a:lstStyle/>
          <a:p>
            <a:pPr marL="0" marR="0" indent="0" algn="ctr" defTabSz="1219140" eaLnBrk="1" fontAlgn="auto" latinLnBrk="0" hangingPunct="1">
              <a:lnSpc>
                <a:spcPct val="100000"/>
              </a:lnSpc>
              <a:spcBef>
                <a:spcPts val="0"/>
              </a:spcBef>
              <a:spcAft>
                <a:spcPts val="0"/>
              </a:spcAft>
              <a:buClrTx/>
              <a:buSzTx/>
              <a:buFontTx/>
              <a:buNone/>
              <a:tabLst/>
            </a:pPr>
            <a:endParaRPr kumimoji="0" lang="en-GB" sz="2400" b="0" i="0" u="none" strike="noStrike" kern="0" cap="none" spc="0" normalizeH="0" baseline="0" noProof="0">
              <a:ln>
                <a:noFill/>
              </a:ln>
              <a:solidFill>
                <a:sysClr val="window" lastClr="FFFFFF"/>
              </a:solidFill>
              <a:effectLst/>
              <a:uLnTx/>
              <a:uFillTx/>
              <a:latin typeface="Verdana"/>
              <a:ea typeface="+mn-ea"/>
              <a:cs typeface="+mn-cs"/>
            </a:endParaRPr>
          </a:p>
        </p:txBody>
      </p:sp>
      <p:sp>
        <p:nvSpPr>
          <p:cNvPr id="2" name="Title 1">
            <a:extLst>
              <a:ext uri="{FF2B5EF4-FFF2-40B4-BE49-F238E27FC236}">
                <a16:creationId xmlns:a16="http://schemas.microsoft.com/office/drawing/2014/main" id="{4BDED42E-48F4-F16F-04E1-8585378551B6}"/>
              </a:ext>
            </a:extLst>
          </p:cNvPr>
          <p:cNvSpPr>
            <a:spLocks noGrp="1"/>
          </p:cNvSpPr>
          <p:nvPr>
            <p:ph type="title" hasCustomPrompt="1"/>
          </p:nvPr>
        </p:nvSpPr>
        <p:spPr>
          <a:xfrm>
            <a:off x="596640" y="701344"/>
            <a:ext cx="10991923" cy="2118056"/>
          </a:xfrm>
          <a:prstGeom prst="rect">
            <a:avLst/>
          </a:prstGeom>
        </p:spPr>
        <p:txBody>
          <a:bodyPr lIns="0" tIns="0" rIns="0" bIns="0"/>
          <a:lstStyle>
            <a:lvl1pPr>
              <a:defRPr lang="en-GB" sz="5333" b="1" i="0" baseline="0" noProof="0" dirty="0">
                <a:solidFill>
                  <a:schemeClr val="bg1"/>
                </a:solidFill>
                <a:latin typeface="Verdana"/>
                <a:cs typeface="Verdana"/>
              </a:defRPr>
            </a:lvl1pPr>
          </a:lstStyle>
          <a:p>
            <a:pPr marL="98996" marR="0" lvl="0" indent="0" latinLnBrk="0">
              <a:lnSpc>
                <a:spcPct val="100000"/>
              </a:lnSpc>
              <a:spcBef>
                <a:spcPts val="533"/>
              </a:spcBef>
              <a:buClr>
                <a:schemeClr val="accent1"/>
              </a:buClr>
              <a:buSzTx/>
              <a:buFont typeface="Arial"/>
              <a:buNone/>
              <a:tabLst/>
            </a:pPr>
            <a:r>
              <a:rPr lang="en-GB" noProof="0"/>
              <a:t>Click to Edit Title</a:t>
            </a:r>
          </a:p>
        </p:txBody>
      </p:sp>
    </p:spTree>
    <p:extLst>
      <p:ext uri="{BB962C8B-B14F-4D97-AF65-F5344CB8AC3E}">
        <p14:creationId xmlns:p14="http://schemas.microsoft.com/office/powerpoint/2010/main" val="1226791091"/>
      </p:ext>
    </p:extLst>
  </p:cSld>
  <p:clrMapOvr>
    <a:masterClrMapping/>
  </p:clrMapOvr>
  <p:transition spd="slow">
    <p:push dir="u"/>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10_Header - Editable Colour">
    <p:spTree>
      <p:nvGrpSpPr>
        <p:cNvPr id="1" name=""/>
        <p:cNvGrpSpPr/>
        <p:nvPr/>
      </p:nvGrpSpPr>
      <p:grpSpPr>
        <a:xfrm>
          <a:off x="0" y="0"/>
          <a:ext cx="0" cy="0"/>
          <a:chOff x="0" y="0"/>
          <a:chExt cx="0" cy="0"/>
        </a:xfrm>
      </p:grpSpPr>
      <p:sp>
        <p:nvSpPr>
          <p:cNvPr id="7" name="Rectangle 6"/>
          <p:cNvSpPr/>
          <p:nvPr/>
        </p:nvSpPr>
        <p:spPr>
          <a:xfrm>
            <a:off x="0" y="0"/>
            <a:ext cx="12192000" cy="6055056"/>
          </a:xfrm>
          <a:prstGeom prst="rect">
            <a:avLst/>
          </a:prstGeom>
          <a:solidFill>
            <a:srgbClr val="00B74F"/>
          </a:solidFill>
          <a:ln w="25400" cap="flat" cmpd="sng" algn="ctr">
            <a:noFill/>
            <a:prstDash val="solid"/>
          </a:ln>
          <a:effectLst/>
        </p:spPr>
        <p:txBody>
          <a:bodyPr rtlCol="0" anchor="ctr"/>
          <a:lstStyle/>
          <a:p>
            <a:pPr marL="0" marR="0" indent="0" algn="ctr" defTabSz="1219140" eaLnBrk="1" fontAlgn="auto" latinLnBrk="0" hangingPunct="1">
              <a:lnSpc>
                <a:spcPct val="100000"/>
              </a:lnSpc>
              <a:spcBef>
                <a:spcPts val="0"/>
              </a:spcBef>
              <a:spcAft>
                <a:spcPts val="0"/>
              </a:spcAft>
              <a:buClrTx/>
              <a:buSzTx/>
              <a:buFontTx/>
              <a:buNone/>
              <a:tabLst/>
            </a:pPr>
            <a:endParaRPr kumimoji="0" lang="en-GB" sz="2400" b="0" i="0" u="none" strike="noStrike" kern="0" cap="none" spc="0" normalizeH="0" baseline="0" noProof="0">
              <a:ln>
                <a:noFill/>
              </a:ln>
              <a:solidFill>
                <a:sysClr val="window" lastClr="FFFFFF"/>
              </a:solidFill>
              <a:effectLst/>
              <a:uLnTx/>
              <a:uFillTx/>
              <a:latin typeface="+mn-lt"/>
              <a:ea typeface="+mn-ea"/>
              <a:cs typeface="+mn-cs"/>
            </a:endParaRPr>
          </a:p>
        </p:txBody>
      </p:sp>
      <p:sp>
        <p:nvSpPr>
          <p:cNvPr id="4" name="Slide Number Placeholder 3"/>
          <p:cNvSpPr>
            <a:spLocks noGrp="1"/>
          </p:cNvSpPr>
          <p:nvPr>
            <p:ph type="sldNum" sz="quarter" idx="12"/>
          </p:nvPr>
        </p:nvSpPr>
        <p:spPr>
          <a:xfrm>
            <a:off x="11263315" y="6346175"/>
            <a:ext cx="330047" cy="200260"/>
          </a:xfrm>
          <a:prstGeom prst="rect">
            <a:avLst/>
          </a:prstGeom>
        </p:spPr>
        <p:txBody>
          <a:bodyPr/>
          <a:lstStyle>
            <a:lvl1pPr>
              <a:defRPr>
                <a:latin typeface="+mn-lt"/>
              </a:defRPr>
            </a:lvl1pPr>
          </a:lstStyle>
          <a:p>
            <a:pPr fontAlgn="base">
              <a:spcAft>
                <a:spcPct val="0"/>
              </a:spcAft>
              <a:defRPr/>
            </a:pPr>
            <a:fld id="{4472AB7F-E8D0-4874-A9B8-335B68DC5F05}" type="slidenum">
              <a:rPr lang="en-GB" smtClean="0"/>
              <a:pPr fontAlgn="base">
                <a:spcAft>
                  <a:spcPct val="0"/>
                </a:spcAft>
                <a:defRPr/>
              </a:pPr>
              <a:t>‹#›</a:t>
            </a:fld>
            <a:endParaRPr lang="en-GB"/>
          </a:p>
        </p:txBody>
      </p:sp>
      <p:sp>
        <p:nvSpPr>
          <p:cNvPr id="2" name="Title 1">
            <a:extLst>
              <a:ext uri="{FF2B5EF4-FFF2-40B4-BE49-F238E27FC236}">
                <a16:creationId xmlns:a16="http://schemas.microsoft.com/office/drawing/2014/main" id="{1C935976-5FC4-9188-4A9A-EC5F37DC8879}"/>
              </a:ext>
            </a:extLst>
          </p:cNvPr>
          <p:cNvSpPr>
            <a:spLocks noGrp="1"/>
          </p:cNvSpPr>
          <p:nvPr>
            <p:ph type="title" hasCustomPrompt="1"/>
          </p:nvPr>
        </p:nvSpPr>
        <p:spPr>
          <a:xfrm>
            <a:off x="596640" y="701344"/>
            <a:ext cx="10991923" cy="2118056"/>
          </a:xfrm>
          <a:prstGeom prst="rect">
            <a:avLst/>
          </a:prstGeom>
        </p:spPr>
        <p:txBody>
          <a:bodyPr lIns="0" tIns="0" rIns="0" bIns="0"/>
          <a:lstStyle>
            <a:lvl1pPr>
              <a:defRPr lang="en-GB" sz="5333" b="1" i="0" baseline="0" noProof="0" dirty="0">
                <a:solidFill>
                  <a:schemeClr val="bg1"/>
                </a:solidFill>
                <a:latin typeface="Verdana"/>
                <a:cs typeface="Verdana"/>
              </a:defRPr>
            </a:lvl1pPr>
          </a:lstStyle>
          <a:p>
            <a:pPr marL="98996" marR="0" lvl="0" indent="0" latinLnBrk="0">
              <a:lnSpc>
                <a:spcPct val="100000"/>
              </a:lnSpc>
              <a:spcBef>
                <a:spcPts val="533"/>
              </a:spcBef>
              <a:buClr>
                <a:schemeClr val="accent1"/>
              </a:buClr>
              <a:buSzTx/>
              <a:buFont typeface="Arial"/>
              <a:buNone/>
              <a:tabLst/>
            </a:pPr>
            <a:r>
              <a:rPr lang="en-GB" noProof="0"/>
              <a:t>Click to Edit Title</a:t>
            </a:r>
          </a:p>
        </p:txBody>
      </p:sp>
    </p:spTree>
    <p:extLst>
      <p:ext uri="{BB962C8B-B14F-4D97-AF65-F5344CB8AC3E}">
        <p14:creationId xmlns:p14="http://schemas.microsoft.com/office/powerpoint/2010/main" val="2617081554"/>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6"/>
            <a:ext cx="10515600" cy="1325562"/>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389" b="1"/>
            </a:lvl1pPr>
            <a:lvl2pPr marL="455238" indent="0">
              <a:buNone/>
              <a:defRPr sz="1992" b="1"/>
            </a:lvl2pPr>
            <a:lvl3pPr marL="910476" indent="0">
              <a:buNone/>
              <a:defRPr sz="1792" b="1"/>
            </a:lvl3pPr>
            <a:lvl4pPr marL="1365714" indent="0">
              <a:buNone/>
              <a:defRPr sz="1593" b="1"/>
            </a:lvl4pPr>
            <a:lvl5pPr marL="1820952" indent="0">
              <a:buNone/>
              <a:defRPr sz="1593" b="1"/>
            </a:lvl5pPr>
            <a:lvl6pPr marL="2276190" indent="0">
              <a:buNone/>
              <a:defRPr sz="1593" b="1"/>
            </a:lvl6pPr>
            <a:lvl7pPr marL="2731428" indent="0">
              <a:buNone/>
              <a:defRPr sz="1593" b="1"/>
            </a:lvl7pPr>
            <a:lvl8pPr marL="3186666" indent="0">
              <a:buNone/>
              <a:defRPr sz="1593" b="1"/>
            </a:lvl8pPr>
            <a:lvl9pPr marL="3641904" indent="0">
              <a:buNone/>
              <a:defRPr sz="1593"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389" b="1"/>
            </a:lvl1pPr>
            <a:lvl2pPr marL="455238" indent="0">
              <a:buNone/>
              <a:defRPr sz="1992" b="1"/>
            </a:lvl2pPr>
            <a:lvl3pPr marL="910476" indent="0">
              <a:buNone/>
              <a:defRPr sz="1792" b="1"/>
            </a:lvl3pPr>
            <a:lvl4pPr marL="1365714" indent="0">
              <a:buNone/>
              <a:defRPr sz="1593" b="1"/>
            </a:lvl4pPr>
            <a:lvl5pPr marL="1820952" indent="0">
              <a:buNone/>
              <a:defRPr sz="1593" b="1"/>
            </a:lvl5pPr>
            <a:lvl6pPr marL="2276190" indent="0">
              <a:buNone/>
              <a:defRPr sz="1593" b="1"/>
            </a:lvl6pPr>
            <a:lvl7pPr marL="2731428" indent="0">
              <a:buNone/>
              <a:defRPr sz="1593" b="1"/>
            </a:lvl7pPr>
            <a:lvl8pPr marL="3186666" indent="0">
              <a:buNone/>
              <a:defRPr sz="1593" b="1"/>
            </a:lvl8pPr>
            <a:lvl9pPr marL="3641904" indent="0">
              <a:buNone/>
              <a:defRPr sz="1593"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D0773-A2F2-4D89-A0DD-E3B60BABF7C7}" type="datetime1">
              <a:rPr lang="en-US" smtClean="0"/>
              <a:t>4/15/2024</a:t>
            </a:fld>
            <a:endParaRPr lang="en-US"/>
          </a:p>
        </p:txBody>
      </p:sp>
      <p:sp>
        <p:nvSpPr>
          <p:cNvPr id="8" name="Footer Placeholder 7"/>
          <p:cNvSpPr>
            <a:spLocks noGrp="1"/>
          </p:cNvSpPr>
          <p:nvPr>
            <p:ph type="ftr" sz="quarter" idx="11"/>
          </p:nvPr>
        </p:nvSpPr>
        <p:spPr/>
        <p:txBody>
          <a:bodyPr/>
          <a:lstStyle/>
          <a:p>
            <a:r>
              <a:rPr lang="en-US"/>
              <a:t>Click to Add Presenter Name, Title, Company</a:t>
            </a:r>
          </a:p>
        </p:txBody>
      </p:sp>
      <p:sp>
        <p:nvSpPr>
          <p:cNvPr id="9" name="Slide Number Placeholder 8"/>
          <p:cNvSpPr>
            <a:spLocks noGrp="1"/>
          </p:cNvSpPr>
          <p:nvPr>
            <p:ph type="sldNum" sz="quarter" idx="12"/>
          </p:nvPr>
        </p:nvSpPr>
        <p:spPr/>
        <p:txBody>
          <a:bodyPr/>
          <a:lstStyle/>
          <a:p>
            <a:fld id="{C03A9B0B-16FE-437C-852A-D18E2AA4C857}" type="slidenum">
              <a:rPr lang="en-US" smtClean="0"/>
              <a:t>‹#›</a:t>
            </a:fld>
            <a:endParaRPr lang="en-US"/>
          </a:p>
        </p:txBody>
      </p:sp>
    </p:spTree>
    <p:extLst>
      <p:ext uri="{BB962C8B-B14F-4D97-AF65-F5344CB8AC3E}">
        <p14:creationId xmlns:p14="http://schemas.microsoft.com/office/powerpoint/2010/main" val="428918899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11_Header - Editable Colour">
    <p:spTree>
      <p:nvGrpSpPr>
        <p:cNvPr id="1" name=""/>
        <p:cNvGrpSpPr/>
        <p:nvPr/>
      </p:nvGrpSpPr>
      <p:grpSpPr>
        <a:xfrm>
          <a:off x="0" y="0"/>
          <a:ext cx="0" cy="0"/>
          <a:chOff x="0" y="0"/>
          <a:chExt cx="0" cy="0"/>
        </a:xfrm>
      </p:grpSpPr>
      <p:sp>
        <p:nvSpPr>
          <p:cNvPr id="7" name="Rectangle 6"/>
          <p:cNvSpPr/>
          <p:nvPr/>
        </p:nvSpPr>
        <p:spPr>
          <a:xfrm>
            <a:off x="0" y="0"/>
            <a:ext cx="12192000" cy="6055056"/>
          </a:xfrm>
          <a:prstGeom prst="rect">
            <a:avLst/>
          </a:prstGeom>
          <a:solidFill>
            <a:schemeClr val="bg2"/>
          </a:solidFill>
          <a:ln w="25400" cap="flat" cmpd="sng" algn="ctr">
            <a:noFill/>
            <a:prstDash val="solid"/>
          </a:ln>
          <a:effectLst/>
        </p:spPr>
        <p:txBody>
          <a:bodyPr rtlCol="0" anchor="ctr"/>
          <a:lstStyle/>
          <a:p>
            <a:pPr marL="0" marR="0" indent="0" algn="ctr" defTabSz="1219140" eaLnBrk="1" fontAlgn="auto" latinLnBrk="0" hangingPunct="1">
              <a:lnSpc>
                <a:spcPct val="100000"/>
              </a:lnSpc>
              <a:spcBef>
                <a:spcPts val="0"/>
              </a:spcBef>
              <a:spcAft>
                <a:spcPts val="0"/>
              </a:spcAft>
              <a:buClrTx/>
              <a:buSzTx/>
              <a:buFontTx/>
              <a:buNone/>
              <a:tabLst/>
            </a:pPr>
            <a:endParaRPr kumimoji="0" lang="en-GB" sz="2400" b="0" i="0" u="none" strike="noStrike" kern="0" cap="none" spc="0" normalizeH="0" baseline="0" noProof="0">
              <a:ln>
                <a:noFill/>
              </a:ln>
              <a:solidFill>
                <a:sysClr val="window" lastClr="FFFFFF"/>
              </a:solidFill>
              <a:effectLst/>
              <a:uLnTx/>
              <a:uFillTx/>
              <a:latin typeface="+mn-lt"/>
              <a:ea typeface="+mn-ea"/>
              <a:cs typeface="+mn-cs"/>
            </a:endParaRPr>
          </a:p>
        </p:txBody>
      </p:sp>
      <p:sp>
        <p:nvSpPr>
          <p:cNvPr id="4" name="Slide Number Placeholder 3"/>
          <p:cNvSpPr>
            <a:spLocks noGrp="1"/>
          </p:cNvSpPr>
          <p:nvPr>
            <p:ph type="sldNum" sz="quarter" idx="12"/>
          </p:nvPr>
        </p:nvSpPr>
        <p:spPr>
          <a:xfrm>
            <a:off x="11263315" y="6346175"/>
            <a:ext cx="330047" cy="200260"/>
          </a:xfrm>
          <a:prstGeom prst="rect">
            <a:avLst/>
          </a:prstGeom>
        </p:spPr>
        <p:txBody>
          <a:bodyPr/>
          <a:lstStyle>
            <a:lvl1pPr>
              <a:defRPr>
                <a:latin typeface="+mn-lt"/>
              </a:defRPr>
            </a:lvl1pPr>
          </a:lstStyle>
          <a:p>
            <a:pPr fontAlgn="base">
              <a:spcAft>
                <a:spcPct val="0"/>
              </a:spcAft>
              <a:defRPr/>
            </a:pPr>
            <a:fld id="{4472AB7F-E8D0-4874-A9B8-335B68DC5F05}" type="slidenum">
              <a:rPr lang="en-GB" smtClean="0"/>
              <a:pPr fontAlgn="base">
                <a:spcAft>
                  <a:spcPct val="0"/>
                </a:spcAft>
                <a:defRPr/>
              </a:pPr>
              <a:t>‹#›</a:t>
            </a:fld>
            <a:endParaRPr lang="en-GB"/>
          </a:p>
        </p:txBody>
      </p:sp>
      <p:sp>
        <p:nvSpPr>
          <p:cNvPr id="2" name="Title 1">
            <a:extLst>
              <a:ext uri="{FF2B5EF4-FFF2-40B4-BE49-F238E27FC236}">
                <a16:creationId xmlns:a16="http://schemas.microsoft.com/office/drawing/2014/main" id="{2A742F39-8424-EC5F-1F9E-7C919DB888D5}"/>
              </a:ext>
            </a:extLst>
          </p:cNvPr>
          <p:cNvSpPr>
            <a:spLocks noGrp="1"/>
          </p:cNvSpPr>
          <p:nvPr>
            <p:ph type="title" hasCustomPrompt="1"/>
          </p:nvPr>
        </p:nvSpPr>
        <p:spPr>
          <a:xfrm>
            <a:off x="596640" y="701344"/>
            <a:ext cx="10991923" cy="2118056"/>
          </a:xfrm>
          <a:prstGeom prst="rect">
            <a:avLst/>
          </a:prstGeom>
        </p:spPr>
        <p:txBody>
          <a:bodyPr lIns="0" tIns="0" rIns="0" bIns="0"/>
          <a:lstStyle>
            <a:lvl1pPr>
              <a:defRPr lang="en-GB" sz="5333" b="1" i="0" baseline="0" noProof="0" dirty="0">
                <a:solidFill>
                  <a:schemeClr val="bg1"/>
                </a:solidFill>
                <a:latin typeface="Verdana"/>
                <a:cs typeface="Verdana"/>
              </a:defRPr>
            </a:lvl1pPr>
          </a:lstStyle>
          <a:p>
            <a:pPr marL="98996" marR="0" lvl="0" indent="0" latinLnBrk="0">
              <a:lnSpc>
                <a:spcPct val="100000"/>
              </a:lnSpc>
              <a:spcBef>
                <a:spcPts val="533"/>
              </a:spcBef>
              <a:buClr>
                <a:schemeClr val="accent1"/>
              </a:buClr>
              <a:buSzTx/>
              <a:buFont typeface="Arial"/>
              <a:buNone/>
              <a:tabLst/>
            </a:pPr>
            <a:r>
              <a:rPr lang="en-GB" noProof="0"/>
              <a:t>Click to Edit Title</a:t>
            </a:r>
          </a:p>
        </p:txBody>
      </p:sp>
    </p:spTree>
    <p:extLst>
      <p:ext uri="{BB962C8B-B14F-4D97-AF65-F5344CB8AC3E}">
        <p14:creationId xmlns:p14="http://schemas.microsoft.com/office/powerpoint/2010/main" val="3070638287"/>
      </p:ext>
    </p:extLst>
  </p:cSld>
  <p:clrMapOvr>
    <a:masterClrMapping/>
  </p:clrMapOvr>
  <p:transition spd="slow">
    <p:push dir="u"/>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3_Header - Editable Colour">
    <p:spTree>
      <p:nvGrpSpPr>
        <p:cNvPr id="1" name=""/>
        <p:cNvGrpSpPr/>
        <p:nvPr/>
      </p:nvGrpSpPr>
      <p:grpSpPr>
        <a:xfrm>
          <a:off x="0" y="0"/>
          <a:ext cx="0" cy="0"/>
          <a:chOff x="0" y="0"/>
          <a:chExt cx="0" cy="0"/>
        </a:xfrm>
      </p:grpSpPr>
      <p:sp>
        <p:nvSpPr>
          <p:cNvPr id="7" name="Rectangle 6"/>
          <p:cNvSpPr/>
          <p:nvPr/>
        </p:nvSpPr>
        <p:spPr>
          <a:xfrm>
            <a:off x="0" y="0"/>
            <a:ext cx="12192000" cy="6055056"/>
          </a:xfrm>
          <a:prstGeom prst="rect">
            <a:avLst/>
          </a:prstGeom>
          <a:solidFill>
            <a:schemeClr val="bg1">
              <a:lumMod val="95000"/>
            </a:schemeClr>
          </a:solidFill>
          <a:ln w="25400" cap="flat" cmpd="sng" algn="ctr">
            <a:noFill/>
            <a:prstDash val="solid"/>
          </a:ln>
          <a:effectLst/>
        </p:spPr>
        <p:txBody>
          <a:bodyPr rtlCol="0" anchor="ctr"/>
          <a:lstStyle/>
          <a:p>
            <a:pPr marL="0" marR="0" indent="0" algn="ctr" defTabSz="1219140" eaLnBrk="1" fontAlgn="auto" latinLnBrk="0" hangingPunct="1">
              <a:lnSpc>
                <a:spcPct val="100000"/>
              </a:lnSpc>
              <a:spcBef>
                <a:spcPts val="0"/>
              </a:spcBef>
              <a:spcAft>
                <a:spcPts val="0"/>
              </a:spcAft>
              <a:buClrTx/>
              <a:buSzTx/>
              <a:buFontTx/>
              <a:buNone/>
              <a:tabLst/>
            </a:pPr>
            <a:endParaRPr kumimoji="0" lang="en-GB" sz="2400" b="0" i="0" u="none" strike="noStrike" kern="0" cap="none" spc="0" normalizeH="0" baseline="0" noProof="0">
              <a:ln>
                <a:noFill/>
              </a:ln>
              <a:solidFill>
                <a:sysClr val="window" lastClr="FFFFFF"/>
              </a:solidFill>
              <a:effectLst/>
              <a:uLnTx/>
              <a:uFillTx/>
              <a:latin typeface="+mn-lt"/>
              <a:ea typeface="+mn-ea"/>
              <a:cs typeface="+mn-cs"/>
            </a:endParaRPr>
          </a:p>
        </p:txBody>
      </p:sp>
      <p:sp>
        <p:nvSpPr>
          <p:cNvPr id="4" name="Slide Number Placeholder 3"/>
          <p:cNvSpPr>
            <a:spLocks noGrp="1"/>
          </p:cNvSpPr>
          <p:nvPr>
            <p:ph type="sldNum" sz="quarter" idx="12"/>
          </p:nvPr>
        </p:nvSpPr>
        <p:spPr>
          <a:xfrm>
            <a:off x="11263315" y="6346175"/>
            <a:ext cx="330047" cy="200260"/>
          </a:xfrm>
          <a:prstGeom prst="rect">
            <a:avLst/>
          </a:prstGeom>
        </p:spPr>
        <p:txBody>
          <a:bodyPr/>
          <a:lstStyle>
            <a:lvl1pPr>
              <a:defRPr>
                <a:latin typeface="+mn-lt"/>
              </a:defRPr>
            </a:lvl1pPr>
          </a:lstStyle>
          <a:p>
            <a:pPr fontAlgn="base">
              <a:spcAft>
                <a:spcPct val="0"/>
              </a:spcAft>
              <a:defRPr/>
            </a:pPr>
            <a:fld id="{4472AB7F-E8D0-4874-A9B8-335B68DC5F05}" type="slidenum">
              <a:rPr lang="en-GB" smtClean="0"/>
              <a:pPr fontAlgn="base">
                <a:spcAft>
                  <a:spcPct val="0"/>
                </a:spcAft>
                <a:defRPr/>
              </a:pPr>
              <a:t>‹#›</a:t>
            </a:fld>
            <a:endParaRPr lang="en-GB"/>
          </a:p>
        </p:txBody>
      </p:sp>
      <p:sp>
        <p:nvSpPr>
          <p:cNvPr id="2" name="Title 1">
            <a:extLst>
              <a:ext uri="{FF2B5EF4-FFF2-40B4-BE49-F238E27FC236}">
                <a16:creationId xmlns:a16="http://schemas.microsoft.com/office/drawing/2014/main" id="{A9306780-7A00-1A7C-B38C-2383F4213494}"/>
              </a:ext>
            </a:extLst>
          </p:cNvPr>
          <p:cNvSpPr>
            <a:spLocks noGrp="1"/>
          </p:cNvSpPr>
          <p:nvPr>
            <p:ph type="title" hasCustomPrompt="1"/>
          </p:nvPr>
        </p:nvSpPr>
        <p:spPr>
          <a:xfrm>
            <a:off x="596640" y="701344"/>
            <a:ext cx="10991923" cy="2118056"/>
          </a:xfrm>
          <a:prstGeom prst="rect">
            <a:avLst/>
          </a:prstGeom>
        </p:spPr>
        <p:txBody>
          <a:bodyPr lIns="0" tIns="0" rIns="0" bIns="0"/>
          <a:lstStyle>
            <a:lvl1pPr>
              <a:defRPr lang="en-GB" sz="5333" b="1" i="0" baseline="0" noProof="0" dirty="0">
                <a:solidFill>
                  <a:schemeClr val="tx2"/>
                </a:solidFill>
                <a:latin typeface="Verdana"/>
                <a:cs typeface="Verdana"/>
              </a:defRPr>
            </a:lvl1pPr>
          </a:lstStyle>
          <a:p>
            <a:pPr marL="98996" marR="0" lvl="0" indent="0" latinLnBrk="0">
              <a:lnSpc>
                <a:spcPct val="100000"/>
              </a:lnSpc>
              <a:spcBef>
                <a:spcPts val="533"/>
              </a:spcBef>
              <a:buClr>
                <a:schemeClr val="accent1"/>
              </a:buClr>
              <a:buSzTx/>
              <a:buFont typeface="Arial"/>
              <a:buNone/>
              <a:tabLst/>
            </a:pPr>
            <a:r>
              <a:rPr lang="en-GB" noProof="0"/>
              <a:t>Click to Edit Title</a:t>
            </a:r>
          </a:p>
        </p:txBody>
      </p:sp>
    </p:spTree>
    <p:extLst>
      <p:ext uri="{BB962C8B-B14F-4D97-AF65-F5344CB8AC3E}">
        <p14:creationId xmlns:p14="http://schemas.microsoft.com/office/powerpoint/2010/main" val="34994288"/>
      </p:ext>
    </p:extLst>
  </p:cSld>
  <p:clrMapOvr>
    <a:masterClrMapping/>
  </p:clrMapOvr>
  <p:transition spd="slow">
    <p:push dir="u"/>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12_Header - Editable Colour">
    <p:spTree>
      <p:nvGrpSpPr>
        <p:cNvPr id="1" name=""/>
        <p:cNvGrpSpPr/>
        <p:nvPr/>
      </p:nvGrpSpPr>
      <p:grpSpPr>
        <a:xfrm>
          <a:off x="0" y="0"/>
          <a:ext cx="0" cy="0"/>
          <a:chOff x="0" y="0"/>
          <a:chExt cx="0" cy="0"/>
        </a:xfrm>
      </p:grpSpPr>
      <p:sp>
        <p:nvSpPr>
          <p:cNvPr id="7" name="Rectangle 6"/>
          <p:cNvSpPr/>
          <p:nvPr/>
        </p:nvSpPr>
        <p:spPr>
          <a:xfrm>
            <a:off x="0" y="0"/>
            <a:ext cx="12192000" cy="6055056"/>
          </a:xfrm>
          <a:prstGeom prst="rect">
            <a:avLst/>
          </a:prstGeom>
          <a:solidFill>
            <a:schemeClr val="accent5"/>
          </a:solidFill>
          <a:ln w="25400" cap="flat" cmpd="sng" algn="ctr">
            <a:noFill/>
            <a:prstDash val="solid"/>
          </a:ln>
          <a:effectLst/>
        </p:spPr>
        <p:txBody>
          <a:bodyPr rtlCol="0" anchor="ctr"/>
          <a:lstStyle/>
          <a:p>
            <a:pPr marL="0" marR="0" indent="0" algn="ctr" defTabSz="1219140" eaLnBrk="1" fontAlgn="auto" latinLnBrk="0" hangingPunct="1">
              <a:lnSpc>
                <a:spcPct val="100000"/>
              </a:lnSpc>
              <a:spcBef>
                <a:spcPts val="0"/>
              </a:spcBef>
              <a:spcAft>
                <a:spcPts val="0"/>
              </a:spcAft>
              <a:buClrTx/>
              <a:buSzTx/>
              <a:buFontTx/>
              <a:buNone/>
              <a:tabLst/>
            </a:pPr>
            <a:endParaRPr kumimoji="0" lang="en-GB" sz="2400" b="0" i="0" u="none" strike="noStrike" kern="0" cap="none" spc="0" normalizeH="0" baseline="0" noProof="0">
              <a:ln>
                <a:noFill/>
              </a:ln>
              <a:solidFill>
                <a:sysClr val="window" lastClr="FFFFFF"/>
              </a:solidFill>
              <a:effectLst/>
              <a:uLnTx/>
              <a:uFillTx/>
              <a:latin typeface="+mn-lt"/>
              <a:ea typeface="+mn-ea"/>
              <a:cs typeface="+mn-cs"/>
            </a:endParaRPr>
          </a:p>
        </p:txBody>
      </p:sp>
      <p:sp>
        <p:nvSpPr>
          <p:cNvPr id="4" name="Slide Number Placeholder 3"/>
          <p:cNvSpPr>
            <a:spLocks noGrp="1"/>
          </p:cNvSpPr>
          <p:nvPr>
            <p:ph type="sldNum" sz="quarter" idx="12"/>
          </p:nvPr>
        </p:nvSpPr>
        <p:spPr>
          <a:xfrm>
            <a:off x="11263315" y="6346175"/>
            <a:ext cx="330047" cy="200260"/>
          </a:xfrm>
          <a:prstGeom prst="rect">
            <a:avLst/>
          </a:prstGeom>
        </p:spPr>
        <p:txBody>
          <a:bodyPr/>
          <a:lstStyle>
            <a:lvl1pPr>
              <a:defRPr>
                <a:latin typeface="+mn-lt"/>
              </a:defRPr>
            </a:lvl1pPr>
          </a:lstStyle>
          <a:p>
            <a:pPr fontAlgn="base">
              <a:spcAft>
                <a:spcPct val="0"/>
              </a:spcAft>
              <a:defRPr/>
            </a:pPr>
            <a:fld id="{4472AB7F-E8D0-4874-A9B8-335B68DC5F05}" type="slidenum">
              <a:rPr lang="en-GB" smtClean="0"/>
              <a:pPr fontAlgn="base">
                <a:spcAft>
                  <a:spcPct val="0"/>
                </a:spcAft>
                <a:defRPr/>
              </a:pPr>
              <a:t>‹#›</a:t>
            </a:fld>
            <a:endParaRPr lang="en-GB"/>
          </a:p>
        </p:txBody>
      </p:sp>
      <p:sp>
        <p:nvSpPr>
          <p:cNvPr id="2" name="Title 1">
            <a:extLst>
              <a:ext uri="{FF2B5EF4-FFF2-40B4-BE49-F238E27FC236}">
                <a16:creationId xmlns:a16="http://schemas.microsoft.com/office/drawing/2014/main" id="{921EB759-BE21-2498-4C25-317AB2D4C2E4}"/>
              </a:ext>
            </a:extLst>
          </p:cNvPr>
          <p:cNvSpPr>
            <a:spLocks noGrp="1"/>
          </p:cNvSpPr>
          <p:nvPr>
            <p:ph type="title" hasCustomPrompt="1"/>
          </p:nvPr>
        </p:nvSpPr>
        <p:spPr>
          <a:xfrm>
            <a:off x="596640" y="701344"/>
            <a:ext cx="10991923" cy="2118056"/>
          </a:xfrm>
          <a:prstGeom prst="rect">
            <a:avLst/>
          </a:prstGeom>
        </p:spPr>
        <p:txBody>
          <a:bodyPr lIns="0" tIns="0" rIns="0" bIns="0"/>
          <a:lstStyle>
            <a:lvl1pPr>
              <a:defRPr lang="en-GB" sz="5333" b="1" i="0" baseline="0" noProof="0" dirty="0">
                <a:solidFill>
                  <a:schemeClr val="bg1"/>
                </a:solidFill>
                <a:latin typeface="Verdana"/>
                <a:cs typeface="Verdana"/>
              </a:defRPr>
            </a:lvl1pPr>
          </a:lstStyle>
          <a:p>
            <a:pPr marL="98996" marR="0" lvl="0" indent="0" latinLnBrk="0">
              <a:lnSpc>
                <a:spcPct val="100000"/>
              </a:lnSpc>
              <a:spcBef>
                <a:spcPts val="533"/>
              </a:spcBef>
              <a:buClr>
                <a:schemeClr val="accent1"/>
              </a:buClr>
              <a:buSzTx/>
              <a:buFont typeface="Arial"/>
              <a:buNone/>
              <a:tabLst/>
            </a:pPr>
            <a:r>
              <a:rPr lang="en-GB" noProof="0"/>
              <a:t>Click to Edit Title</a:t>
            </a:r>
          </a:p>
        </p:txBody>
      </p:sp>
    </p:spTree>
    <p:extLst>
      <p:ext uri="{BB962C8B-B14F-4D97-AF65-F5344CB8AC3E}">
        <p14:creationId xmlns:p14="http://schemas.microsoft.com/office/powerpoint/2010/main" val="253778929"/>
      </p:ext>
    </p:extLst>
  </p:cSld>
  <p:clrMapOvr>
    <a:masterClrMapping/>
  </p:clrMapOvr>
  <p:transition spd="slow">
    <p:push dir="u"/>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13_Header - Editable Colour">
    <p:spTree>
      <p:nvGrpSpPr>
        <p:cNvPr id="1" name=""/>
        <p:cNvGrpSpPr/>
        <p:nvPr/>
      </p:nvGrpSpPr>
      <p:grpSpPr>
        <a:xfrm>
          <a:off x="0" y="0"/>
          <a:ext cx="0" cy="0"/>
          <a:chOff x="0" y="0"/>
          <a:chExt cx="0" cy="0"/>
        </a:xfrm>
      </p:grpSpPr>
      <p:sp>
        <p:nvSpPr>
          <p:cNvPr id="7" name="Rectangle 6"/>
          <p:cNvSpPr/>
          <p:nvPr/>
        </p:nvSpPr>
        <p:spPr>
          <a:xfrm>
            <a:off x="0" y="0"/>
            <a:ext cx="12192000" cy="6055056"/>
          </a:xfrm>
          <a:prstGeom prst="rect">
            <a:avLst/>
          </a:prstGeom>
          <a:solidFill>
            <a:srgbClr val="FF8200"/>
          </a:solidFill>
          <a:ln w="25400" cap="flat" cmpd="sng" algn="ctr">
            <a:noFill/>
            <a:prstDash val="solid"/>
          </a:ln>
          <a:effectLst/>
        </p:spPr>
        <p:txBody>
          <a:bodyPr rtlCol="0" anchor="ctr"/>
          <a:lstStyle/>
          <a:p>
            <a:pPr marL="0" marR="0" indent="0" algn="ctr" defTabSz="1219140" eaLnBrk="1" fontAlgn="auto" latinLnBrk="0" hangingPunct="1">
              <a:lnSpc>
                <a:spcPct val="100000"/>
              </a:lnSpc>
              <a:spcBef>
                <a:spcPts val="0"/>
              </a:spcBef>
              <a:spcAft>
                <a:spcPts val="0"/>
              </a:spcAft>
              <a:buClrTx/>
              <a:buSzTx/>
              <a:buFontTx/>
              <a:buNone/>
              <a:tabLst/>
            </a:pPr>
            <a:endParaRPr kumimoji="0" lang="en-GB" sz="2400" b="0" i="0" u="none" strike="noStrike" kern="0" cap="none" spc="0" normalizeH="0" baseline="0" noProof="0">
              <a:ln>
                <a:noFill/>
              </a:ln>
              <a:solidFill>
                <a:sysClr val="window" lastClr="FFFFFF"/>
              </a:solidFill>
              <a:effectLst/>
              <a:uLnTx/>
              <a:uFillTx/>
              <a:latin typeface="+mn-lt"/>
              <a:ea typeface="+mn-ea"/>
              <a:cs typeface="+mn-cs"/>
            </a:endParaRPr>
          </a:p>
        </p:txBody>
      </p:sp>
      <p:sp>
        <p:nvSpPr>
          <p:cNvPr id="4" name="Slide Number Placeholder 3"/>
          <p:cNvSpPr>
            <a:spLocks noGrp="1"/>
          </p:cNvSpPr>
          <p:nvPr>
            <p:ph type="sldNum" sz="quarter" idx="12"/>
          </p:nvPr>
        </p:nvSpPr>
        <p:spPr>
          <a:xfrm>
            <a:off x="11263315" y="6346175"/>
            <a:ext cx="330047" cy="200260"/>
          </a:xfrm>
          <a:prstGeom prst="rect">
            <a:avLst/>
          </a:prstGeom>
        </p:spPr>
        <p:txBody>
          <a:bodyPr/>
          <a:lstStyle>
            <a:lvl1pPr>
              <a:defRPr>
                <a:latin typeface="+mn-lt"/>
              </a:defRPr>
            </a:lvl1pPr>
          </a:lstStyle>
          <a:p>
            <a:pPr fontAlgn="base">
              <a:spcAft>
                <a:spcPct val="0"/>
              </a:spcAft>
              <a:defRPr/>
            </a:pPr>
            <a:fld id="{4472AB7F-E8D0-4874-A9B8-335B68DC5F05}" type="slidenum">
              <a:rPr lang="en-GB" smtClean="0"/>
              <a:pPr fontAlgn="base">
                <a:spcAft>
                  <a:spcPct val="0"/>
                </a:spcAft>
                <a:defRPr/>
              </a:pPr>
              <a:t>‹#›</a:t>
            </a:fld>
            <a:endParaRPr lang="en-GB"/>
          </a:p>
        </p:txBody>
      </p:sp>
      <p:sp>
        <p:nvSpPr>
          <p:cNvPr id="2" name="Title 1">
            <a:extLst>
              <a:ext uri="{FF2B5EF4-FFF2-40B4-BE49-F238E27FC236}">
                <a16:creationId xmlns:a16="http://schemas.microsoft.com/office/drawing/2014/main" id="{27F6209F-7C19-F5D8-06AE-236BB3C8CC4A}"/>
              </a:ext>
            </a:extLst>
          </p:cNvPr>
          <p:cNvSpPr>
            <a:spLocks noGrp="1"/>
          </p:cNvSpPr>
          <p:nvPr>
            <p:ph type="title" hasCustomPrompt="1"/>
          </p:nvPr>
        </p:nvSpPr>
        <p:spPr>
          <a:xfrm>
            <a:off x="596640" y="701344"/>
            <a:ext cx="10991923" cy="2118056"/>
          </a:xfrm>
          <a:prstGeom prst="rect">
            <a:avLst/>
          </a:prstGeom>
        </p:spPr>
        <p:txBody>
          <a:bodyPr lIns="0" tIns="0" rIns="0" bIns="0"/>
          <a:lstStyle>
            <a:lvl1pPr>
              <a:defRPr lang="en-GB" sz="5333" b="1" i="0" baseline="0" noProof="0" dirty="0">
                <a:solidFill>
                  <a:schemeClr val="bg1"/>
                </a:solidFill>
                <a:latin typeface="Verdana"/>
                <a:cs typeface="Verdana"/>
              </a:defRPr>
            </a:lvl1pPr>
          </a:lstStyle>
          <a:p>
            <a:pPr marL="98996" marR="0" lvl="0" indent="0" latinLnBrk="0">
              <a:lnSpc>
                <a:spcPct val="100000"/>
              </a:lnSpc>
              <a:spcBef>
                <a:spcPts val="533"/>
              </a:spcBef>
              <a:buClr>
                <a:schemeClr val="accent1"/>
              </a:buClr>
              <a:buSzTx/>
              <a:buFont typeface="Arial"/>
              <a:buNone/>
              <a:tabLst/>
            </a:pPr>
            <a:r>
              <a:rPr lang="en-GB" noProof="0"/>
              <a:t>Click to Edit Title</a:t>
            </a:r>
          </a:p>
        </p:txBody>
      </p:sp>
    </p:spTree>
    <p:extLst>
      <p:ext uri="{BB962C8B-B14F-4D97-AF65-F5344CB8AC3E}">
        <p14:creationId xmlns:p14="http://schemas.microsoft.com/office/powerpoint/2010/main" val="2033643022"/>
      </p:ext>
    </p:extLst>
  </p:cSld>
  <p:clrMapOvr>
    <a:masterClrMapping/>
  </p:clrMapOvr>
  <p:transition spd="slow">
    <p:push dir="u"/>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2_Header Orang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11263315" y="6346175"/>
            <a:ext cx="330047" cy="200260"/>
          </a:xfrm>
          <a:prstGeom prst="rect">
            <a:avLst/>
          </a:prstGeom>
        </p:spPr>
        <p:txBody>
          <a:bodyPr/>
          <a:lstStyle>
            <a:lvl1pPr>
              <a:defRPr>
                <a:latin typeface="+mn-lt"/>
              </a:defRPr>
            </a:lvl1pPr>
          </a:lstStyle>
          <a:p>
            <a:pPr fontAlgn="base">
              <a:spcAft>
                <a:spcPct val="0"/>
              </a:spcAft>
              <a:defRPr/>
            </a:pPr>
            <a:fld id="{4472AB7F-E8D0-4874-A9B8-335B68DC5F05}" type="slidenum">
              <a:rPr lang="en-GB" smtClean="0"/>
              <a:pPr fontAlgn="base">
                <a:spcAft>
                  <a:spcPct val="0"/>
                </a:spcAft>
                <a:defRPr/>
              </a:pPr>
              <a:t>‹#›</a:t>
            </a:fld>
            <a:endParaRPr lang="en-GB"/>
          </a:p>
        </p:txBody>
      </p:sp>
      <p:sp>
        <p:nvSpPr>
          <p:cNvPr id="5" name="Rectangle 4"/>
          <p:cNvSpPr/>
          <p:nvPr/>
        </p:nvSpPr>
        <p:spPr>
          <a:xfrm>
            <a:off x="0" y="0"/>
            <a:ext cx="12192000" cy="6055056"/>
          </a:xfrm>
          <a:prstGeom prst="rect">
            <a:avLst/>
          </a:prstGeom>
          <a:solidFill>
            <a:schemeClr val="accent1"/>
          </a:solidFill>
          <a:ln w="25400" cap="flat" cmpd="sng" algn="ctr">
            <a:noFill/>
            <a:prstDash val="solid"/>
          </a:ln>
          <a:effectLst/>
        </p:spPr>
        <p:txBody>
          <a:bodyPr rtlCol="0" anchor="ctr"/>
          <a:lstStyle/>
          <a:p>
            <a:pPr marL="0" marR="0" indent="0" algn="ctr" defTabSz="1219140" eaLnBrk="1" fontAlgn="auto" latinLnBrk="0" hangingPunct="1">
              <a:lnSpc>
                <a:spcPct val="100000"/>
              </a:lnSpc>
              <a:spcBef>
                <a:spcPts val="0"/>
              </a:spcBef>
              <a:spcAft>
                <a:spcPts val="0"/>
              </a:spcAft>
              <a:buClrTx/>
              <a:buSzTx/>
              <a:buFontTx/>
              <a:buNone/>
              <a:tabLst/>
            </a:pPr>
            <a:endParaRPr kumimoji="0" lang="en-GB" sz="2400" b="0" i="0" u="none" strike="noStrike" kern="0" cap="none" spc="0" normalizeH="0" baseline="0" noProof="0">
              <a:ln>
                <a:noFill/>
              </a:ln>
              <a:solidFill>
                <a:sysClr val="window" lastClr="FFFFFF"/>
              </a:solidFill>
              <a:effectLst/>
              <a:uLnTx/>
              <a:uFillTx/>
              <a:latin typeface="+mn-lt"/>
              <a:ea typeface="+mn-ea"/>
              <a:cs typeface="+mn-cs"/>
            </a:endParaRPr>
          </a:p>
        </p:txBody>
      </p:sp>
      <p:sp>
        <p:nvSpPr>
          <p:cNvPr id="2" name="Title 1">
            <a:extLst>
              <a:ext uri="{FF2B5EF4-FFF2-40B4-BE49-F238E27FC236}">
                <a16:creationId xmlns:a16="http://schemas.microsoft.com/office/drawing/2014/main" id="{6DA34CA3-225F-C7A5-7307-F73A0326F036}"/>
              </a:ext>
            </a:extLst>
          </p:cNvPr>
          <p:cNvSpPr>
            <a:spLocks noGrp="1"/>
          </p:cNvSpPr>
          <p:nvPr>
            <p:ph type="title" hasCustomPrompt="1"/>
          </p:nvPr>
        </p:nvSpPr>
        <p:spPr>
          <a:xfrm>
            <a:off x="596640" y="701344"/>
            <a:ext cx="10991923" cy="2118056"/>
          </a:xfrm>
          <a:prstGeom prst="rect">
            <a:avLst/>
          </a:prstGeom>
        </p:spPr>
        <p:txBody>
          <a:bodyPr lIns="0" tIns="0" rIns="0" bIns="0"/>
          <a:lstStyle>
            <a:lvl1pPr>
              <a:defRPr lang="en-GB" sz="5333" b="1" i="0" baseline="0" noProof="0" dirty="0">
                <a:solidFill>
                  <a:schemeClr val="bg1"/>
                </a:solidFill>
                <a:latin typeface="Verdana"/>
                <a:cs typeface="Verdana"/>
              </a:defRPr>
            </a:lvl1pPr>
          </a:lstStyle>
          <a:p>
            <a:pPr marL="98996" marR="0" lvl="0" indent="0" latinLnBrk="0">
              <a:lnSpc>
                <a:spcPct val="100000"/>
              </a:lnSpc>
              <a:spcBef>
                <a:spcPts val="533"/>
              </a:spcBef>
              <a:buClr>
                <a:schemeClr val="accent1"/>
              </a:buClr>
              <a:buSzTx/>
              <a:buFont typeface="Arial"/>
              <a:buNone/>
              <a:tabLst/>
            </a:pPr>
            <a:r>
              <a:rPr lang="en-GB" noProof="0"/>
              <a:t>Click to Edit Title</a:t>
            </a:r>
          </a:p>
        </p:txBody>
      </p:sp>
    </p:spTree>
    <p:extLst>
      <p:ext uri="{BB962C8B-B14F-4D97-AF65-F5344CB8AC3E}">
        <p14:creationId xmlns:p14="http://schemas.microsoft.com/office/powerpoint/2010/main" val="1949575664"/>
      </p:ext>
    </p:extLst>
  </p:cSld>
  <p:clrMapOvr>
    <a:masterClrMapping/>
  </p:clrMapOvr>
  <p:transition spd="slow">
    <p:push dir="u"/>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14_Header - Editable Colour">
    <p:spTree>
      <p:nvGrpSpPr>
        <p:cNvPr id="1" name=""/>
        <p:cNvGrpSpPr/>
        <p:nvPr/>
      </p:nvGrpSpPr>
      <p:grpSpPr>
        <a:xfrm>
          <a:off x="0" y="0"/>
          <a:ext cx="0" cy="0"/>
          <a:chOff x="0" y="0"/>
          <a:chExt cx="0" cy="0"/>
        </a:xfrm>
      </p:grpSpPr>
      <p:sp>
        <p:nvSpPr>
          <p:cNvPr id="7" name="Rectangle 6"/>
          <p:cNvSpPr/>
          <p:nvPr/>
        </p:nvSpPr>
        <p:spPr>
          <a:xfrm>
            <a:off x="0" y="0"/>
            <a:ext cx="12192000" cy="6055056"/>
          </a:xfrm>
          <a:prstGeom prst="rect">
            <a:avLst/>
          </a:prstGeom>
          <a:solidFill>
            <a:srgbClr val="D3875F"/>
          </a:solidFill>
          <a:ln w="25400" cap="flat" cmpd="sng" algn="ctr">
            <a:noFill/>
            <a:prstDash val="solid"/>
          </a:ln>
          <a:effectLst/>
        </p:spPr>
        <p:txBody>
          <a:bodyPr rtlCol="0" anchor="ctr"/>
          <a:lstStyle/>
          <a:p>
            <a:pPr marL="0" marR="0" indent="0" algn="ctr" defTabSz="1219140" eaLnBrk="1" fontAlgn="auto" latinLnBrk="0" hangingPunct="1">
              <a:lnSpc>
                <a:spcPct val="100000"/>
              </a:lnSpc>
              <a:spcBef>
                <a:spcPts val="0"/>
              </a:spcBef>
              <a:spcAft>
                <a:spcPts val="0"/>
              </a:spcAft>
              <a:buClrTx/>
              <a:buSzTx/>
              <a:buFontTx/>
              <a:buNone/>
              <a:tabLst/>
            </a:pPr>
            <a:endParaRPr kumimoji="0" lang="en-GB" sz="2400" b="0" i="0" u="none" strike="noStrike" kern="0" cap="none" spc="0" normalizeH="0" baseline="0" noProof="0">
              <a:ln>
                <a:noFill/>
              </a:ln>
              <a:solidFill>
                <a:sysClr val="window" lastClr="FFFFFF"/>
              </a:solidFill>
              <a:effectLst/>
              <a:uLnTx/>
              <a:uFillTx/>
              <a:latin typeface="+mn-lt"/>
              <a:ea typeface="+mn-ea"/>
              <a:cs typeface="+mn-cs"/>
            </a:endParaRPr>
          </a:p>
        </p:txBody>
      </p:sp>
      <p:sp>
        <p:nvSpPr>
          <p:cNvPr id="4" name="Slide Number Placeholder 3"/>
          <p:cNvSpPr>
            <a:spLocks noGrp="1"/>
          </p:cNvSpPr>
          <p:nvPr>
            <p:ph type="sldNum" sz="quarter" idx="12"/>
          </p:nvPr>
        </p:nvSpPr>
        <p:spPr>
          <a:xfrm>
            <a:off x="11263315" y="6346175"/>
            <a:ext cx="330047" cy="200260"/>
          </a:xfrm>
          <a:prstGeom prst="rect">
            <a:avLst/>
          </a:prstGeom>
        </p:spPr>
        <p:txBody>
          <a:bodyPr/>
          <a:lstStyle>
            <a:lvl1pPr>
              <a:defRPr>
                <a:latin typeface="+mn-lt"/>
              </a:defRPr>
            </a:lvl1pPr>
          </a:lstStyle>
          <a:p>
            <a:pPr fontAlgn="base">
              <a:spcAft>
                <a:spcPct val="0"/>
              </a:spcAft>
              <a:defRPr/>
            </a:pPr>
            <a:fld id="{4472AB7F-E8D0-4874-A9B8-335B68DC5F05}" type="slidenum">
              <a:rPr lang="en-GB" smtClean="0"/>
              <a:pPr fontAlgn="base">
                <a:spcAft>
                  <a:spcPct val="0"/>
                </a:spcAft>
                <a:defRPr/>
              </a:pPr>
              <a:t>‹#›</a:t>
            </a:fld>
            <a:endParaRPr lang="en-GB"/>
          </a:p>
        </p:txBody>
      </p:sp>
      <p:sp>
        <p:nvSpPr>
          <p:cNvPr id="2" name="Title 1">
            <a:extLst>
              <a:ext uri="{FF2B5EF4-FFF2-40B4-BE49-F238E27FC236}">
                <a16:creationId xmlns:a16="http://schemas.microsoft.com/office/drawing/2014/main" id="{4EF551AD-D5BE-0E03-8F68-041E7DFFC630}"/>
              </a:ext>
            </a:extLst>
          </p:cNvPr>
          <p:cNvSpPr>
            <a:spLocks noGrp="1"/>
          </p:cNvSpPr>
          <p:nvPr>
            <p:ph type="title" hasCustomPrompt="1"/>
          </p:nvPr>
        </p:nvSpPr>
        <p:spPr>
          <a:xfrm>
            <a:off x="596640" y="701344"/>
            <a:ext cx="10991923" cy="2118056"/>
          </a:xfrm>
          <a:prstGeom prst="rect">
            <a:avLst/>
          </a:prstGeom>
        </p:spPr>
        <p:txBody>
          <a:bodyPr lIns="0" tIns="0" rIns="0" bIns="0"/>
          <a:lstStyle>
            <a:lvl1pPr>
              <a:defRPr lang="en-GB" sz="5333" b="1" i="0" baseline="0" noProof="0" dirty="0">
                <a:solidFill>
                  <a:schemeClr val="bg1"/>
                </a:solidFill>
                <a:latin typeface="Verdana"/>
                <a:cs typeface="Verdana"/>
              </a:defRPr>
            </a:lvl1pPr>
          </a:lstStyle>
          <a:p>
            <a:pPr marL="98996" marR="0" lvl="0" indent="0" latinLnBrk="0">
              <a:lnSpc>
                <a:spcPct val="100000"/>
              </a:lnSpc>
              <a:spcBef>
                <a:spcPts val="533"/>
              </a:spcBef>
              <a:buClr>
                <a:schemeClr val="accent1"/>
              </a:buClr>
              <a:buSzTx/>
              <a:buFont typeface="Arial"/>
              <a:buNone/>
              <a:tabLst/>
            </a:pPr>
            <a:r>
              <a:rPr lang="en-GB" noProof="0"/>
              <a:t>Click to Edit Title</a:t>
            </a:r>
          </a:p>
        </p:txBody>
      </p:sp>
    </p:spTree>
    <p:extLst>
      <p:ext uri="{BB962C8B-B14F-4D97-AF65-F5344CB8AC3E}">
        <p14:creationId xmlns:p14="http://schemas.microsoft.com/office/powerpoint/2010/main" val="462525610"/>
      </p:ext>
    </p:extLst>
  </p:cSld>
  <p:clrMapOvr>
    <a:masterClrMapping/>
  </p:clrMapOvr>
  <p:transition spd="slow">
    <p:push dir="u"/>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2_Header Raspberry">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11263315" y="6346175"/>
            <a:ext cx="330047" cy="200260"/>
          </a:xfrm>
          <a:prstGeom prst="rect">
            <a:avLst/>
          </a:prstGeom>
        </p:spPr>
        <p:txBody>
          <a:bodyPr/>
          <a:lstStyle>
            <a:lvl1pPr>
              <a:defRPr>
                <a:latin typeface="+mn-lt"/>
              </a:defRPr>
            </a:lvl1pPr>
          </a:lstStyle>
          <a:p>
            <a:pPr fontAlgn="base">
              <a:spcAft>
                <a:spcPct val="0"/>
              </a:spcAft>
              <a:defRPr/>
            </a:pPr>
            <a:fld id="{4472AB7F-E8D0-4874-A9B8-335B68DC5F05}" type="slidenum">
              <a:rPr lang="en-GB" smtClean="0"/>
              <a:pPr fontAlgn="base">
                <a:spcAft>
                  <a:spcPct val="0"/>
                </a:spcAft>
                <a:defRPr/>
              </a:pPr>
              <a:t>‹#›</a:t>
            </a:fld>
            <a:endParaRPr lang="en-GB"/>
          </a:p>
        </p:txBody>
      </p:sp>
      <p:sp>
        <p:nvSpPr>
          <p:cNvPr id="5" name="Rectangle 4"/>
          <p:cNvSpPr/>
          <p:nvPr/>
        </p:nvSpPr>
        <p:spPr>
          <a:xfrm>
            <a:off x="0" y="0"/>
            <a:ext cx="12192000" cy="6055056"/>
          </a:xfrm>
          <a:prstGeom prst="rect">
            <a:avLst/>
          </a:prstGeom>
          <a:solidFill>
            <a:schemeClr val="accent4"/>
          </a:solidFill>
          <a:ln w="25400" cap="flat" cmpd="sng" algn="ctr">
            <a:noFill/>
            <a:prstDash val="solid"/>
          </a:ln>
          <a:effectLst/>
        </p:spPr>
        <p:txBody>
          <a:bodyPr rtlCol="0" anchor="ctr"/>
          <a:lstStyle/>
          <a:p>
            <a:pPr marL="0" marR="0" indent="0" algn="ctr" defTabSz="1219140" eaLnBrk="1" fontAlgn="auto" latinLnBrk="0" hangingPunct="1">
              <a:lnSpc>
                <a:spcPct val="100000"/>
              </a:lnSpc>
              <a:spcBef>
                <a:spcPts val="0"/>
              </a:spcBef>
              <a:spcAft>
                <a:spcPts val="0"/>
              </a:spcAft>
              <a:buClrTx/>
              <a:buSzTx/>
              <a:buFontTx/>
              <a:buNone/>
              <a:tabLst/>
            </a:pPr>
            <a:endParaRPr kumimoji="0" lang="en-GB" sz="2400" b="0" i="0" u="none" strike="noStrike" kern="0" cap="none" spc="0" normalizeH="0" baseline="0" noProof="0">
              <a:ln>
                <a:noFill/>
              </a:ln>
              <a:solidFill>
                <a:sysClr val="window" lastClr="FFFFFF"/>
              </a:solidFill>
              <a:effectLst/>
              <a:uLnTx/>
              <a:uFillTx/>
              <a:latin typeface="+mn-lt"/>
              <a:ea typeface="+mn-ea"/>
              <a:cs typeface="+mn-cs"/>
            </a:endParaRPr>
          </a:p>
        </p:txBody>
      </p:sp>
      <p:sp>
        <p:nvSpPr>
          <p:cNvPr id="2" name="Title 1">
            <a:extLst>
              <a:ext uri="{FF2B5EF4-FFF2-40B4-BE49-F238E27FC236}">
                <a16:creationId xmlns:a16="http://schemas.microsoft.com/office/drawing/2014/main" id="{FD20354C-E5B9-A092-614B-3B71D744A6CC}"/>
              </a:ext>
            </a:extLst>
          </p:cNvPr>
          <p:cNvSpPr txBox="1">
            <a:spLocks/>
          </p:cNvSpPr>
          <p:nvPr userDrawn="1"/>
        </p:nvSpPr>
        <p:spPr bwMode="auto">
          <a:xfrm>
            <a:off x="596640" y="701344"/>
            <a:ext cx="10991923" cy="2118056"/>
          </a:xfrm>
          <a:prstGeom prst="rect">
            <a:avLst/>
          </a:prstGeom>
          <a:noFill/>
          <a:ln>
            <a:noFill/>
          </a:ln>
        </p:spPr>
        <p:txBody>
          <a:bodyPr vert="horz" wrap="square" lIns="0" tIns="0" rIns="0" bIns="0" numCol="1" anchor="ctr" anchorCtr="0" compatLnSpc="1">
            <a:prstTxWarp prst="textNoShape">
              <a:avLst/>
            </a:prstTxWarp>
          </a:bodyPr>
          <a:lstStyle>
            <a:lvl1pPr algn="l" defTabSz="457155" rtl="0" eaLnBrk="1" fontAlgn="base" hangingPunct="1">
              <a:spcBef>
                <a:spcPct val="0"/>
              </a:spcBef>
              <a:spcAft>
                <a:spcPct val="0"/>
              </a:spcAft>
              <a:defRPr lang="en-GB" sz="4000" b="1" i="0" kern="1200" cap="none" spc="0" baseline="0" noProof="0" dirty="0">
                <a:solidFill>
                  <a:schemeClr val="bg1"/>
                </a:solidFill>
                <a:latin typeface="Verdana"/>
                <a:ea typeface="ＭＳ Ｐゴシック" charset="0"/>
                <a:cs typeface="Verdana"/>
              </a:defRPr>
            </a:lvl1pPr>
            <a:lvl2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2pPr>
            <a:lvl3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3pPr>
            <a:lvl4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4pPr>
            <a:lvl5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5pPr>
            <a:lvl6pPr marL="457155"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6pPr>
            <a:lvl7pPr marL="914310"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7pPr>
            <a:lvl8pPr marL="1371466"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8pPr>
            <a:lvl9pPr marL="1828622"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9pPr>
          </a:lstStyle>
          <a:p>
            <a:pPr marL="98996">
              <a:spcBef>
                <a:spcPts val="533"/>
              </a:spcBef>
              <a:buClr>
                <a:schemeClr val="accent1"/>
              </a:buClr>
              <a:buFont typeface="Arial"/>
              <a:buNone/>
            </a:pPr>
            <a:r>
              <a:rPr lang="en-GB" sz="5333"/>
              <a:t>Click to Edit Title</a:t>
            </a:r>
          </a:p>
        </p:txBody>
      </p:sp>
    </p:spTree>
    <p:extLst>
      <p:ext uri="{BB962C8B-B14F-4D97-AF65-F5344CB8AC3E}">
        <p14:creationId xmlns:p14="http://schemas.microsoft.com/office/powerpoint/2010/main" val="913664027"/>
      </p:ext>
    </p:extLst>
  </p:cSld>
  <p:clrMapOvr>
    <a:masterClrMapping/>
  </p:clrMapOvr>
  <p:transition spd="slow">
    <p:push dir="u"/>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Header Raspberry">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5" name="Rectangle 4"/>
          <p:cNvSpPr/>
          <p:nvPr userDrawn="1"/>
        </p:nvSpPr>
        <p:spPr>
          <a:xfrm>
            <a:off x="0" y="0"/>
            <a:ext cx="12192000" cy="6055056"/>
          </a:xfrm>
          <a:prstGeom prst="rect">
            <a:avLst/>
          </a:prstGeom>
          <a:solidFill>
            <a:srgbClr val="C1D82F"/>
          </a:solidFill>
          <a:ln w="25400" cap="flat" cmpd="sng" algn="ctr">
            <a:noFill/>
            <a:prstDash val="solid"/>
          </a:ln>
          <a:effectLst/>
        </p:spPr>
        <p:txBody>
          <a:bodyPr rtlCol="0" anchor="ctr"/>
          <a:lstStyle/>
          <a:p>
            <a:pPr marL="0" marR="0" indent="0" algn="ctr" defTabSz="1219140" eaLnBrk="1" fontAlgn="auto" latinLnBrk="0" hangingPunct="1">
              <a:lnSpc>
                <a:spcPct val="100000"/>
              </a:lnSpc>
              <a:spcBef>
                <a:spcPts val="0"/>
              </a:spcBef>
              <a:spcAft>
                <a:spcPts val="0"/>
              </a:spcAft>
              <a:buClrTx/>
              <a:buSzTx/>
              <a:buFontTx/>
              <a:buNone/>
              <a:tabLst/>
            </a:pPr>
            <a:endParaRPr kumimoji="0" lang="en-GB" sz="2400" b="0" i="0" u="none" strike="noStrike" kern="0" cap="none" spc="0" normalizeH="0" baseline="0" noProof="0">
              <a:ln>
                <a:noFill/>
              </a:ln>
              <a:solidFill>
                <a:sysClr val="window" lastClr="FFFFFF"/>
              </a:solidFill>
              <a:effectLst/>
              <a:uLnTx/>
              <a:uFillTx/>
              <a:latin typeface="Verdana"/>
              <a:ea typeface="+mn-ea"/>
              <a:cs typeface="+mn-cs"/>
            </a:endParaRPr>
          </a:p>
        </p:txBody>
      </p:sp>
      <p:sp>
        <p:nvSpPr>
          <p:cNvPr id="6" name="Text Placeholder 10"/>
          <p:cNvSpPr>
            <a:spLocks noGrp="1"/>
          </p:cNvSpPr>
          <p:nvPr>
            <p:ph type="body" sz="quarter" idx="14" hasCustomPrompt="1"/>
          </p:nvPr>
        </p:nvSpPr>
        <p:spPr>
          <a:xfrm>
            <a:off x="609600" y="701344"/>
            <a:ext cx="10983760" cy="2118056"/>
          </a:xfrm>
          <a:prstGeom prst="rect">
            <a:avLst/>
          </a:prstGeom>
        </p:spPr>
        <p:txBody>
          <a:bodyPr lIns="0" tIns="0" rIns="0" bIns="0"/>
          <a:lstStyle>
            <a:lvl1pPr marL="98996" indent="0">
              <a:lnSpc>
                <a:spcPct val="100000"/>
              </a:lnSpc>
              <a:buNone/>
              <a:defRPr sz="5333" b="1">
                <a:solidFill>
                  <a:schemeClr val="bg1"/>
                </a:solidFill>
              </a:defRPr>
            </a:lvl1pPr>
            <a:lvl2pPr marL="362982" indent="0">
              <a:buNone/>
              <a:defRPr>
                <a:solidFill>
                  <a:schemeClr val="bg1"/>
                </a:solidFill>
              </a:defRPr>
            </a:lvl2pPr>
            <a:lvl3pPr marL="718165" indent="0">
              <a:buNone/>
              <a:defRPr>
                <a:solidFill>
                  <a:schemeClr val="bg1"/>
                </a:solidFill>
              </a:defRPr>
            </a:lvl3pPr>
            <a:lvl4pPr marL="1096775" indent="0">
              <a:buNone/>
              <a:defRPr>
                <a:solidFill>
                  <a:schemeClr val="bg1"/>
                </a:solidFill>
              </a:defRPr>
            </a:lvl4pPr>
            <a:lvl5pPr marL="1384760" indent="0">
              <a:buNone/>
              <a:defRPr>
                <a:solidFill>
                  <a:schemeClr val="bg1"/>
                </a:solidFill>
              </a:defRPr>
            </a:lvl5pPr>
          </a:lstStyle>
          <a:p>
            <a:pPr lvl="0"/>
            <a:r>
              <a:rPr lang="en-GB" noProof="0"/>
              <a:t>Click to edit header</a:t>
            </a:r>
          </a:p>
        </p:txBody>
      </p:sp>
    </p:spTree>
    <p:extLst>
      <p:ext uri="{BB962C8B-B14F-4D97-AF65-F5344CB8AC3E}">
        <p14:creationId xmlns:p14="http://schemas.microsoft.com/office/powerpoint/2010/main" val="79823623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Contact">
    <p:spTree>
      <p:nvGrpSpPr>
        <p:cNvPr id="1" name=""/>
        <p:cNvGrpSpPr/>
        <p:nvPr/>
      </p:nvGrpSpPr>
      <p:grpSpPr>
        <a:xfrm>
          <a:off x="0" y="0"/>
          <a:ext cx="0" cy="0"/>
          <a:chOff x="0" y="0"/>
          <a:chExt cx="0" cy="0"/>
        </a:xfrm>
      </p:grpSpPr>
      <p:sp>
        <p:nvSpPr>
          <p:cNvPr id="4" name="Title 3"/>
          <p:cNvSpPr>
            <a:spLocks noGrp="1"/>
          </p:cNvSpPr>
          <p:nvPr>
            <p:ph type="title" hasCustomPrompt="1"/>
          </p:nvPr>
        </p:nvSpPr>
        <p:spPr/>
        <p:txBody>
          <a:bodyPr/>
          <a:lstStyle/>
          <a:p>
            <a:r>
              <a:rPr lang="en-GB" noProof="0"/>
              <a:t>Contact Information</a:t>
            </a:r>
          </a:p>
        </p:txBody>
      </p:sp>
      <p:sp>
        <p:nvSpPr>
          <p:cNvPr id="5" name="Slide Number Placeholder 4"/>
          <p:cNvSpPr>
            <a:spLocks noGrp="1"/>
          </p:cNvSpPr>
          <p:nvPr>
            <p:ph type="sldNum" sz="quarter" idx="14"/>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20" name="Text Placeholder 5"/>
          <p:cNvSpPr>
            <a:spLocks noGrp="1"/>
          </p:cNvSpPr>
          <p:nvPr>
            <p:ph type="body" sz="quarter" idx="11" hasCustomPrompt="1"/>
          </p:nvPr>
        </p:nvSpPr>
        <p:spPr>
          <a:xfrm>
            <a:off x="588972" y="1515564"/>
            <a:ext cx="10995801" cy="415832"/>
          </a:xfrm>
          <a:prstGeom prst="rect">
            <a:avLst/>
          </a:prstGeom>
        </p:spPr>
        <p:txBody>
          <a:bodyPr lIns="144000" rIns="144000">
            <a:normAutofit/>
          </a:bodyPr>
          <a:lstStyle>
            <a:lvl1pPr marL="0" indent="0">
              <a:buFontTx/>
              <a:buNone/>
              <a:defRPr sz="1867" b="1" i="0"/>
            </a:lvl1pPr>
          </a:lstStyle>
          <a:p>
            <a:pPr lvl="0"/>
            <a:r>
              <a:rPr lang="en-GB" noProof="0"/>
              <a:t>Name</a:t>
            </a:r>
          </a:p>
        </p:txBody>
      </p:sp>
      <p:sp>
        <p:nvSpPr>
          <p:cNvPr id="21" name="Text Placeholder 2"/>
          <p:cNvSpPr>
            <a:spLocks noGrp="1"/>
          </p:cNvSpPr>
          <p:nvPr>
            <p:ph idx="13" hasCustomPrompt="1"/>
          </p:nvPr>
        </p:nvSpPr>
        <p:spPr bwMode="auto">
          <a:xfrm>
            <a:off x="588971" y="1911935"/>
            <a:ext cx="10986549" cy="478060"/>
          </a:xfrm>
          <a:prstGeom prst="rect">
            <a:avLst/>
          </a:prstGeom>
          <a:noFill/>
          <a:ln w="9525">
            <a:noFill/>
            <a:miter lim="800000"/>
            <a:headEnd/>
            <a:tailEnd/>
          </a:ln>
        </p:spPr>
        <p:txBody>
          <a:bodyPr vert="horz" wrap="square" lIns="72000" tIns="45716" rIns="72000" bIns="45716" numCol="1" anchor="t" anchorCtr="0" compatLnSpc="1">
            <a:prstTxWarp prst="textNoShape">
              <a:avLst/>
            </a:prstTxWarp>
          </a:bodyPr>
          <a:lstStyle>
            <a:lvl1pPr marL="98996" indent="0">
              <a:buNone/>
              <a:defRPr sz="1600"/>
            </a:lvl1pPr>
            <a:lvl2pPr marL="362982" indent="0">
              <a:buNone/>
              <a:defRPr/>
            </a:lvl2pPr>
            <a:lvl3pPr marL="718165" indent="0">
              <a:buNone/>
              <a:defRPr/>
            </a:lvl3pPr>
            <a:lvl4pPr marL="1096775" indent="0">
              <a:buNone/>
              <a:defRPr/>
            </a:lvl4pPr>
            <a:lvl5pPr marL="1384760" indent="0">
              <a:buNone/>
              <a:defRPr/>
            </a:lvl5pPr>
          </a:lstStyle>
          <a:p>
            <a:r>
              <a:rPr lang="en-GB" noProof="0"/>
              <a:t>Title</a:t>
            </a:r>
          </a:p>
        </p:txBody>
      </p:sp>
      <p:sp>
        <p:nvSpPr>
          <p:cNvPr id="22" name="Text Placeholder 2"/>
          <p:cNvSpPr>
            <a:spLocks noGrp="1"/>
          </p:cNvSpPr>
          <p:nvPr>
            <p:ph idx="16" hasCustomPrompt="1"/>
          </p:nvPr>
        </p:nvSpPr>
        <p:spPr bwMode="auto">
          <a:xfrm>
            <a:off x="1077864" y="3887050"/>
            <a:ext cx="10506181" cy="347313"/>
          </a:xfrm>
          <a:prstGeom prst="rect">
            <a:avLst/>
          </a:prstGeom>
          <a:noFill/>
          <a:ln w="9525">
            <a:noFill/>
            <a:miter lim="800000"/>
            <a:headEnd/>
            <a:tailEnd/>
          </a:ln>
        </p:spPr>
        <p:txBody>
          <a:bodyPr vert="horz" wrap="square" lIns="0" tIns="45716" rIns="0" bIns="45716" numCol="1" anchor="t" anchorCtr="0" compatLnSpc="1">
            <a:prstTxWarp prst="textNoShape">
              <a:avLst/>
            </a:prstTxWarp>
          </a:bodyPr>
          <a:lstStyle>
            <a:lvl1pPr marL="98996" indent="0">
              <a:buNone/>
              <a:defRPr sz="1600"/>
            </a:lvl1pPr>
            <a:lvl2pPr marL="362982" indent="0">
              <a:buNone/>
              <a:defRPr/>
            </a:lvl2pPr>
            <a:lvl3pPr marL="718165" indent="0">
              <a:buNone/>
              <a:defRPr/>
            </a:lvl3pPr>
            <a:lvl4pPr marL="1096775" indent="0">
              <a:buNone/>
              <a:defRPr/>
            </a:lvl4pPr>
            <a:lvl5pPr marL="1384760" indent="0">
              <a:buNone/>
              <a:defRPr/>
            </a:lvl5pPr>
          </a:lstStyle>
          <a:p>
            <a:pPr lvl="0"/>
            <a:r>
              <a:rPr lang="en-GB" noProof="0"/>
              <a:t>+00 (0)00 0000 0000</a:t>
            </a:r>
          </a:p>
        </p:txBody>
      </p:sp>
      <p:sp>
        <p:nvSpPr>
          <p:cNvPr id="23" name="Text Placeholder 2"/>
          <p:cNvSpPr>
            <a:spLocks noGrp="1"/>
          </p:cNvSpPr>
          <p:nvPr>
            <p:ph idx="17" hasCustomPrompt="1"/>
          </p:nvPr>
        </p:nvSpPr>
        <p:spPr bwMode="auto">
          <a:xfrm>
            <a:off x="588971" y="5413419"/>
            <a:ext cx="10986549" cy="384871"/>
          </a:xfrm>
          <a:prstGeom prst="rect">
            <a:avLst/>
          </a:prstGeom>
          <a:noFill/>
          <a:ln w="9525">
            <a:noFill/>
            <a:miter lim="800000"/>
            <a:headEnd/>
            <a:tailEnd/>
          </a:ln>
        </p:spPr>
        <p:txBody>
          <a:bodyPr vert="horz" wrap="square" lIns="72000" tIns="45716" rIns="72000" bIns="45716" numCol="1" anchor="t" anchorCtr="0" compatLnSpc="1">
            <a:prstTxWarp prst="textNoShape">
              <a:avLst/>
            </a:prstTxWarp>
          </a:bodyPr>
          <a:lstStyle>
            <a:lvl1pPr marL="98996" indent="0">
              <a:buNone/>
              <a:defRPr sz="1600" b="1" i="0">
                <a:solidFill>
                  <a:srgbClr val="C1D82F"/>
                </a:solidFill>
              </a:defRPr>
            </a:lvl1pPr>
            <a:lvl2pPr marL="362982" indent="0">
              <a:buNone/>
              <a:defRPr/>
            </a:lvl2pPr>
            <a:lvl3pPr marL="718165" indent="0">
              <a:buNone/>
              <a:defRPr/>
            </a:lvl3pPr>
            <a:lvl4pPr marL="1096775" indent="0">
              <a:buNone/>
              <a:defRPr/>
            </a:lvl4pPr>
            <a:lvl5pPr marL="1384760" indent="0">
              <a:buNone/>
              <a:defRPr/>
            </a:lvl5pPr>
          </a:lstStyle>
          <a:p>
            <a:pPr lvl="0"/>
            <a:r>
              <a:rPr lang="en-GB" noProof="0"/>
              <a:t>www.gs1.org</a:t>
            </a:r>
          </a:p>
        </p:txBody>
      </p:sp>
      <p:sp>
        <p:nvSpPr>
          <p:cNvPr id="24" name="Text Placeholder 2"/>
          <p:cNvSpPr>
            <a:spLocks noGrp="1"/>
          </p:cNvSpPr>
          <p:nvPr>
            <p:ph idx="19" hasCustomPrompt="1"/>
          </p:nvPr>
        </p:nvSpPr>
        <p:spPr bwMode="auto">
          <a:xfrm>
            <a:off x="1077864" y="4895059"/>
            <a:ext cx="10506181" cy="336820"/>
          </a:xfrm>
          <a:prstGeom prst="rect">
            <a:avLst/>
          </a:prstGeom>
          <a:noFill/>
          <a:ln w="9525">
            <a:noFill/>
            <a:miter lim="800000"/>
            <a:headEnd/>
            <a:tailEnd/>
          </a:ln>
        </p:spPr>
        <p:txBody>
          <a:bodyPr vert="horz" wrap="square" lIns="0" tIns="45716" rIns="0" bIns="45716" numCol="1" anchor="t" anchorCtr="0" compatLnSpc="1">
            <a:prstTxWarp prst="textNoShape">
              <a:avLst/>
            </a:prstTxWarp>
          </a:bodyPr>
          <a:lstStyle>
            <a:lvl1pPr marL="98996" indent="0">
              <a:buNone/>
              <a:defRPr sz="1600"/>
            </a:lvl1pPr>
            <a:lvl2pPr marL="362982" indent="0">
              <a:buNone/>
              <a:defRPr/>
            </a:lvl2pPr>
            <a:lvl3pPr marL="718165" indent="0">
              <a:buNone/>
              <a:defRPr/>
            </a:lvl3pPr>
            <a:lvl4pPr marL="1096775" indent="0">
              <a:buNone/>
              <a:defRPr/>
            </a:lvl4pPr>
            <a:lvl5pPr marL="1384760" indent="0">
              <a:buNone/>
              <a:defRPr/>
            </a:lvl5pPr>
          </a:lstStyle>
          <a:p>
            <a:pPr lvl="0"/>
            <a:r>
              <a:rPr lang="en-GB" noProof="0"/>
              <a:t>name@gs1.org</a:t>
            </a:r>
          </a:p>
        </p:txBody>
      </p:sp>
      <p:sp>
        <p:nvSpPr>
          <p:cNvPr id="27" name="Text Placeholder 2"/>
          <p:cNvSpPr>
            <a:spLocks noGrp="1"/>
          </p:cNvSpPr>
          <p:nvPr>
            <p:ph idx="22" hasCustomPrompt="1"/>
          </p:nvPr>
        </p:nvSpPr>
        <p:spPr bwMode="auto">
          <a:xfrm>
            <a:off x="588971" y="2374947"/>
            <a:ext cx="10986549" cy="1390836"/>
          </a:xfrm>
          <a:prstGeom prst="rect">
            <a:avLst/>
          </a:prstGeom>
          <a:noFill/>
          <a:ln w="9525">
            <a:noFill/>
            <a:miter lim="800000"/>
            <a:headEnd/>
            <a:tailEnd/>
          </a:ln>
        </p:spPr>
        <p:txBody>
          <a:bodyPr vert="horz" wrap="square" lIns="72000" tIns="45716" rIns="72000" bIns="45716" numCol="1" anchor="t" anchorCtr="0" compatLnSpc="1">
            <a:prstTxWarp prst="textNoShape">
              <a:avLst/>
            </a:prstTxWarp>
          </a:bodyPr>
          <a:lstStyle>
            <a:lvl1pPr marL="98996" indent="0">
              <a:buNone/>
              <a:defRPr sz="1600" b="0" baseline="0"/>
            </a:lvl1pPr>
            <a:lvl2pPr marL="362982" indent="0">
              <a:buNone/>
              <a:defRPr/>
            </a:lvl2pPr>
            <a:lvl3pPr marL="718165" indent="0">
              <a:buNone/>
              <a:defRPr/>
            </a:lvl3pPr>
            <a:lvl4pPr marL="1096775" indent="0">
              <a:buNone/>
              <a:defRPr/>
            </a:lvl4pPr>
            <a:lvl5pPr marL="1384760" indent="0">
              <a:buNone/>
              <a:defRPr/>
            </a:lvl5pPr>
          </a:lstStyle>
          <a:p>
            <a:pPr lvl="0"/>
            <a:r>
              <a:rPr lang="en-GB" noProof="0"/>
              <a:t>GS1 Address</a:t>
            </a:r>
          </a:p>
        </p:txBody>
      </p:sp>
      <p:sp>
        <p:nvSpPr>
          <p:cNvPr id="32" name="Text Placeholder 2"/>
          <p:cNvSpPr>
            <a:spLocks noGrp="1"/>
          </p:cNvSpPr>
          <p:nvPr>
            <p:ph idx="27" hasCustomPrompt="1"/>
          </p:nvPr>
        </p:nvSpPr>
        <p:spPr bwMode="auto">
          <a:xfrm>
            <a:off x="1077864" y="4222785"/>
            <a:ext cx="10506181" cy="347313"/>
          </a:xfrm>
          <a:prstGeom prst="rect">
            <a:avLst/>
          </a:prstGeom>
          <a:noFill/>
          <a:ln w="9525">
            <a:noFill/>
            <a:miter lim="800000"/>
            <a:headEnd/>
            <a:tailEnd/>
          </a:ln>
        </p:spPr>
        <p:txBody>
          <a:bodyPr vert="horz" wrap="square" lIns="0" tIns="45716" rIns="0" bIns="45716" numCol="1" anchor="t" anchorCtr="0" compatLnSpc="1">
            <a:prstTxWarp prst="textNoShape">
              <a:avLst/>
            </a:prstTxWarp>
          </a:bodyPr>
          <a:lstStyle>
            <a:lvl1pPr marL="98996" indent="0">
              <a:buNone/>
              <a:defRPr sz="1600"/>
            </a:lvl1pPr>
            <a:lvl2pPr marL="362982" indent="0">
              <a:buNone/>
              <a:defRPr/>
            </a:lvl2pPr>
            <a:lvl3pPr marL="718165" indent="0">
              <a:buNone/>
              <a:defRPr/>
            </a:lvl3pPr>
            <a:lvl4pPr marL="1096775" indent="0">
              <a:buNone/>
              <a:defRPr/>
            </a:lvl4pPr>
            <a:lvl5pPr marL="1384760" indent="0">
              <a:buNone/>
              <a:defRPr/>
            </a:lvl5pPr>
          </a:lstStyle>
          <a:p>
            <a:pPr lvl="0"/>
            <a:r>
              <a:rPr lang="en-GB" noProof="0"/>
              <a:t>+00 (0)00 0000 0000</a:t>
            </a:r>
          </a:p>
        </p:txBody>
      </p:sp>
      <p:sp>
        <p:nvSpPr>
          <p:cNvPr id="33" name="Text Placeholder 2"/>
          <p:cNvSpPr>
            <a:spLocks noGrp="1"/>
          </p:cNvSpPr>
          <p:nvPr>
            <p:ph idx="28" hasCustomPrompt="1"/>
          </p:nvPr>
        </p:nvSpPr>
        <p:spPr bwMode="auto">
          <a:xfrm>
            <a:off x="1077864" y="4558520"/>
            <a:ext cx="10506181" cy="347313"/>
          </a:xfrm>
          <a:prstGeom prst="rect">
            <a:avLst/>
          </a:prstGeom>
          <a:noFill/>
          <a:ln w="9525">
            <a:noFill/>
            <a:miter lim="800000"/>
            <a:headEnd/>
            <a:tailEnd/>
          </a:ln>
        </p:spPr>
        <p:txBody>
          <a:bodyPr vert="horz" wrap="square" lIns="0" tIns="45716" rIns="0" bIns="45716" numCol="1" anchor="t" anchorCtr="0" compatLnSpc="1">
            <a:prstTxWarp prst="textNoShape">
              <a:avLst/>
            </a:prstTxWarp>
          </a:bodyPr>
          <a:lstStyle>
            <a:lvl1pPr marL="98996" indent="0">
              <a:buNone/>
              <a:defRPr sz="1600"/>
            </a:lvl1pPr>
            <a:lvl2pPr marL="362982" indent="0">
              <a:buNone/>
              <a:defRPr/>
            </a:lvl2pPr>
            <a:lvl3pPr marL="718165" indent="0">
              <a:buNone/>
              <a:defRPr/>
            </a:lvl3pPr>
            <a:lvl4pPr marL="1096775" indent="0">
              <a:buNone/>
              <a:defRPr/>
            </a:lvl4pPr>
            <a:lvl5pPr marL="1384760" indent="0">
              <a:buNone/>
              <a:defRPr/>
            </a:lvl5pPr>
          </a:lstStyle>
          <a:p>
            <a:pPr lvl="0"/>
            <a:r>
              <a:rPr lang="en-GB" noProof="0"/>
              <a:t>+00 (0)00 0000 0000</a:t>
            </a:r>
          </a:p>
        </p:txBody>
      </p:sp>
      <p:sp>
        <p:nvSpPr>
          <p:cNvPr id="41" name="Text Placeholder 40"/>
          <p:cNvSpPr>
            <a:spLocks noGrp="1"/>
          </p:cNvSpPr>
          <p:nvPr>
            <p:ph type="body" sz="quarter" idx="33" hasCustomPrompt="1"/>
          </p:nvPr>
        </p:nvSpPr>
        <p:spPr>
          <a:xfrm>
            <a:off x="592196" y="3889057"/>
            <a:ext cx="388627" cy="354563"/>
          </a:xfrm>
          <a:prstGeom prst="rect">
            <a:avLst/>
          </a:prstGeom>
        </p:spPr>
        <p:txBody>
          <a:bodyPr vert="horz" lIns="72000" rIns="0"/>
          <a:lstStyle>
            <a:lvl1pPr marL="98996" indent="0" algn="l">
              <a:buNone/>
              <a:defRPr sz="1600" b="1" i="0"/>
            </a:lvl1pPr>
          </a:lstStyle>
          <a:p>
            <a:pPr lvl="0"/>
            <a:r>
              <a:rPr lang="en-GB" noProof="0"/>
              <a:t>T</a:t>
            </a:r>
          </a:p>
        </p:txBody>
      </p:sp>
      <p:sp>
        <p:nvSpPr>
          <p:cNvPr id="42" name="Text Placeholder 40"/>
          <p:cNvSpPr>
            <a:spLocks noGrp="1"/>
          </p:cNvSpPr>
          <p:nvPr>
            <p:ph type="body" sz="quarter" idx="34" hasCustomPrompt="1"/>
          </p:nvPr>
        </p:nvSpPr>
        <p:spPr>
          <a:xfrm>
            <a:off x="592196" y="4221377"/>
            <a:ext cx="388627" cy="354563"/>
          </a:xfrm>
          <a:prstGeom prst="rect">
            <a:avLst/>
          </a:prstGeom>
        </p:spPr>
        <p:txBody>
          <a:bodyPr vert="horz" lIns="72000" rIns="0"/>
          <a:lstStyle>
            <a:lvl1pPr marL="98996" indent="0" algn="l">
              <a:buNone/>
              <a:defRPr sz="1600" b="1" i="0"/>
            </a:lvl1pPr>
          </a:lstStyle>
          <a:p>
            <a:pPr lvl="0"/>
            <a:r>
              <a:rPr lang="en-GB" noProof="0"/>
              <a:t>D</a:t>
            </a:r>
          </a:p>
        </p:txBody>
      </p:sp>
      <p:sp>
        <p:nvSpPr>
          <p:cNvPr id="43" name="Text Placeholder 40"/>
          <p:cNvSpPr>
            <a:spLocks noGrp="1"/>
          </p:cNvSpPr>
          <p:nvPr>
            <p:ph type="body" sz="quarter" idx="35" hasCustomPrompt="1"/>
          </p:nvPr>
        </p:nvSpPr>
        <p:spPr>
          <a:xfrm>
            <a:off x="592196" y="4557933"/>
            <a:ext cx="388627" cy="354563"/>
          </a:xfrm>
          <a:prstGeom prst="rect">
            <a:avLst/>
          </a:prstGeom>
        </p:spPr>
        <p:txBody>
          <a:bodyPr vert="horz" lIns="72000" rIns="0"/>
          <a:lstStyle>
            <a:lvl1pPr marL="98996" indent="0" algn="l">
              <a:buNone/>
              <a:defRPr sz="1600" b="1" i="0"/>
            </a:lvl1pPr>
          </a:lstStyle>
          <a:p>
            <a:pPr lvl="0"/>
            <a:r>
              <a:rPr lang="en-GB" noProof="0"/>
              <a:t>M</a:t>
            </a:r>
          </a:p>
        </p:txBody>
      </p:sp>
      <p:sp>
        <p:nvSpPr>
          <p:cNvPr id="44" name="Text Placeholder 40"/>
          <p:cNvSpPr>
            <a:spLocks noGrp="1"/>
          </p:cNvSpPr>
          <p:nvPr>
            <p:ph type="body" sz="quarter" idx="36" hasCustomPrompt="1"/>
          </p:nvPr>
        </p:nvSpPr>
        <p:spPr>
          <a:xfrm>
            <a:off x="592196" y="4894840"/>
            <a:ext cx="388627" cy="354563"/>
          </a:xfrm>
          <a:prstGeom prst="rect">
            <a:avLst/>
          </a:prstGeom>
        </p:spPr>
        <p:txBody>
          <a:bodyPr vert="horz" lIns="72000" rIns="0"/>
          <a:lstStyle>
            <a:lvl1pPr marL="98996" indent="0" algn="l">
              <a:buNone/>
              <a:defRPr sz="1600" b="1" i="0"/>
            </a:lvl1pPr>
          </a:lstStyle>
          <a:p>
            <a:pPr lvl="0"/>
            <a:r>
              <a:rPr lang="en-GB" noProof="0"/>
              <a:t>E</a:t>
            </a:r>
          </a:p>
        </p:txBody>
      </p:sp>
    </p:spTree>
    <p:extLst>
      <p:ext uri="{BB962C8B-B14F-4D97-AF65-F5344CB8AC3E}">
        <p14:creationId xmlns:p14="http://schemas.microsoft.com/office/powerpoint/2010/main" val="390854842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4294725-244A-4B1C-B1A6-59ABD9F25438}" type="datetime1">
              <a:rPr lang="en-US" smtClean="0"/>
              <a:t>4/15/2024</a:t>
            </a:fld>
            <a:endParaRPr lang="en-US"/>
          </a:p>
        </p:txBody>
      </p:sp>
      <p:sp>
        <p:nvSpPr>
          <p:cNvPr id="5" name="Footer Placeholder 4"/>
          <p:cNvSpPr>
            <a:spLocks noGrp="1"/>
          </p:cNvSpPr>
          <p:nvPr>
            <p:ph type="ftr" sz="quarter" idx="11"/>
          </p:nvPr>
        </p:nvSpPr>
        <p:spPr/>
        <p:txBody>
          <a:bodyPr/>
          <a:lstStyle/>
          <a:p>
            <a:r>
              <a:rPr lang="en-US"/>
              <a:t>Click to Add Presenter Name, Title, Company</a:t>
            </a:r>
          </a:p>
        </p:txBody>
      </p:sp>
      <p:sp>
        <p:nvSpPr>
          <p:cNvPr id="6" name="Slide Number Placeholder 5"/>
          <p:cNvSpPr>
            <a:spLocks noGrp="1"/>
          </p:cNvSpPr>
          <p:nvPr>
            <p:ph type="sldNum" sz="quarter" idx="12"/>
          </p:nvPr>
        </p:nvSpPr>
        <p:spPr/>
        <p:txBody>
          <a:bodyPr/>
          <a:lstStyle/>
          <a:p>
            <a:fld id="{C03A9B0B-16FE-437C-852A-D18E2AA4C857}" type="slidenum">
              <a:rPr lang="en-US" smtClean="0"/>
              <a:t>‹#›</a:t>
            </a:fld>
            <a:endParaRPr lang="en-US"/>
          </a:p>
        </p:txBody>
      </p:sp>
    </p:spTree>
    <p:extLst>
      <p:ext uri="{BB962C8B-B14F-4D97-AF65-F5344CB8AC3E}">
        <p14:creationId xmlns:p14="http://schemas.microsoft.com/office/powerpoint/2010/main" val="40546724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817236F-B05C-4627-973F-1C5AFD231821}" type="datetime1">
              <a:rPr lang="en-US" smtClean="0"/>
              <a:t>4/15/2024</a:t>
            </a:fld>
            <a:endParaRPr lang="en-US"/>
          </a:p>
        </p:txBody>
      </p:sp>
      <p:sp>
        <p:nvSpPr>
          <p:cNvPr id="4" name="Footer Placeholder 3"/>
          <p:cNvSpPr>
            <a:spLocks noGrp="1"/>
          </p:cNvSpPr>
          <p:nvPr>
            <p:ph type="ftr" sz="quarter" idx="11"/>
          </p:nvPr>
        </p:nvSpPr>
        <p:spPr/>
        <p:txBody>
          <a:bodyPr/>
          <a:lstStyle/>
          <a:p>
            <a:r>
              <a:rPr lang="en-US"/>
              <a:t>Click to Add Presenter Name, Title, Company</a:t>
            </a:r>
          </a:p>
        </p:txBody>
      </p:sp>
      <p:sp>
        <p:nvSpPr>
          <p:cNvPr id="5" name="Slide Number Placeholder 4"/>
          <p:cNvSpPr>
            <a:spLocks noGrp="1"/>
          </p:cNvSpPr>
          <p:nvPr>
            <p:ph type="sldNum" sz="quarter" idx="12"/>
          </p:nvPr>
        </p:nvSpPr>
        <p:spPr/>
        <p:txBody>
          <a:bodyPr/>
          <a:lstStyle/>
          <a:p>
            <a:fld id="{C03A9B0B-16FE-437C-852A-D18E2AA4C857}" type="slidenum">
              <a:rPr lang="en-US" smtClean="0"/>
              <a:t>‹#›</a:t>
            </a:fld>
            <a:endParaRPr lang="en-US"/>
          </a:p>
        </p:txBody>
      </p:sp>
    </p:spTree>
    <p:extLst>
      <p:ext uri="{BB962C8B-B14F-4D97-AF65-F5344CB8AC3E}">
        <p14:creationId xmlns:p14="http://schemas.microsoft.com/office/powerpoint/2010/main" val="2539469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9C8D7A0-534C-4275-AA4F-C9270C04FC64}" type="datetime1">
              <a:rPr lang="en-US" smtClean="0"/>
              <a:t>4/15/2024</a:t>
            </a:fld>
            <a:endParaRPr lang="en-US"/>
          </a:p>
        </p:txBody>
      </p:sp>
      <p:sp>
        <p:nvSpPr>
          <p:cNvPr id="3" name="Footer Placeholder 2"/>
          <p:cNvSpPr>
            <a:spLocks noGrp="1"/>
          </p:cNvSpPr>
          <p:nvPr>
            <p:ph type="ftr" sz="quarter" idx="11"/>
          </p:nvPr>
        </p:nvSpPr>
        <p:spPr/>
        <p:txBody>
          <a:bodyPr/>
          <a:lstStyle/>
          <a:p>
            <a:r>
              <a:rPr lang="en-US"/>
              <a:t>Click to Add Presenter Name, Title, Company</a:t>
            </a:r>
          </a:p>
        </p:txBody>
      </p:sp>
      <p:sp>
        <p:nvSpPr>
          <p:cNvPr id="4" name="Slide Number Placeholder 3"/>
          <p:cNvSpPr>
            <a:spLocks noGrp="1"/>
          </p:cNvSpPr>
          <p:nvPr>
            <p:ph type="sldNum" sz="quarter" idx="12"/>
          </p:nvPr>
        </p:nvSpPr>
        <p:spPr/>
        <p:txBody>
          <a:bodyPr/>
          <a:lstStyle/>
          <a:p>
            <a:fld id="{C03A9B0B-16FE-437C-852A-D18E2AA4C857}" type="slidenum">
              <a:rPr lang="en-US" smtClean="0"/>
              <a:t>‹#›</a:t>
            </a:fld>
            <a:endParaRPr lang="en-US"/>
          </a:p>
        </p:txBody>
      </p:sp>
    </p:spTree>
    <p:extLst>
      <p:ext uri="{BB962C8B-B14F-4D97-AF65-F5344CB8AC3E}">
        <p14:creationId xmlns:p14="http://schemas.microsoft.com/office/powerpoint/2010/main" val="20950308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199"/>
            <a:ext cx="3932237" cy="1600200"/>
          </a:xfrm>
        </p:spPr>
        <p:txBody>
          <a:bodyPr anchor="b"/>
          <a:lstStyle>
            <a:lvl1pPr>
              <a:defRPr sz="3187"/>
            </a:lvl1pPr>
          </a:lstStyle>
          <a:p>
            <a:r>
              <a:rPr lang="en-US"/>
              <a:t>Click to edit Master title style</a:t>
            </a:r>
          </a:p>
        </p:txBody>
      </p:sp>
      <p:sp>
        <p:nvSpPr>
          <p:cNvPr id="3" name="Content Placeholder 2"/>
          <p:cNvSpPr>
            <a:spLocks noGrp="1"/>
          </p:cNvSpPr>
          <p:nvPr>
            <p:ph idx="1"/>
          </p:nvPr>
        </p:nvSpPr>
        <p:spPr>
          <a:xfrm>
            <a:off x="5183188" y="987426"/>
            <a:ext cx="6172200" cy="4873626"/>
          </a:xfrm>
        </p:spPr>
        <p:txBody>
          <a:bodyPr/>
          <a:lstStyle>
            <a:lvl1pPr>
              <a:defRPr sz="3187"/>
            </a:lvl1pPr>
            <a:lvl2pPr>
              <a:defRPr sz="2788"/>
            </a:lvl2pPr>
            <a:lvl3pPr>
              <a:defRPr sz="2389"/>
            </a:lvl3pPr>
            <a:lvl4pPr>
              <a:defRPr sz="1992"/>
            </a:lvl4pPr>
            <a:lvl5pPr>
              <a:defRPr sz="1992"/>
            </a:lvl5pPr>
            <a:lvl6pPr>
              <a:defRPr sz="1992"/>
            </a:lvl6pPr>
            <a:lvl7pPr>
              <a:defRPr sz="1992"/>
            </a:lvl7pPr>
            <a:lvl8pPr>
              <a:defRPr sz="1992"/>
            </a:lvl8pPr>
            <a:lvl9pPr>
              <a:defRPr sz="199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593"/>
            </a:lvl1pPr>
            <a:lvl2pPr marL="455238" indent="0">
              <a:buNone/>
              <a:defRPr sz="1395"/>
            </a:lvl2pPr>
            <a:lvl3pPr marL="910476" indent="0">
              <a:buNone/>
              <a:defRPr sz="1195"/>
            </a:lvl3pPr>
            <a:lvl4pPr marL="1365714" indent="0">
              <a:buNone/>
              <a:defRPr sz="996"/>
            </a:lvl4pPr>
            <a:lvl5pPr marL="1820952" indent="0">
              <a:buNone/>
              <a:defRPr sz="996"/>
            </a:lvl5pPr>
            <a:lvl6pPr marL="2276190" indent="0">
              <a:buNone/>
              <a:defRPr sz="996"/>
            </a:lvl6pPr>
            <a:lvl7pPr marL="2731428" indent="0">
              <a:buNone/>
              <a:defRPr sz="996"/>
            </a:lvl7pPr>
            <a:lvl8pPr marL="3186666" indent="0">
              <a:buNone/>
              <a:defRPr sz="996"/>
            </a:lvl8pPr>
            <a:lvl9pPr marL="3641904" indent="0">
              <a:buNone/>
              <a:defRPr sz="996"/>
            </a:lvl9pPr>
          </a:lstStyle>
          <a:p>
            <a:pPr lvl="0"/>
            <a:r>
              <a:rPr lang="en-US"/>
              <a:t>Click to edit Master text styles</a:t>
            </a:r>
          </a:p>
        </p:txBody>
      </p:sp>
      <p:sp>
        <p:nvSpPr>
          <p:cNvPr id="5" name="Date Placeholder 4"/>
          <p:cNvSpPr>
            <a:spLocks noGrp="1"/>
          </p:cNvSpPr>
          <p:nvPr>
            <p:ph type="dt" sz="half" idx="10"/>
          </p:nvPr>
        </p:nvSpPr>
        <p:spPr/>
        <p:txBody>
          <a:bodyPr/>
          <a:lstStyle/>
          <a:p>
            <a:fld id="{3651EC63-3ECF-4EDE-8676-B220EFBCEEAF}" type="datetime1">
              <a:rPr lang="en-US" smtClean="0"/>
              <a:t>4/15/2024</a:t>
            </a:fld>
            <a:endParaRPr lang="en-US"/>
          </a:p>
        </p:txBody>
      </p:sp>
      <p:sp>
        <p:nvSpPr>
          <p:cNvPr id="6" name="Footer Placeholder 5"/>
          <p:cNvSpPr>
            <a:spLocks noGrp="1"/>
          </p:cNvSpPr>
          <p:nvPr>
            <p:ph type="ftr" sz="quarter" idx="11"/>
          </p:nvPr>
        </p:nvSpPr>
        <p:spPr/>
        <p:txBody>
          <a:bodyPr/>
          <a:lstStyle/>
          <a:p>
            <a:r>
              <a:rPr lang="en-US"/>
              <a:t>Click to Add Presenter Name, Title, Company</a:t>
            </a:r>
          </a:p>
        </p:txBody>
      </p:sp>
      <p:sp>
        <p:nvSpPr>
          <p:cNvPr id="7" name="Slide Number Placeholder 6"/>
          <p:cNvSpPr>
            <a:spLocks noGrp="1"/>
          </p:cNvSpPr>
          <p:nvPr>
            <p:ph type="sldNum" sz="quarter" idx="12"/>
          </p:nvPr>
        </p:nvSpPr>
        <p:spPr/>
        <p:txBody>
          <a:bodyPr/>
          <a:lstStyle/>
          <a:p>
            <a:fld id="{C03A9B0B-16FE-437C-852A-D18E2AA4C857}" type="slidenum">
              <a:rPr lang="en-US" smtClean="0"/>
              <a:t>‹#›</a:t>
            </a:fld>
            <a:endParaRPr lang="en-US"/>
          </a:p>
        </p:txBody>
      </p:sp>
    </p:spTree>
    <p:extLst>
      <p:ext uri="{BB962C8B-B14F-4D97-AF65-F5344CB8AC3E}">
        <p14:creationId xmlns:p14="http://schemas.microsoft.com/office/powerpoint/2010/main" val="17696816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199"/>
            <a:ext cx="3932237" cy="1600200"/>
          </a:xfrm>
        </p:spPr>
        <p:txBody>
          <a:bodyPr anchor="b"/>
          <a:lstStyle>
            <a:lvl1pPr>
              <a:defRPr sz="3187"/>
            </a:lvl1pPr>
          </a:lstStyle>
          <a:p>
            <a:r>
              <a:rPr lang="en-US"/>
              <a:t>Click to edit Master title style</a:t>
            </a:r>
          </a:p>
        </p:txBody>
      </p:sp>
      <p:sp>
        <p:nvSpPr>
          <p:cNvPr id="3" name="Picture Placeholder 2"/>
          <p:cNvSpPr>
            <a:spLocks noGrp="1" noChangeAspect="1"/>
          </p:cNvSpPr>
          <p:nvPr>
            <p:ph type="pic" idx="1"/>
          </p:nvPr>
        </p:nvSpPr>
        <p:spPr>
          <a:xfrm>
            <a:off x="5183188" y="987426"/>
            <a:ext cx="6172200" cy="4873626"/>
          </a:xfrm>
        </p:spPr>
        <p:txBody>
          <a:bodyPr anchor="t"/>
          <a:lstStyle>
            <a:lvl1pPr marL="0" indent="0">
              <a:buNone/>
              <a:defRPr sz="3187"/>
            </a:lvl1pPr>
            <a:lvl2pPr marL="455238" indent="0">
              <a:buNone/>
              <a:defRPr sz="2788"/>
            </a:lvl2pPr>
            <a:lvl3pPr marL="910476" indent="0">
              <a:buNone/>
              <a:defRPr sz="2389"/>
            </a:lvl3pPr>
            <a:lvl4pPr marL="1365714" indent="0">
              <a:buNone/>
              <a:defRPr sz="1992"/>
            </a:lvl4pPr>
            <a:lvl5pPr marL="1820952" indent="0">
              <a:buNone/>
              <a:defRPr sz="1992"/>
            </a:lvl5pPr>
            <a:lvl6pPr marL="2276190" indent="0">
              <a:buNone/>
              <a:defRPr sz="1992"/>
            </a:lvl6pPr>
            <a:lvl7pPr marL="2731428" indent="0">
              <a:buNone/>
              <a:defRPr sz="1992"/>
            </a:lvl7pPr>
            <a:lvl8pPr marL="3186666" indent="0">
              <a:buNone/>
              <a:defRPr sz="1992"/>
            </a:lvl8pPr>
            <a:lvl9pPr marL="3641904" indent="0">
              <a:buNone/>
              <a:defRPr sz="1992"/>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593"/>
            </a:lvl1pPr>
            <a:lvl2pPr marL="455238" indent="0">
              <a:buNone/>
              <a:defRPr sz="1395"/>
            </a:lvl2pPr>
            <a:lvl3pPr marL="910476" indent="0">
              <a:buNone/>
              <a:defRPr sz="1195"/>
            </a:lvl3pPr>
            <a:lvl4pPr marL="1365714" indent="0">
              <a:buNone/>
              <a:defRPr sz="996"/>
            </a:lvl4pPr>
            <a:lvl5pPr marL="1820952" indent="0">
              <a:buNone/>
              <a:defRPr sz="996"/>
            </a:lvl5pPr>
            <a:lvl6pPr marL="2276190" indent="0">
              <a:buNone/>
              <a:defRPr sz="996"/>
            </a:lvl6pPr>
            <a:lvl7pPr marL="2731428" indent="0">
              <a:buNone/>
              <a:defRPr sz="996"/>
            </a:lvl7pPr>
            <a:lvl8pPr marL="3186666" indent="0">
              <a:buNone/>
              <a:defRPr sz="996"/>
            </a:lvl8pPr>
            <a:lvl9pPr marL="3641904" indent="0">
              <a:buNone/>
              <a:defRPr sz="996"/>
            </a:lvl9pPr>
          </a:lstStyle>
          <a:p>
            <a:pPr lvl="0"/>
            <a:r>
              <a:rPr lang="en-US"/>
              <a:t>Click to edit Master text styles</a:t>
            </a:r>
          </a:p>
        </p:txBody>
      </p:sp>
      <p:sp>
        <p:nvSpPr>
          <p:cNvPr id="5" name="Date Placeholder 4"/>
          <p:cNvSpPr>
            <a:spLocks noGrp="1"/>
          </p:cNvSpPr>
          <p:nvPr>
            <p:ph type="dt" sz="half" idx="10"/>
          </p:nvPr>
        </p:nvSpPr>
        <p:spPr/>
        <p:txBody>
          <a:bodyPr/>
          <a:lstStyle/>
          <a:p>
            <a:fld id="{A7CB4E43-87BC-4E21-98D7-4F630A844A54}" type="datetime1">
              <a:rPr lang="en-US" smtClean="0"/>
              <a:t>4/15/2024</a:t>
            </a:fld>
            <a:endParaRPr lang="en-US"/>
          </a:p>
        </p:txBody>
      </p:sp>
      <p:sp>
        <p:nvSpPr>
          <p:cNvPr id="6" name="Footer Placeholder 5"/>
          <p:cNvSpPr>
            <a:spLocks noGrp="1"/>
          </p:cNvSpPr>
          <p:nvPr>
            <p:ph type="ftr" sz="quarter" idx="11"/>
          </p:nvPr>
        </p:nvSpPr>
        <p:spPr/>
        <p:txBody>
          <a:bodyPr/>
          <a:lstStyle/>
          <a:p>
            <a:r>
              <a:rPr lang="en-US"/>
              <a:t>Click to Add Presenter Name, Title, Company</a:t>
            </a:r>
          </a:p>
        </p:txBody>
      </p:sp>
      <p:sp>
        <p:nvSpPr>
          <p:cNvPr id="7" name="Slide Number Placeholder 6"/>
          <p:cNvSpPr>
            <a:spLocks noGrp="1"/>
          </p:cNvSpPr>
          <p:nvPr>
            <p:ph type="sldNum" sz="quarter" idx="12"/>
          </p:nvPr>
        </p:nvSpPr>
        <p:spPr/>
        <p:txBody>
          <a:bodyPr/>
          <a:lstStyle/>
          <a:p>
            <a:fld id="{C03A9B0B-16FE-437C-852A-D18E2AA4C857}" type="slidenum">
              <a:rPr lang="en-US" smtClean="0"/>
              <a:t>‹#›</a:t>
            </a:fld>
            <a:endParaRPr lang="en-US"/>
          </a:p>
        </p:txBody>
      </p:sp>
    </p:spTree>
    <p:extLst>
      <p:ext uri="{BB962C8B-B14F-4D97-AF65-F5344CB8AC3E}">
        <p14:creationId xmlns:p14="http://schemas.microsoft.com/office/powerpoint/2010/main" val="28360863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6.xml"/><Relationship Id="rId7" Type="http://schemas.openxmlformats.org/officeDocument/2006/relationships/image" Target="../media/image2.png"/><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image" Target="../media/image1.png"/><Relationship Id="rId5" Type="http://schemas.openxmlformats.org/officeDocument/2006/relationships/theme" Target="../theme/theme2.xml"/><Relationship Id="rId4"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slideLayout" Target="../slideLayouts/slideLayout35.xml"/><Relationship Id="rId3" Type="http://schemas.openxmlformats.org/officeDocument/2006/relationships/slideLayout" Target="../slideLayouts/slideLayout20.xml"/><Relationship Id="rId21" Type="http://schemas.openxmlformats.org/officeDocument/2006/relationships/slideLayout" Target="../slideLayouts/slideLayout38.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5" Type="http://schemas.openxmlformats.org/officeDocument/2006/relationships/image" Target="../media/image2.png"/><Relationship Id="rId2" Type="http://schemas.openxmlformats.org/officeDocument/2006/relationships/slideLayout" Target="../slideLayouts/slideLayout19.xml"/><Relationship Id="rId16" Type="http://schemas.openxmlformats.org/officeDocument/2006/relationships/slideLayout" Target="../slideLayouts/slideLayout33.xml"/><Relationship Id="rId20" Type="http://schemas.openxmlformats.org/officeDocument/2006/relationships/slideLayout" Target="../slideLayouts/slideLayout37.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24" Type="http://schemas.openxmlformats.org/officeDocument/2006/relationships/image" Target="../media/image4.png"/><Relationship Id="rId5" Type="http://schemas.openxmlformats.org/officeDocument/2006/relationships/slideLayout" Target="../slideLayouts/slideLayout22.xml"/><Relationship Id="rId15" Type="http://schemas.openxmlformats.org/officeDocument/2006/relationships/slideLayout" Target="../slideLayouts/slideLayout32.xml"/><Relationship Id="rId23" Type="http://schemas.openxmlformats.org/officeDocument/2006/relationships/image" Target="../media/image3.png"/><Relationship Id="rId10" Type="http://schemas.openxmlformats.org/officeDocument/2006/relationships/slideLayout" Target="../slideLayouts/slideLayout27.xml"/><Relationship Id="rId19" Type="http://schemas.openxmlformats.org/officeDocument/2006/relationships/slideLayout" Target="../slideLayouts/slideLayout36.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 Id="rId22"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6.xml"/><Relationship Id="rId13" Type="http://schemas.openxmlformats.org/officeDocument/2006/relationships/slideLayout" Target="../slideLayouts/slideLayout51.xml"/><Relationship Id="rId18" Type="http://schemas.openxmlformats.org/officeDocument/2006/relationships/slideLayout" Target="../slideLayouts/slideLayout56.xml"/><Relationship Id="rId3" Type="http://schemas.openxmlformats.org/officeDocument/2006/relationships/slideLayout" Target="../slideLayouts/slideLayout41.xml"/><Relationship Id="rId21" Type="http://schemas.openxmlformats.org/officeDocument/2006/relationships/slideLayout" Target="../slideLayouts/slideLayout59.xml"/><Relationship Id="rId7" Type="http://schemas.openxmlformats.org/officeDocument/2006/relationships/slideLayout" Target="../slideLayouts/slideLayout45.xml"/><Relationship Id="rId12" Type="http://schemas.openxmlformats.org/officeDocument/2006/relationships/slideLayout" Target="../slideLayouts/slideLayout50.xml"/><Relationship Id="rId17" Type="http://schemas.openxmlformats.org/officeDocument/2006/relationships/slideLayout" Target="../slideLayouts/slideLayout55.xml"/><Relationship Id="rId25" Type="http://schemas.openxmlformats.org/officeDocument/2006/relationships/image" Target="../media/image2.png"/><Relationship Id="rId2" Type="http://schemas.openxmlformats.org/officeDocument/2006/relationships/slideLayout" Target="../slideLayouts/slideLayout40.xml"/><Relationship Id="rId16" Type="http://schemas.openxmlformats.org/officeDocument/2006/relationships/slideLayout" Target="../slideLayouts/slideLayout54.xml"/><Relationship Id="rId20" Type="http://schemas.openxmlformats.org/officeDocument/2006/relationships/slideLayout" Target="../slideLayouts/slideLayout58.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24" Type="http://schemas.openxmlformats.org/officeDocument/2006/relationships/image" Target="../media/image4.png"/><Relationship Id="rId5" Type="http://schemas.openxmlformats.org/officeDocument/2006/relationships/slideLayout" Target="../slideLayouts/slideLayout43.xml"/><Relationship Id="rId15" Type="http://schemas.openxmlformats.org/officeDocument/2006/relationships/slideLayout" Target="../slideLayouts/slideLayout53.xml"/><Relationship Id="rId23" Type="http://schemas.openxmlformats.org/officeDocument/2006/relationships/image" Target="../media/image3.png"/><Relationship Id="rId10" Type="http://schemas.openxmlformats.org/officeDocument/2006/relationships/slideLayout" Target="../slideLayouts/slideLayout48.xml"/><Relationship Id="rId19" Type="http://schemas.openxmlformats.org/officeDocument/2006/relationships/slideLayout" Target="../slideLayouts/slideLayout57.xml"/><Relationship Id="rId4" Type="http://schemas.openxmlformats.org/officeDocument/2006/relationships/slideLayout" Target="../slideLayouts/slideLayout42.xml"/><Relationship Id="rId9" Type="http://schemas.openxmlformats.org/officeDocument/2006/relationships/slideLayout" Target="../slideLayouts/slideLayout47.xml"/><Relationship Id="rId14" Type="http://schemas.openxmlformats.org/officeDocument/2006/relationships/slideLayout" Target="../slideLayouts/slideLayout52.xml"/><Relationship Id="rId22"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6"/>
            <a:ext cx="10515600" cy="132556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1"/>
            <a:ext cx="2743200" cy="365124"/>
          </a:xfrm>
          <a:prstGeom prst="rect">
            <a:avLst/>
          </a:prstGeom>
        </p:spPr>
        <p:txBody>
          <a:bodyPr vert="horz" lIns="91440" tIns="45720" rIns="91440" bIns="45720" rtlCol="0" anchor="ctr"/>
          <a:lstStyle>
            <a:lvl1pPr algn="l">
              <a:defRPr sz="1195">
                <a:solidFill>
                  <a:schemeClr val="tx1">
                    <a:tint val="75000"/>
                  </a:schemeClr>
                </a:solidFill>
              </a:defRPr>
            </a:lvl1pPr>
          </a:lstStyle>
          <a:p>
            <a:fld id="{AB818477-5B42-4F4F-B7FB-92A834A6A7DF}" type="datetime1">
              <a:rPr lang="en-US" smtClean="0"/>
              <a:t>4/15/2024</a:t>
            </a:fld>
            <a:endParaRPr lang="en-US"/>
          </a:p>
        </p:txBody>
      </p:sp>
      <p:sp>
        <p:nvSpPr>
          <p:cNvPr id="5" name="Footer Placeholder 4"/>
          <p:cNvSpPr>
            <a:spLocks noGrp="1"/>
          </p:cNvSpPr>
          <p:nvPr>
            <p:ph type="ftr" sz="quarter" idx="3"/>
          </p:nvPr>
        </p:nvSpPr>
        <p:spPr>
          <a:xfrm>
            <a:off x="4038600" y="6356351"/>
            <a:ext cx="4114800" cy="365124"/>
          </a:xfrm>
          <a:prstGeom prst="rect">
            <a:avLst/>
          </a:prstGeom>
        </p:spPr>
        <p:txBody>
          <a:bodyPr vert="horz" lIns="91440" tIns="45720" rIns="91440" bIns="45720" rtlCol="0" anchor="ctr"/>
          <a:lstStyle>
            <a:lvl1pPr algn="ctr">
              <a:defRPr sz="1195">
                <a:solidFill>
                  <a:schemeClr val="tx1">
                    <a:tint val="75000"/>
                  </a:schemeClr>
                </a:solidFill>
              </a:defRPr>
            </a:lvl1pPr>
          </a:lstStyle>
          <a:p>
            <a:r>
              <a:rPr lang="en-US"/>
              <a:t>Click to Add Presenter Name, Title, Company</a:t>
            </a:r>
          </a:p>
        </p:txBody>
      </p:sp>
      <p:sp>
        <p:nvSpPr>
          <p:cNvPr id="6" name="Slide Number Placeholder 5"/>
          <p:cNvSpPr>
            <a:spLocks noGrp="1"/>
          </p:cNvSpPr>
          <p:nvPr>
            <p:ph type="sldNum" sz="quarter" idx="4"/>
          </p:nvPr>
        </p:nvSpPr>
        <p:spPr>
          <a:xfrm>
            <a:off x="8610600" y="6356351"/>
            <a:ext cx="2743200" cy="365124"/>
          </a:xfrm>
          <a:prstGeom prst="rect">
            <a:avLst/>
          </a:prstGeom>
        </p:spPr>
        <p:txBody>
          <a:bodyPr vert="horz" lIns="91440" tIns="45720" rIns="91440" bIns="45720" rtlCol="0" anchor="ctr"/>
          <a:lstStyle>
            <a:lvl1pPr algn="r">
              <a:defRPr sz="1195">
                <a:solidFill>
                  <a:schemeClr val="tx1">
                    <a:tint val="75000"/>
                  </a:schemeClr>
                </a:solidFill>
              </a:defRPr>
            </a:lvl1pPr>
          </a:lstStyle>
          <a:p>
            <a:fld id="{C03A9B0B-16FE-437C-852A-D18E2AA4C857}" type="slidenum">
              <a:rPr lang="en-US" smtClean="0"/>
              <a:t>‹#›</a:t>
            </a:fld>
            <a:endParaRPr lang="en-US"/>
          </a:p>
        </p:txBody>
      </p:sp>
    </p:spTree>
    <p:extLst>
      <p:ext uri="{BB962C8B-B14F-4D97-AF65-F5344CB8AC3E}">
        <p14:creationId xmlns:p14="http://schemas.microsoft.com/office/powerpoint/2010/main" val="37276589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hdr="0" dt="0"/>
  <p:txStyles>
    <p:titleStyle>
      <a:lvl1pPr algn="l" defTabSz="910476" rtl="0" eaLnBrk="1" latinLnBrk="0" hangingPunct="1">
        <a:lnSpc>
          <a:spcPct val="90000"/>
        </a:lnSpc>
        <a:spcBef>
          <a:spcPct val="0"/>
        </a:spcBef>
        <a:buNone/>
        <a:defRPr sz="4381" kern="1200">
          <a:solidFill>
            <a:schemeClr val="tx1"/>
          </a:solidFill>
          <a:latin typeface="+mj-lt"/>
          <a:ea typeface="+mj-ea"/>
          <a:cs typeface="+mj-cs"/>
        </a:defRPr>
      </a:lvl1pPr>
    </p:titleStyle>
    <p:bodyStyle>
      <a:lvl1pPr marL="227618" indent="-227618" algn="l" defTabSz="910476" rtl="0" eaLnBrk="1" latinLnBrk="0" hangingPunct="1">
        <a:lnSpc>
          <a:spcPct val="90000"/>
        </a:lnSpc>
        <a:spcBef>
          <a:spcPts val="996"/>
        </a:spcBef>
        <a:buFont typeface="Arial" panose="020B0604020202020204" pitchFamily="34" charset="0"/>
        <a:buChar char="•"/>
        <a:defRPr sz="2788" kern="1200">
          <a:solidFill>
            <a:schemeClr val="tx1"/>
          </a:solidFill>
          <a:latin typeface="+mn-lt"/>
          <a:ea typeface="+mn-ea"/>
          <a:cs typeface="+mn-cs"/>
        </a:defRPr>
      </a:lvl1pPr>
      <a:lvl2pPr marL="682856" indent="-227618" algn="l" defTabSz="910476" rtl="0" eaLnBrk="1" latinLnBrk="0" hangingPunct="1">
        <a:lnSpc>
          <a:spcPct val="90000"/>
        </a:lnSpc>
        <a:spcBef>
          <a:spcPts val="497"/>
        </a:spcBef>
        <a:buFont typeface="Arial" panose="020B0604020202020204" pitchFamily="34" charset="0"/>
        <a:buChar char="•"/>
        <a:defRPr sz="2389" kern="1200">
          <a:solidFill>
            <a:schemeClr val="tx1"/>
          </a:solidFill>
          <a:latin typeface="+mn-lt"/>
          <a:ea typeface="+mn-ea"/>
          <a:cs typeface="+mn-cs"/>
        </a:defRPr>
      </a:lvl2pPr>
      <a:lvl3pPr marL="1138094" indent="-227618" algn="l" defTabSz="910476" rtl="0" eaLnBrk="1" latinLnBrk="0" hangingPunct="1">
        <a:lnSpc>
          <a:spcPct val="90000"/>
        </a:lnSpc>
        <a:spcBef>
          <a:spcPts val="497"/>
        </a:spcBef>
        <a:buFont typeface="Arial" panose="020B0604020202020204" pitchFamily="34" charset="0"/>
        <a:buChar char="•"/>
        <a:defRPr sz="1992" kern="1200">
          <a:solidFill>
            <a:schemeClr val="tx1"/>
          </a:solidFill>
          <a:latin typeface="+mn-lt"/>
          <a:ea typeface="+mn-ea"/>
          <a:cs typeface="+mn-cs"/>
        </a:defRPr>
      </a:lvl3pPr>
      <a:lvl4pPr marL="1593332" indent="-227618" algn="l" defTabSz="910476" rtl="0" eaLnBrk="1" latinLnBrk="0" hangingPunct="1">
        <a:lnSpc>
          <a:spcPct val="90000"/>
        </a:lnSpc>
        <a:spcBef>
          <a:spcPts val="497"/>
        </a:spcBef>
        <a:buFont typeface="Arial" panose="020B0604020202020204" pitchFamily="34" charset="0"/>
        <a:buChar char="•"/>
        <a:defRPr sz="1792" kern="1200">
          <a:solidFill>
            <a:schemeClr val="tx1"/>
          </a:solidFill>
          <a:latin typeface="+mn-lt"/>
          <a:ea typeface="+mn-ea"/>
          <a:cs typeface="+mn-cs"/>
        </a:defRPr>
      </a:lvl4pPr>
      <a:lvl5pPr marL="2048570" indent="-227618" algn="l" defTabSz="910476" rtl="0" eaLnBrk="1" latinLnBrk="0" hangingPunct="1">
        <a:lnSpc>
          <a:spcPct val="90000"/>
        </a:lnSpc>
        <a:spcBef>
          <a:spcPts val="497"/>
        </a:spcBef>
        <a:buFont typeface="Arial" panose="020B0604020202020204" pitchFamily="34" charset="0"/>
        <a:buChar char="•"/>
        <a:defRPr sz="1792" kern="1200">
          <a:solidFill>
            <a:schemeClr val="tx1"/>
          </a:solidFill>
          <a:latin typeface="+mn-lt"/>
          <a:ea typeface="+mn-ea"/>
          <a:cs typeface="+mn-cs"/>
        </a:defRPr>
      </a:lvl5pPr>
      <a:lvl6pPr marL="2503808" indent="-227618" algn="l" defTabSz="910476" rtl="0" eaLnBrk="1" latinLnBrk="0" hangingPunct="1">
        <a:lnSpc>
          <a:spcPct val="90000"/>
        </a:lnSpc>
        <a:spcBef>
          <a:spcPts val="497"/>
        </a:spcBef>
        <a:buFont typeface="Arial" panose="020B0604020202020204" pitchFamily="34" charset="0"/>
        <a:buChar char="•"/>
        <a:defRPr sz="1792" kern="1200">
          <a:solidFill>
            <a:schemeClr val="tx1"/>
          </a:solidFill>
          <a:latin typeface="+mn-lt"/>
          <a:ea typeface="+mn-ea"/>
          <a:cs typeface="+mn-cs"/>
        </a:defRPr>
      </a:lvl6pPr>
      <a:lvl7pPr marL="2959046" indent="-227618" algn="l" defTabSz="910476" rtl="0" eaLnBrk="1" latinLnBrk="0" hangingPunct="1">
        <a:lnSpc>
          <a:spcPct val="90000"/>
        </a:lnSpc>
        <a:spcBef>
          <a:spcPts val="497"/>
        </a:spcBef>
        <a:buFont typeface="Arial" panose="020B0604020202020204" pitchFamily="34" charset="0"/>
        <a:buChar char="•"/>
        <a:defRPr sz="1792" kern="1200">
          <a:solidFill>
            <a:schemeClr val="tx1"/>
          </a:solidFill>
          <a:latin typeface="+mn-lt"/>
          <a:ea typeface="+mn-ea"/>
          <a:cs typeface="+mn-cs"/>
        </a:defRPr>
      </a:lvl7pPr>
      <a:lvl8pPr marL="3414284" indent="-227618" algn="l" defTabSz="910476" rtl="0" eaLnBrk="1" latinLnBrk="0" hangingPunct="1">
        <a:lnSpc>
          <a:spcPct val="90000"/>
        </a:lnSpc>
        <a:spcBef>
          <a:spcPts val="497"/>
        </a:spcBef>
        <a:buFont typeface="Arial" panose="020B0604020202020204" pitchFamily="34" charset="0"/>
        <a:buChar char="•"/>
        <a:defRPr sz="1792" kern="1200">
          <a:solidFill>
            <a:schemeClr val="tx1"/>
          </a:solidFill>
          <a:latin typeface="+mn-lt"/>
          <a:ea typeface="+mn-ea"/>
          <a:cs typeface="+mn-cs"/>
        </a:defRPr>
      </a:lvl8pPr>
      <a:lvl9pPr marL="3869522" indent="-227618" algn="l" defTabSz="910476" rtl="0" eaLnBrk="1" latinLnBrk="0" hangingPunct="1">
        <a:lnSpc>
          <a:spcPct val="90000"/>
        </a:lnSpc>
        <a:spcBef>
          <a:spcPts val="497"/>
        </a:spcBef>
        <a:buFont typeface="Arial" panose="020B0604020202020204" pitchFamily="34" charset="0"/>
        <a:buChar char="•"/>
        <a:defRPr sz="1792" kern="1200">
          <a:solidFill>
            <a:schemeClr val="tx1"/>
          </a:solidFill>
          <a:latin typeface="+mn-lt"/>
          <a:ea typeface="+mn-ea"/>
          <a:cs typeface="+mn-cs"/>
        </a:defRPr>
      </a:lvl9pPr>
    </p:bodyStyle>
    <p:otherStyle>
      <a:defPPr>
        <a:defRPr lang="en-US"/>
      </a:defPPr>
      <a:lvl1pPr marL="0" algn="l" defTabSz="910476" rtl="0" eaLnBrk="1" latinLnBrk="0" hangingPunct="1">
        <a:defRPr sz="1792" kern="1200">
          <a:solidFill>
            <a:schemeClr val="tx1"/>
          </a:solidFill>
          <a:latin typeface="+mn-lt"/>
          <a:ea typeface="+mn-ea"/>
          <a:cs typeface="+mn-cs"/>
        </a:defRPr>
      </a:lvl1pPr>
      <a:lvl2pPr marL="455238" algn="l" defTabSz="910476" rtl="0" eaLnBrk="1" latinLnBrk="0" hangingPunct="1">
        <a:defRPr sz="1792" kern="1200">
          <a:solidFill>
            <a:schemeClr val="tx1"/>
          </a:solidFill>
          <a:latin typeface="+mn-lt"/>
          <a:ea typeface="+mn-ea"/>
          <a:cs typeface="+mn-cs"/>
        </a:defRPr>
      </a:lvl2pPr>
      <a:lvl3pPr marL="910476" algn="l" defTabSz="910476" rtl="0" eaLnBrk="1" latinLnBrk="0" hangingPunct="1">
        <a:defRPr sz="1792" kern="1200">
          <a:solidFill>
            <a:schemeClr val="tx1"/>
          </a:solidFill>
          <a:latin typeface="+mn-lt"/>
          <a:ea typeface="+mn-ea"/>
          <a:cs typeface="+mn-cs"/>
        </a:defRPr>
      </a:lvl3pPr>
      <a:lvl4pPr marL="1365714" algn="l" defTabSz="910476" rtl="0" eaLnBrk="1" latinLnBrk="0" hangingPunct="1">
        <a:defRPr sz="1792" kern="1200">
          <a:solidFill>
            <a:schemeClr val="tx1"/>
          </a:solidFill>
          <a:latin typeface="+mn-lt"/>
          <a:ea typeface="+mn-ea"/>
          <a:cs typeface="+mn-cs"/>
        </a:defRPr>
      </a:lvl4pPr>
      <a:lvl5pPr marL="1820952" algn="l" defTabSz="910476" rtl="0" eaLnBrk="1" latinLnBrk="0" hangingPunct="1">
        <a:defRPr sz="1792" kern="1200">
          <a:solidFill>
            <a:schemeClr val="tx1"/>
          </a:solidFill>
          <a:latin typeface="+mn-lt"/>
          <a:ea typeface="+mn-ea"/>
          <a:cs typeface="+mn-cs"/>
        </a:defRPr>
      </a:lvl5pPr>
      <a:lvl6pPr marL="2276190" algn="l" defTabSz="910476" rtl="0" eaLnBrk="1" latinLnBrk="0" hangingPunct="1">
        <a:defRPr sz="1792" kern="1200">
          <a:solidFill>
            <a:schemeClr val="tx1"/>
          </a:solidFill>
          <a:latin typeface="+mn-lt"/>
          <a:ea typeface="+mn-ea"/>
          <a:cs typeface="+mn-cs"/>
        </a:defRPr>
      </a:lvl6pPr>
      <a:lvl7pPr marL="2731428" algn="l" defTabSz="910476" rtl="0" eaLnBrk="1" latinLnBrk="0" hangingPunct="1">
        <a:defRPr sz="1792" kern="1200">
          <a:solidFill>
            <a:schemeClr val="tx1"/>
          </a:solidFill>
          <a:latin typeface="+mn-lt"/>
          <a:ea typeface="+mn-ea"/>
          <a:cs typeface="+mn-cs"/>
        </a:defRPr>
      </a:lvl7pPr>
      <a:lvl8pPr marL="3186666" algn="l" defTabSz="910476" rtl="0" eaLnBrk="1" latinLnBrk="0" hangingPunct="1">
        <a:defRPr sz="1792" kern="1200">
          <a:solidFill>
            <a:schemeClr val="tx1"/>
          </a:solidFill>
          <a:latin typeface="+mn-lt"/>
          <a:ea typeface="+mn-ea"/>
          <a:cs typeface="+mn-cs"/>
        </a:defRPr>
      </a:lvl8pPr>
      <a:lvl9pPr marL="3641904" algn="l" defTabSz="910476" rtl="0" eaLnBrk="1" latinLnBrk="0" hangingPunct="1">
        <a:defRPr sz="1792"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6"/>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596639" y="230192"/>
            <a:ext cx="10991923" cy="906196"/>
          </a:xfrm>
          <a:prstGeom prst="rect">
            <a:avLst/>
          </a:prstGeom>
          <a:noFill/>
          <a:ln>
            <a:noFill/>
          </a:ln>
        </p:spPr>
        <p:txBody>
          <a:bodyPr vert="horz" wrap="square" lIns="0" tIns="45716" rIns="91431" bIns="45716" numCol="1" anchor="ctr" anchorCtr="0" compatLnSpc="1">
            <a:prstTxWarp prst="textNoShape">
              <a:avLst/>
            </a:prstTxWarp>
          </a:bodyPr>
          <a:lstStyle/>
          <a:p>
            <a:pPr lvl="0"/>
            <a:r>
              <a:rPr lang="en-GB" noProof="0"/>
              <a:t>Click to Edit Title</a:t>
            </a:r>
          </a:p>
        </p:txBody>
      </p:sp>
      <p:sp>
        <p:nvSpPr>
          <p:cNvPr id="15" name="Text Placeholder 19"/>
          <p:cNvSpPr txBox="1">
            <a:spLocks/>
          </p:cNvSpPr>
          <p:nvPr/>
        </p:nvSpPr>
        <p:spPr>
          <a:xfrm>
            <a:off x="6781801" y="6389314"/>
            <a:ext cx="3693808" cy="134722"/>
          </a:xfrm>
          <a:prstGeom prst="rect">
            <a:avLst/>
          </a:prstGeom>
        </p:spPr>
        <p:txBody>
          <a:bodyPr lIns="0" tIns="0" rIns="0" bIns="0"/>
          <a:lstStyle>
            <a:lvl1pPr marL="0" marR="0" indent="0" algn="r" defTabSz="457155" rtl="0" eaLnBrk="1" fontAlgn="base" latinLnBrk="0" hangingPunct="1">
              <a:lnSpc>
                <a:spcPct val="100000"/>
              </a:lnSpc>
              <a:spcBef>
                <a:spcPct val="20000"/>
              </a:spcBef>
              <a:spcAft>
                <a:spcPct val="0"/>
              </a:spcAft>
              <a:buClr>
                <a:schemeClr val="accent1"/>
              </a:buClr>
              <a:buSzTx/>
              <a:buFont typeface="Arial"/>
              <a:buNone/>
              <a:tabLst/>
              <a:defRPr sz="600" b="0" kern="1200" cap="none" spc="0" baseline="0">
                <a:solidFill>
                  <a:schemeClr val="tx1"/>
                </a:solidFill>
                <a:latin typeface="Verdana"/>
                <a:ea typeface="ＭＳ Ｐゴシック" charset="0"/>
                <a:cs typeface="Verdana"/>
              </a:defRPr>
            </a:lvl1pPr>
            <a:lvl2pPr marL="0" indent="-228578" algn="l" defTabSz="457155" rtl="0" eaLnBrk="1" fontAlgn="base" hangingPunct="1">
              <a:lnSpc>
                <a:spcPts val="2500"/>
              </a:lnSpc>
              <a:spcBef>
                <a:spcPts val="400"/>
              </a:spcBef>
              <a:spcAft>
                <a:spcPct val="0"/>
              </a:spcAft>
              <a:buClr>
                <a:schemeClr val="accent1"/>
              </a:buClr>
              <a:buFont typeface="Arial"/>
              <a:buChar char="•"/>
              <a:defRPr sz="1700" kern="1200">
                <a:solidFill>
                  <a:srgbClr val="002C6C"/>
                </a:solidFill>
                <a:latin typeface="Verdana"/>
                <a:ea typeface="ＭＳ Ｐゴシック" charset="0"/>
                <a:cs typeface="Verdana"/>
              </a:defRPr>
            </a:lvl2pPr>
            <a:lvl3pPr marL="557784" indent="-285750" algn="l" defTabSz="457155" rtl="0" eaLnBrk="1" fontAlgn="base" hangingPunct="1">
              <a:lnSpc>
                <a:spcPts val="2500"/>
              </a:lnSpc>
              <a:spcBef>
                <a:spcPts val="400"/>
              </a:spcBef>
              <a:spcAft>
                <a:spcPct val="0"/>
              </a:spcAft>
              <a:buClr>
                <a:schemeClr val="accent1"/>
              </a:buClr>
              <a:buFont typeface="Lucida Grande"/>
              <a:buChar char="­"/>
              <a:defRPr sz="1700" kern="1200">
                <a:solidFill>
                  <a:srgbClr val="002C6C"/>
                </a:solidFill>
                <a:latin typeface="Verdana"/>
                <a:ea typeface="ＭＳ Ｐゴシック" charset="0"/>
                <a:cs typeface="Verdana"/>
              </a:defRPr>
            </a:lvl3pPr>
            <a:lvl4pPr marL="822960" indent="-228578" algn="l" defTabSz="457155" rtl="0" eaLnBrk="1" fontAlgn="base" hangingPunct="1">
              <a:lnSpc>
                <a:spcPts val="2500"/>
              </a:lnSpc>
              <a:spcBef>
                <a:spcPts val="400"/>
              </a:spcBef>
              <a:spcAft>
                <a:spcPct val="0"/>
              </a:spcAft>
              <a:buClr>
                <a:schemeClr val="accent1"/>
              </a:buClr>
              <a:buFont typeface="Arial"/>
              <a:buChar char="•"/>
              <a:defRPr sz="1700" kern="1200">
                <a:solidFill>
                  <a:srgbClr val="002C6C"/>
                </a:solidFill>
                <a:latin typeface="Verdana"/>
                <a:ea typeface="ＭＳ Ｐゴシック" charset="0"/>
                <a:cs typeface="Verdana"/>
              </a:defRPr>
            </a:lvl4pPr>
            <a:lvl5pPr marL="1051560" indent="-228578" algn="l" defTabSz="457155" rtl="0" eaLnBrk="1" fontAlgn="base" hangingPunct="1">
              <a:lnSpc>
                <a:spcPts val="2500"/>
              </a:lnSpc>
              <a:spcBef>
                <a:spcPts val="400"/>
              </a:spcBef>
              <a:spcAft>
                <a:spcPct val="0"/>
              </a:spcAft>
              <a:buClr>
                <a:schemeClr val="accent1"/>
              </a:buClr>
              <a:buSzPct val="100000"/>
              <a:buFont typeface="Lucida Grande"/>
              <a:buChar char="­"/>
              <a:defRPr sz="1700" kern="1200">
                <a:solidFill>
                  <a:srgbClr val="002C6C"/>
                </a:solidFill>
                <a:latin typeface="Verdana"/>
                <a:ea typeface="ＭＳ Ｐゴシック" charset="0"/>
                <a:cs typeface="Verdana"/>
              </a:defRPr>
            </a:lvl5pPr>
            <a:lvl6pPr marL="2514354" indent="-228578" algn="l" defTabSz="457155" rtl="0" eaLnBrk="1" latinLnBrk="0" hangingPunct="1">
              <a:spcBef>
                <a:spcPct val="20000"/>
              </a:spcBef>
              <a:buFont typeface="Arial"/>
              <a:buChar char="•"/>
              <a:defRPr sz="2000" kern="1200">
                <a:solidFill>
                  <a:schemeClr val="tx1"/>
                </a:solidFill>
                <a:latin typeface="+mn-lt"/>
                <a:ea typeface="+mn-ea"/>
                <a:cs typeface="+mn-cs"/>
              </a:defRPr>
            </a:lvl6pPr>
            <a:lvl7pPr marL="2971509" indent="-228578" algn="l" defTabSz="457155" rtl="0" eaLnBrk="1" latinLnBrk="0" hangingPunct="1">
              <a:spcBef>
                <a:spcPct val="20000"/>
              </a:spcBef>
              <a:buFont typeface="Arial"/>
              <a:buChar char="•"/>
              <a:defRPr sz="2000" kern="1200">
                <a:solidFill>
                  <a:schemeClr val="tx1"/>
                </a:solidFill>
                <a:latin typeface="+mn-lt"/>
                <a:ea typeface="+mn-ea"/>
                <a:cs typeface="+mn-cs"/>
              </a:defRPr>
            </a:lvl7pPr>
            <a:lvl8pPr marL="3428665" indent="-228578" algn="l" defTabSz="457155" rtl="0" eaLnBrk="1" latinLnBrk="0" hangingPunct="1">
              <a:spcBef>
                <a:spcPct val="20000"/>
              </a:spcBef>
              <a:buFont typeface="Arial"/>
              <a:buChar char="•"/>
              <a:defRPr sz="2000" kern="1200">
                <a:solidFill>
                  <a:schemeClr val="tx1"/>
                </a:solidFill>
                <a:latin typeface="+mn-lt"/>
                <a:ea typeface="+mn-ea"/>
                <a:cs typeface="+mn-cs"/>
              </a:defRPr>
            </a:lvl8pPr>
            <a:lvl9pPr marL="3885821" indent="-228578" algn="l" defTabSz="457155" rtl="0" eaLnBrk="1" latinLnBrk="0" hangingPunct="1">
              <a:spcBef>
                <a:spcPct val="20000"/>
              </a:spcBef>
              <a:buFont typeface="Arial"/>
              <a:buChar char="•"/>
              <a:defRPr sz="2000" kern="1200">
                <a:solidFill>
                  <a:schemeClr val="tx1"/>
                </a:solidFill>
                <a:latin typeface="+mn-lt"/>
                <a:ea typeface="+mn-ea"/>
                <a:cs typeface="+mn-cs"/>
              </a:defRPr>
            </a:lvl9pPr>
          </a:lstStyle>
          <a:p>
            <a:r>
              <a:rPr lang="en-GB" sz="796" noProof="0">
                <a:solidFill>
                  <a:srgbClr val="454545"/>
                </a:solidFill>
              </a:rPr>
              <a:t>© GS12024</a:t>
            </a:r>
          </a:p>
        </p:txBody>
      </p:sp>
      <p:pic>
        <p:nvPicPr>
          <p:cNvPr id="6" name="Picture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82897" y="6194844"/>
            <a:ext cx="1750185" cy="514644"/>
          </a:xfrm>
          <a:prstGeom prst="rect">
            <a:avLst/>
          </a:prstGeom>
        </p:spPr>
      </p:pic>
      <p:sp>
        <p:nvSpPr>
          <p:cNvPr id="7" name="Slide Number Placeholder 9"/>
          <p:cNvSpPr>
            <a:spLocks noGrp="1"/>
          </p:cNvSpPr>
          <p:nvPr>
            <p:ph type="sldNum" sz="quarter" idx="4"/>
          </p:nvPr>
        </p:nvSpPr>
        <p:spPr>
          <a:xfrm>
            <a:off x="11263315" y="6346174"/>
            <a:ext cx="330047" cy="200260"/>
          </a:xfrm>
          <a:prstGeom prst="rect">
            <a:avLst/>
          </a:prstGeom>
        </p:spPr>
        <p:txBody>
          <a:bodyPr vert="horz" wrap="square" lIns="0" tIns="0" rIns="0" bIns="0" numCol="1" anchor="ctr" anchorCtr="0" compatLnSpc="1">
            <a:prstTxWarp prst="textNoShape">
              <a:avLst/>
            </a:prstTxWarp>
          </a:bodyPr>
          <a:lstStyle>
            <a:lvl1pPr algn="r">
              <a:defRPr sz="929" smtClean="0">
                <a:solidFill>
                  <a:srgbClr val="454545"/>
                </a:solidFill>
                <a:latin typeface="Verdana"/>
                <a:cs typeface="Verdana"/>
              </a:defRPr>
            </a:lvl1p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Tree>
    <p:extLst>
      <p:ext uri="{BB962C8B-B14F-4D97-AF65-F5344CB8AC3E}">
        <p14:creationId xmlns:p14="http://schemas.microsoft.com/office/powerpoint/2010/main" val="872179906"/>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Lst>
  <p:hf hdr="0" ftr="0" dt="0"/>
  <p:txStyles>
    <p:titleStyle>
      <a:lvl1pPr algn="l" defTabSz="609525" rtl="0" eaLnBrk="1" fontAlgn="base" hangingPunct="1">
        <a:lnSpc>
          <a:spcPct val="90000"/>
        </a:lnSpc>
        <a:spcBef>
          <a:spcPct val="0"/>
        </a:spcBef>
        <a:spcAft>
          <a:spcPct val="0"/>
        </a:spcAft>
        <a:defRPr sz="3333" kern="1200" cap="none" spc="0">
          <a:solidFill>
            <a:schemeClr val="tx2"/>
          </a:solidFill>
          <a:latin typeface="Verdana"/>
          <a:ea typeface="ＭＳ Ｐゴシック" charset="0"/>
          <a:cs typeface="Verdana"/>
        </a:defRPr>
      </a:lvl1pPr>
      <a:lvl2pPr algn="l" defTabSz="609525" rtl="0" eaLnBrk="1" fontAlgn="base" hangingPunct="1">
        <a:spcBef>
          <a:spcPct val="0"/>
        </a:spcBef>
        <a:spcAft>
          <a:spcPct val="0"/>
        </a:spcAft>
        <a:defRPr sz="3200">
          <a:solidFill>
            <a:schemeClr val="bg1"/>
          </a:solidFill>
          <a:latin typeface="Arial" charset="0"/>
          <a:ea typeface="ＭＳ Ｐゴシック" charset="0"/>
          <a:cs typeface="ＭＳ Ｐゴシック" charset="0"/>
        </a:defRPr>
      </a:lvl2pPr>
      <a:lvl3pPr algn="l" defTabSz="609525" rtl="0" eaLnBrk="1" fontAlgn="base" hangingPunct="1">
        <a:spcBef>
          <a:spcPct val="0"/>
        </a:spcBef>
        <a:spcAft>
          <a:spcPct val="0"/>
        </a:spcAft>
        <a:defRPr sz="3200">
          <a:solidFill>
            <a:schemeClr val="bg1"/>
          </a:solidFill>
          <a:latin typeface="Arial" charset="0"/>
          <a:ea typeface="ＭＳ Ｐゴシック" charset="0"/>
          <a:cs typeface="ＭＳ Ｐゴシック" charset="0"/>
        </a:defRPr>
      </a:lvl3pPr>
      <a:lvl4pPr algn="l" defTabSz="609525" rtl="0" eaLnBrk="1" fontAlgn="base" hangingPunct="1">
        <a:spcBef>
          <a:spcPct val="0"/>
        </a:spcBef>
        <a:spcAft>
          <a:spcPct val="0"/>
        </a:spcAft>
        <a:defRPr sz="3200">
          <a:solidFill>
            <a:schemeClr val="bg1"/>
          </a:solidFill>
          <a:latin typeface="Arial" charset="0"/>
          <a:ea typeface="ＭＳ Ｐゴシック" charset="0"/>
          <a:cs typeface="ＭＳ Ｐゴシック" charset="0"/>
        </a:defRPr>
      </a:lvl4pPr>
      <a:lvl5pPr algn="l" defTabSz="609525" rtl="0" eaLnBrk="1" fontAlgn="base" hangingPunct="1">
        <a:spcBef>
          <a:spcPct val="0"/>
        </a:spcBef>
        <a:spcAft>
          <a:spcPct val="0"/>
        </a:spcAft>
        <a:defRPr sz="3200">
          <a:solidFill>
            <a:schemeClr val="bg1"/>
          </a:solidFill>
          <a:latin typeface="Arial" charset="0"/>
          <a:ea typeface="ＭＳ Ｐゴシック" charset="0"/>
          <a:cs typeface="ＭＳ Ｐゴシック" charset="0"/>
        </a:defRPr>
      </a:lvl5pPr>
      <a:lvl6pPr marL="609525" algn="l" defTabSz="609525" rtl="0" eaLnBrk="1" fontAlgn="base" hangingPunct="1">
        <a:spcBef>
          <a:spcPct val="0"/>
        </a:spcBef>
        <a:spcAft>
          <a:spcPct val="0"/>
        </a:spcAft>
        <a:defRPr sz="3467">
          <a:solidFill>
            <a:srgbClr val="002C6C"/>
          </a:solidFill>
          <a:latin typeface="Arial" charset="0"/>
          <a:ea typeface="ＭＳ Ｐゴシック" charset="0"/>
          <a:cs typeface="ＭＳ Ｐゴシック" charset="0"/>
        </a:defRPr>
      </a:lvl6pPr>
      <a:lvl7pPr marL="1219050" algn="l" defTabSz="609525" rtl="0" eaLnBrk="1" fontAlgn="base" hangingPunct="1">
        <a:spcBef>
          <a:spcPct val="0"/>
        </a:spcBef>
        <a:spcAft>
          <a:spcPct val="0"/>
        </a:spcAft>
        <a:defRPr sz="3467">
          <a:solidFill>
            <a:srgbClr val="002C6C"/>
          </a:solidFill>
          <a:latin typeface="Arial" charset="0"/>
          <a:ea typeface="ＭＳ Ｐゴシック" charset="0"/>
          <a:cs typeface="ＭＳ Ｐゴシック" charset="0"/>
        </a:defRPr>
      </a:lvl7pPr>
      <a:lvl8pPr marL="1828576" algn="l" defTabSz="609525" rtl="0" eaLnBrk="1" fontAlgn="base" hangingPunct="1">
        <a:spcBef>
          <a:spcPct val="0"/>
        </a:spcBef>
        <a:spcAft>
          <a:spcPct val="0"/>
        </a:spcAft>
        <a:defRPr sz="3467">
          <a:solidFill>
            <a:srgbClr val="002C6C"/>
          </a:solidFill>
          <a:latin typeface="Arial" charset="0"/>
          <a:ea typeface="ＭＳ Ｐゴシック" charset="0"/>
          <a:cs typeface="ＭＳ Ｐゴシック" charset="0"/>
        </a:defRPr>
      </a:lvl8pPr>
      <a:lvl9pPr marL="2438102" algn="l" defTabSz="609525" rtl="0" eaLnBrk="1" fontAlgn="base" hangingPunct="1">
        <a:spcBef>
          <a:spcPct val="0"/>
        </a:spcBef>
        <a:spcAft>
          <a:spcPct val="0"/>
        </a:spcAft>
        <a:defRPr sz="3467">
          <a:solidFill>
            <a:srgbClr val="002C6C"/>
          </a:solidFill>
          <a:latin typeface="Arial" charset="0"/>
          <a:ea typeface="ＭＳ Ｐゴシック" charset="0"/>
          <a:cs typeface="ＭＳ Ｐゴシック" charset="0"/>
        </a:defRPr>
      </a:lvl9pPr>
    </p:titleStyle>
    <p:bodyStyle>
      <a:lvl1pPr marL="479988" marR="0" indent="-380990" algn="l" defTabSz="609525" rtl="0" eaLnBrk="1" fontAlgn="base" latinLnBrk="0" hangingPunct="1">
        <a:lnSpc>
          <a:spcPct val="110000"/>
        </a:lnSpc>
        <a:spcBef>
          <a:spcPts val="533"/>
        </a:spcBef>
        <a:spcAft>
          <a:spcPct val="0"/>
        </a:spcAft>
        <a:buClr>
          <a:schemeClr val="accent1"/>
        </a:buClr>
        <a:buSzTx/>
        <a:buFont typeface="Arial"/>
        <a:buChar char="•"/>
        <a:tabLst/>
        <a:defRPr sz="2267" b="0" i="0" kern="1200" baseline="0">
          <a:solidFill>
            <a:schemeClr val="tx2"/>
          </a:solidFill>
          <a:latin typeface="Verdana"/>
          <a:ea typeface="ＭＳ Ｐゴシック" charset="0"/>
          <a:cs typeface="Verdana"/>
        </a:defRPr>
      </a:lvl1pPr>
      <a:lvl2pPr marL="743981" marR="0" indent="-380990" algn="l" defTabSz="609525" rtl="0" eaLnBrk="1" fontAlgn="base" latinLnBrk="0" hangingPunct="1">
        <a:lnSpc>
          <a:spcPct val="110000"/>
        </a:lnSpc>
        <a:spcBef>
          <a:spcPts val="533"/>
        </a:spcBef>
        <a:spcAft>
          <a:spcPct val="0"/>
        </a:spcAft>
        <a:buClr>
          <a:schemeClr val="accent1"/>
        </a:buClr>
        <a:buSzTx/>
        <a:buFont typeface="Lucida Grande"/>
        <a:buChar char="­"/>
        <a:tabLst/>
        <a:defRPr sz="2267" b="0" i="0" kern="1200">
          <a:solidFill>
            <a:schemeClr val="tx2"/>
          </a:solidFill>
          <a:latin typeface="Verdana"/>
          <a:ea typeface="ＭＳ Ｐゴシック" charset="0"/>
          <a:cs typeface="Verdana"/>
        </a:defRPr>
      </a:lvl2pPr>
      <a:lvl3pPr marL="1099173" indent="-380990" algn="l" defTabSz="609525" rtl="0" eaLnBrk="1" fontAlgn="base" hangingPunct="1">
        <a:lnSpc>
          <a:spcPct val="110000"/>
        </a:lnSpc>
        <a:spcBef>
          <a:spcPts val="533"/>
        </a:spcBef>
        <a:spcAft>
          <a:spcPct val="0"/>
        </a:spcAft>
        <a:buClr>
          <a:schemeClr val="accent1"/>
        </a:buClr>
        <a:buFont typeface="Arial"/>
        <a:buChar char="•"/>
        <a:defRPr sz="2267" b="0" i="0" kern="1200">
          <a:solidFill>
            <a:schemeClr val="tx2"/>
          </a:solidFill>
          <a:latin typeface="Verdana"/>
          <a:ea typeface="ＭＳ Ｐゴシック" charset="0"/>
          <a:cs typeface="Verdana"/>
        </a:defRPr>
      </a:lvl3pPr>
      <a:lvl4pPr marL="1401565" indent="-304763" algn="l" defTabSz="609525" rtl="0" eaLnBrk="1" fontAlgn="base" hangingPunct="1">
        <a:lnSpc>
          <a:spcPct val="110000"/>
        </a:lnSpc>
        <a:spcBef>
          <a:spcPts val="533"/>
        </a:spcBef>
        <a:spcAft>
          <a:spcPct val="0"/>
        </a:spcAft>
        <a:buClr>
          <a:schemeClr val="accent1"/>
        </a:buClr>
        <a:buFont typeface="Lucida Grande"/>
        <a:buChar char="­"/>
        <a:defRPr sz="2267" b="0" i="0" kern="1200">
          <a:solidFill>
            <a:schemeClr val="tx2"/>
          </a:solidFill>
          <a:latin typeface="Verdana"/>
          <a:ea typeface="ＭＳ Ｐゴシック" charset="0"/>
          <a:cs typeface="Verdana"/>
        </a:defRPr>
      </a:lvl4pPr>
      <a:lvl5pPr marL="1689558" indent="-304763" algn="l" defTabSz="609525" rtl="0" eaLnBrk="1" fontAlgn="base" hangingPunct="1">
        <a:lnSpc>
          <a:spcPct val="110000"/>
        </a:lnSpc>
        <a:spcBef>
          <a:spcPts val="533"/>
        </a:spcBef>
        <a:spcAft>
          <a:spcPct val="0"/>
        </a:spcAft>
        <a:buClr>
          <a:schemeClr val="accent1"/>
        </a:buClr>
        <a:buSzPct val="100000"/>
        <a:buFont typeface="Arial"/>
        <a:buChar char="•"/>
        <a:defRPr sz="2267" b="0" i="0" kern="1200">
          <a:solidFill>
            <a:schemeClr val="tx2"/>
          </a:solidFill>
          <a:latin typeface="Verdana"/>
          <a:ea typeface="ＭＳ Ｐゴシック" charset="0"/>
          <a:cs typeface="Verdana"/>
        </a:defRPr>
      </a:lvl5pPr>
      <a:lvl6pPr marL="3352388" indent="-304763" algn="l" defTabSz="609525" rtl="0" eaLnBrk="1" latinLnBrk="0" hangingPunct="1">
        <a:spcBef>
          <a:spcPct val="20000"/>
        </a:spcBef>
        <a:buFont typeface="Arial"/>
        <a:buChar char="•"/>
        <a:defRPr sz="2667" kern="1200">
          <a:solidFill>
            <a:schemeClr val="tx1"/>
          </a:solidFill>
          <a:latin typeface="+mn-lt"/>
          <a:ea typeface="+mn-ea"/>
          <a:cs typeface="+mn-cs"/>
        </a:defRPr>
      </a:lvl6pPr>
      <a:lvl7pPr marL="3961913" indent="-304763" algn="l" defTabSz="609525" rtl="0" eaLnBrk="1" latinLnBrk="0" hangingPunct="1">
        <a:spcBef>
          <a:spcPct val="20000"/>
        </a:spcBef>
        <a:buFont typeface="Arial"/>
        <a:buChar char="•"/>
        <a:defRPr sz="2667" kern="1200">
          <a:solidFill>
            <a:schemeClr val="tx1"/>
          </a:solidFill>
          <a:latin typeface="+mn-lt"/>
          <a:ea typeface="+mn-ea"/>
          <a:cs typeface="+mn-cs"/>
        </a:defRPr>
      </a:lvl7pPr>
      <a:lvl8pPr marL="4571439" indent="-304763" algn="l" defTabSz="609525" rtl="0" eaLnBrk="1" latinLnBrk="0" hangingPunct="1">
        <a:spcBef>
          <a:spcPct val="20000"/>
        </a:spcBef>
        <a:buFont typeface="Arial"/>
        <a:buChar char="•"/>
        <a:defRPr sz="2667" kern="1200">
          <a:solidFill>
            <a:schemeClr val="tx1"/>
          </a:solidFill>
          <a:latin typeface="+mn-lt"/>
          <a:ea typeface="+mn-ea"/>
          <a:cs typeface="+mn-cs"/>
        </a:defRPr>
      </a:lvl8pPr>
      <a:lvl9pPr marL="5180965" indent="-304763" algn="l" defTabSz="60952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25" rtl="0" eaLnBrk="1" latinLnBrk="0" hangingPunct="1">
        <a:defRPr sz="2400" kern="1200">
          <a:solidFill>
            <a:schemeClr val="tx1"/>
          </a:solidFill>
          <a:latin typeface="+mn-lt"/>
          <a:ea typeface="+mn-ea"/>
          <a:cs typeface="+mn-cs"/>
        </a:defRPr>
      </a:lvl1pPr>
      <a:lvl2pPr marL="609525" algn="l" defTabSz="609525" rtl="0" eaLnBrk="1" latinLnBrk="0" hangingPunct="1">
        <a:defRPr sz="2400" kern="1200">
          <a:solidFill>
            <a:schemeClr val="tx1"/>
          </a:solidFill>
          <a:latin typeface="+mn-lt"/>
          <a:ea typeface="+mn-ea"/>
          <a:cs typeface="+mn-cs"/>
        </a:defRPr>
      </a:lvl2pPr>
      <a:lvl3pPr marL="1219050" algn="l" defTabSz="609525" rtl="0" eaLnBrk="1" latinLnBrk="0" hangingPunct="1">
        <a:defRPr sz="2400" kern="1200">
          <a:solidFill>
            <a:schemeClr val="tx1"/>
          </a:solidFill>
          <a:latin typeface="+mn-lt"/>
          <a:ea typeface="+mn-ea"/>
          <a:cs typeface="+mn-cs"/>
        </a:defRPr>
      </a:lvl3pPr>
      <a:lvl4pPr marL="1828576" algn="l" defTabSz="609525" rtl="0" eaLnBrk="1" latinLnBrk="0" hangingPunct="1">
        <a:defRPr sz="2400" kern="1200">
          <a:solidFill>
            <a:schemeClr val="tx1"/>
          </a:solidFill>
          <a:latin typeface="+mn-lt"/>
          <a:ea typeface="+mn-ea"/>
          <a:cs typeface="+mn-cs"/>
        </a:defRPr>
      </a:lvl4pPr>
      <a:lvl5pPr marL="2438102" algn="l" defTabSz="609525" rtl="0" eaLnBrk="1" latinLnBrk="0" hangingPunct="1">
        <a:defRPr sz="2400" kern="1200">
          <a:solidFill>
            <a:schemeClr val="tx1"/>
          </a:solidFill>
          <a:latin typeface="+mn-lt"/>
          <a:ea typeface="+mn-ea"/>
          <a:cs typeface="+mn-cs"/>
        </a:defRPr>
      </a:lvl5pPr>
      <a:lvl6pPr marL="3047626" algn="l" defTabSz="609525" rtl="0" eaLnBrk="1" latinLnBrk="0" hangingPunct="1">
        <a:defRPr sz="2400" kern="1200">
          <a:solidFill>
            <a:schemeClr val="tx1"/>
          </a:solidFill>
          <a:latin typeface="+mn-lt"/>
          <a:ea typeface="+mn-ea"/>
          <a:cs typeface="+mn-cs"/>
        </a:defRPr>
      </a:lvl6pPr>
      <a:lvl7pPr marL="3657151" algn="l" defTabSz="609525" rtl="0" eaLnBrk="1" latinLnBrk="0" hangingPunct="1">
        <a:defRPr sz="2400" kern="1200">
          <a:solidFill>
            <a:schemeClr val="tx1"/>
          </a:solidFill>
          <a:latin typeface="+mn-lt"/>
          <a:ea typeface="+mn-ea"/>
          <a:cs typeface="+mn-cs"/>
        </a:defRPr>
      </a:lvl7pPr>
      <a:lvl8pPr marL="4266676" algn="l" defTabSz="609525" rtl="0" eaLnBrk="1" latinLnBrk="0" hangingPunct="1">
        <a:defRPr sz="2400" kern="1200">
          <a:solidFill>
            <a:schemeClr val="tx1"/>
          </a:solidFill>
          <a:latin typeface="+mn-lt"/>
          <a:ea typeface="+mn-ea"/>
          <a:cs typeface="+mn-cs"/>
        </a:defRPr>
      </a:lvl8pPr>
      <a:lvl9pPr marL="4876202" algn="l" defTabSz="609525"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23"/>
          <a:srcRect/>
          <a:stretch>
            <a:fillRect/>
          </a:stretch>
        </a:blipFill>
        <a:effectLst/>
      </p:bgPr>
    </p:bg>
    <p:spTree>
      <p:nvGrpSpPr>
        <p:cNvPr id="1" name=""/>
        <p:cNvGrpSpPr/>
        <p:nvPr/>
      </p:nvGrpSpPr>
      <p:grpSpPr>
        <a:xfrm>
          <a:off x="0" y="0"/>
          <a:ext cx="0" cy="0"/>
          <a:chOff x="0" y="0"/>
          <a:chExt cx="0" cy="0"/>
        </a:xfrm>
      </p:grpSpPr>
      <p:sp>
        <p:nvSpPr>
          <p:cNvPr id="9" name="Rectangle 8"/>
          <p:cNvSpPr/>
          <p:nvPr/>
        </p:nvSpPr>
        <p:spPr>
          <a:xfrm>
            <a:off x="595049" y="1230575"/>
            <a:ext cx="11000051" cy="85992"/>
          </a:xfrm>
          <a:prstGeom prst="rect">
            <a:avLst/>
          </a:prstGeom>
          <a:solidFill>
            <a:srgbClr val="C1D82F"/>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noProof="0"/>
          </a:p>
        </p:txBody>
      </p:sp>
      <p:sp>
        <p:nvSpPr>
          <p:cNvPr id="13" name="Slide Number Placeholder 9"/>
          <p:cNvSpPr>
            <a:spLocks noGrp="1"/>
          </p:cNvSpPr>
          <p:nvPr>
            <p:ph type="sldNum" sz="quarter" idx="4"/>
          </p:nvPr>
        </p:nvSpPr>
        <p:spPr>
          <a:xfrm>
            <a:off x="11263315" y="6346175"/>
            <a:ext cx="330047" cy="200260"/>
          </a:xfrm>
          <a:prstGeom prst="rect">
            <a:avLst/>
          </a:prstGeom>
        </p:spPr>
        <p:txBody>
          <a:bodyPr vert="horz" wrap="square" lIns="0" tIns="0" rIns="0" bIns="0" numCol="1" anchor="ctr" anchorCtr="0" compatLnSpc="1">
            <a:prstTxWarp prst="textNoShape">
              <a:avLst/>
            </a:prstTxWarp>
          </a:bodyPr>
          <a:lstStyle>
            <a:lvl1pPr algn="r">
              <a:defRPr sz="933" smtClean="0">
                <a:solidFill>
                  <a:srgbClr val="454545"/>
                </a:solidFill>
                <a:latin typeface="Verdana"/>
                <a:cs typeface="Verdana"/>
              </a:defRPr>
            </a:lvl1p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16" name="Title Placeholder 1"/>
          <p:cNvSpPr>
            <a:spLocks noGrp="1"/>
          </p:cNvSpPr>
          <p:nvPr>
            <p:ph type="title"/>
          </p:nvPr>
        </p:nvSpPr>
        <p:spPr bwMode="auto">
          <a:xfrm>
            <a:off x="609600" y="230191"/>
            <a:ext cx="9956800" cy="906196"/>
          </a:xfrm>
          <a:prstGeom prst="rect">
            <a:avLst/>
          </a:prstGeom>
          <a:noFill/>
          <a:ln>
            <a:noFill/>
          </a:ln>
        </p:spPr>
        <p:txBody>
          <a:bodyPr vert="horz" wrap="square" lIns="0" tIns="45716" rIns="0" bIns="45716" numCol="1" anchor="ctr" anchorCtr="0" compatLnSpc="1">
            <a:prstTxWarp prst="textNoShape">
              <a:avLst/>
            </a:prstTxWarp>
          </a:bodyPr>
          <a:lstStyle/>
          <a:p>
            <a:pPr lvl="0"/>
            <a:r>
              <a:rPr lang="en-GB" noProof="0"/>
              <a:t>Click to Edit Title</a:t>
            </a:r>
          </a:p>
        </p:txBody>
      </p:sp>
      <p:sp>
        <p:nvSpPr>
          <p:cNvPr id="8" name="Rectangle 7"/>
          <p:cNvSpPr/>
          <p:nvPr/>
        </p:nvSpPr>
        <p:spPr>
          <a:xfrm>
            <a:off x="10666919" y="220423"/>
            <a:ext cx="923584" cy="923584"/>
          </a:xfrm>
          <a:prstGeom prst="rect">
            <a:avLst/>
          </a:prstGeom>
          <a:blipFill rotWithShape="1">
            <a:blip r:embed="rId24"/>
            <a:stretch>
              <a:fillRect/>
            </a:stretch>
          </a:blip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600" noProof="0">
              <a:solidFill>
                <a:schemeClr val="bg2"/>
              </a:solidFill>
            </a:endParaRPr>
          </a:p>
        </p:txBody>
      </p:sp>
      <p:sp>
        <p:nvSpPr>
          <p:cNvPr id="2" name="Text Placeholder 19">
            <a:extLst>
              <a:ext uri="{FF2B5EF4-FFF2-40B4-BE49-F238E27FC236}">
                <a16:creationId xmlns:a16="http://schemas.microsoft.com/office/drawing/2014/main" id="{D8CF973D-62F2-1125-19EF-597771C211F7}"/>
              </a:ext>
            </a:extLst>
          </p:cNvPr>
          <p:cNvSpPr txBox="1">
            <a:spLocks/>
          </p:cNvSpPr>
          <p:nvPr/>
        </p:nvSpPr>
        <p:spPr>
          <a:xfrm>
            <a:off x="6781801" y="6389313"/>
            <a:ext cx="3693808" cy="134723"/>
          </a:xfrm>
          <a:prstGeom prst="rect">
            <a:avLst/>
          </a:prstGeom>
        </p:spPr>
        <p:txBody>
          <a:bodyPr lIns="0" tIns="0" rIns="0" bIns="0"/>
          <a:lstStyle>
            <a:lvl1pPr marL="0" marR="0" indent="0" algn="r" defTabSz="457155" rtl="0" eaLnBrk="1" fontAlgn="base" latinLnBrk="0" hangingPunct="1">
              <a:lnSpc>
                <a:spcPct val="100000"/>
              </a:lnSpc>
              <a:spcBef>
                <a:spcPct val="20000"/>
              </a:spcBef>
              <a:spcAft>
                <a:spcPct val="0"/>
              </a:spcAft>
              <a:buClr>
                <a:schemeClr val="accent1"/>
              </a:buClr>
              <a:buSzTx/>
              <a:buFont typeface="Arial"/>
              <a:buNone/>
              <a:tabLst/>
              <a:defRPr sz="600" b="0" kern="1200" cap="none" spc="0" baseline="0">
                <a:solidFill>
                  <a:schemeClr val="tx1"/>
                </a:solidFill>
                <a:latin typeface="Verdana"/>
                <a:ea typeface="ＭＳ Ｐゴシック" charset="0"/>
                <a:cs typeface="Verdana"/>
              </a:defRPr>
            </a:lvl1pPr>
            <a:lvl2pPr marL="0" indent="-228578" algn="l" defTabSz="457155" rtl="0" eaLnBrk="1" fontAlgn="base" hangingPunct="1">
              <a:lnSpc>
                <a:spcPts val="2500"/>
              </a:lnSpc>
              <a:spcBef>
                <a:spcPts val="400"/>
              </a:spcBef>
              <a:spcAft>
                <a:spcPct val="0"/>
              </a:spcAft>
              <a:buClr>
                <a:schemeClr val="accent1"/>
              </a:buClr>
              <a:buFont typeface="Arial"/>
              <a:buChar char="•"/>
              <a:defRPr sz="1700" kern="1200">
                <a:solidFill>
                  <a:srgbClr val="002C6C"/>
                </a:solidFill>
                <a:latin typeface="Verdana"/>
                <a:ea typeface="ＭＳ Ｐゴシック" charset="0"/>
                <a:cs typeface="Verdana"/>
              </a:defRPr>
            </a:lvl2pPr>
            <a:lvl3pPr marL="557784" indent="-285750" algn="l" defTabSz="457155" rtl="0" eaLnBrk="1" fontAlgn="base" hangingPunct="1">
              <a:lnSpc>
                <a:spcPts val="2500"/>
              </a:lnSpc>
              <a:spcBef>
                <a:spcPts val="400"/>
              </a:spcBef>
              <a:spcAft>
                <a:spcPct val="0"/>
              </a:spcAft>
              <a:buClr>
                <a:schemeClr val="accent1"/>
              </a:buClr>
              <a:buFont typeface="Lucida Grande"/>
              <a:buChar char="­"/>
              <a:defRPr sz="1700" kern="1200">
                <a:solidFill>
                  <a:srgbClr val="002C6C"/>
                </a:solidFill>
                <a:latin typeface="Verdana"/>
                <a:ea typeface="ＭＳ Ｐゴシック" charset="0"/>
                <a:cs typeface="Verdana"/>
              </a:defRPr>
            </a:lvl3pPr>
            <a:lvl4pPr marL="822960" indent="-228578" algn="l" defTabSz="457155" rtl="0" eaLnBrk="1" fontAlgn="base" hangingPunct="1">
              <a:lnSpc>
                <a:spcPts val="2500"/>
              </a:lnSpc>
              <a:spcBef>
                <a:spcPts val="400"/>
              </a:spcBef>
              <a:spcAft>
                <a:spcPct val="0"/>
              </a:spcAft>
              <a:buClr>
                <a:schemeClr val="accent1"/>
              </a:buClr>
              <a:buFont typeface="Arial"/>
              <a:buChar char="•"/>
              <a:defRPr sz="1700" kern="1200">
                <a:solidFill>
                  <a:srgbClr val="002C6C"/>
                </a:solidFill>
                <a:latin typeface="Verdana"/>
                <a:ea typeface="ＭＳ Ｐゴシック" charset="0"/>
                <a:cs typeface="Verdana"/>
              </a:defRPr>
            </a:lvl4pPr>
            <a:lvl5pPr marL="1051560" indent="-228578" algn="l" defTabSz="457155" rtl="0" eaLnBrk="1" fontAlgn="base" hangingPunct="1">
              <a:lnSpc>
                <a:spcPts val="2500"/>
              </a:lnSpc>
              <a:spcBef>
                <a:spcPts val="400"/>
              </a:spcBef>
              <a:spcAft>
                <a:spcPct val="0"/>
              </a:spcAft>
              <a:buClr>
                <a:schemeClr val="accent1"/>
              </a:buClr>
              <a:buSzPct val="100000"/>
              <a:buFont typeface="Lucida Grande"/>
              <a:buChar char="­"/>
              <a:defRPr sz="1700" kern="1200">
                <a:solidFill>
                  <a:srgbClr val="002C6C"/>
                </a:solidFill>
                <a:latin typeface="Verdana"/>
                <a:ea typeface="ＭＳ Ｐゴシック" charset="0"/>
                <a:cs typeface="Verdana"/>
              </a:defRPr>
            </a:lvl5pPr>
            <a:lvl6pPr marL="2514354" indent="-228578" algn="l" defTabSz="457155" rtl="0" eaLnBrk="1" latinLnBrk="0" hangingPunct="1">
              <a:spcBef>
                <a:spcPct val="20000"/>
              </a:spcBef>
              <a:buFont typeface="Arial"/>
              <a:buChar char="•"/>
              <a:defRPr sz="2000" kern="1200">
                <a:solidFill>
                  <a:schemeClr val="tx1"/>
                </a:solidFill>
                <a:latin typeface="+mn-lt"/>
                <a:ea typeface="+mn-ea"/>
                <a:cs typeface="+mn-cs"/>
              </a:defRPr>
            </a:lvl6pPr>
            <a:lvl7pPr marL="2971509" indent="-228578" algn="l" defTabSz="457155" rtl="0" eaLnBrk="1" latinLnBrk="0" hangingPunct="1">
              <a:spcBef>
                <a:spcPct val="20000"/>
              </a:spcBef>
              <a:buFont typeface="Arial"/>
              <a:buChar char="•"/>
              <a:defRPr sz="2000" kern="1200">
                <a:solidFill>
                  <a:schemeClr val="tx1"/>
                </a:solidFill>
                <a:latin typeface="+mn-lt"/>
                <a:ea typeface="+mn-ea"/>
                <a:cs typeface="+mn-cs"/>
              </a:defRPr>
            </a:lvl7pPr>
            <a:lvl8pPr marL="3428665" indent="-228578" algn="l" defTabSz="457155" rtl="0" eaLnBrk="1" latinLnBrk="0" hangingPunct="1">
              <a:spcBef>
                <a:spcPct val="20000"/>
              </a:spcBef>
              <a:buFont typeface="Arial"/>
              <a:buChar char="•"/>
              <a:defRPr sz="2000" kern="1200">
                <a:solidFill>
                  <a:schemeClr val="tx1"/>
                </a:solidFill>
                <a:latin typeface="+mn-lt"/>
                <a:ea typeface="+mn-ea"/>
                <a:cs typeface="+mn-cs"/>
              </a:defRPr>
            </a:lvl8pPr>
            <a:lvl9pPr marL="3885821" indent="-228578" algn="l" defTabSz="457155" rtl="0" eaLnBrk="1" latinLnBrk="0" hangingPunct="1">
              <a:spcBef>
                <a:spcPct val="20000"/>
              </a:spcBef>
              <a:buFont typeface="Arial"/>
              <a:buChar char="•"/>
              <a:defRPr sz="2000" kern="1200">
                <a:solidFill>
                  <a:schemeClr val="tx1"/>
                </a:solidFill>
                <a:latin typeface="+mn-lt"/>
                <a:ea typeface="+mn-ea"/>
                <a:cs typeface="+mn-cs"/>
              </a:defRPr>
            </a:lvl9pPr>
          </a:lstStyle>
          <a:p>
            <a:r>
              <a:rPr lang="en-GB" sz="800" noProof="0">
                <a:solidFill>
                  <a:srgbClr val="454545"/>
                </a:solidFill>
              </a:rPr>
              <a:t>© GS1</a:t>
            </a:r>
            <a:r>
              <a:rPr lang="en-GB" sz="800" baseline="0" noProof="0">
                <a:solidFill>
                  <a:srgbClr val="454545"/>
                </a:solidFill>
              </a:rPr>
              <a:t> </a:t>
            </a:r>
            <a:r>
              <a:rPr lang="en-GB" sz="800" noProof="0">
                <a:solidFill>
                  <a:srgbClr val="454545"/>
                </a:solidFill>
              </a:rPr>
              <a:t>2024</a:t>
            </a:r>
          </a:p>
        </p:txBody>
      </p:sp>
      <p:pic>
        <p:nvPicPr>
          <p:cNvPr id="3" name="Picture 2">
            <a:extLst>
              <a:ext uri="{FF2B5EF4-FFF2-40B4-BE49-F238E27FC236}">
                <a16:creationId xmlns:a16="http://schemas.microsoft.com/office/drawing/2014/main" id="{07C94CDA-2C6C-BF92-BB1E-C489A8BD191C}"/>
              </a:ext>
            </a:extLst>
          </p:cNvPr>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582897" y="6194843"/>
            <a:ext cx="1750185" cy="514644"/>
          </a:xfrm>
          <a:prstGeom prst="rect">
            <a:avLst/>
          </a:prstGeom>
        </p:spPr>
      </p:pic>
    </p:spTree>
    <p:extLst>
      <p:ext uri="{BB962C8B-B14F-4D97-AF65-F5344CB8AC3E}">
        <p14:creationId xmlns:p14="http://schemas.microsoft.com/office/powerpoint/2010/main" val="2037100588"/>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 id="2147483704" r:id="rId13"/>
    <p:sldLayoutId id="2147483705" r:id="rId14"/>
    <p:sldLayoutId id="2147483706" r:id="rId15"/>
    <p:sldLayoutId id="2147483707" r:id="rId16"/>
    <p:sldLayoutId id="2147483708" r:id="rId17"/>
    <p:sldLayoutId id="2147483709" r:id="rId18"/>
    <p:sldLayoutId id="2147483710" r:id="rId19"/>
    <p:sldLayoutId id="2147483711" r:id="rId20"/>
    <p:sldLayoutId id="2147483713" r:id="rId21"/>
  </p:sldLayoutIdLst>
  <p:transition spd="slow">
    <p:push dir="u"/>
  </p:transition>
  <p:hf hdr="0" ftr="0" dt="0"/>
  <p:txStyles>
    <p:titleStyle>
      <a:lvl1pPr algn="l" defTabSz="609510" rtl="0" eaLnBrk="1" fontAlgn="base" hangingPunct="1">
        <a:lnSpc>
          <a:spcPct val="90000"/>
        </a:lnSpc>
        <a:spcBef>
          <a:spcPct val="0"/>
        </a:spcBef>
        <a:spcAft>
          <a:spcPct val="0"/>
        </a:spcAft>
        <a:defRPr sz="3200" kern="1200" cap="none" spc="0">
          <a:solidFill>
            <a:schemeClr val="tx2"/>
          </a:solidFill>
          <a:latin typeface="Verdana"/>
          <a:ea typeface="ＭＳ Ｐゴシック" charset="0"/>
          <a:cs typeface="Verdana"/>
        </a:defRPr>
      </a:lvl1pPr>
      <a:lvl2pPr algn="l" defTabSz="609510" rtl="0" eaLnBrk="1" fontAlgn="base" hangingPunct="1">
        <a:spcBef>
          <a:spcPct val="0"/>
        </a:spcBef>
        <a:spcAft>
          <a:spcPct val="0"/>
        </a:spcAft>
        <a:defRPr sz="3200">
          <a:solidFill>
            <a:schemeClr val="bg1"/>
          </a:solidFill>
          <a:latin typeface="Arial" charset="0"/>
          <a:ea typeface="ＭＳ Ｐゴシック" charset="0"/>
          <a:cs typeface="ＭＳ Ｐゴシック" charset="0"/>
        </a:defRPr>
      </a:lvl2pPr>
      <a:lvl3pPr algn="l" defTabSz="609510" rtl="0" eaLnBrk="1" fontAlgn="base" hangingPunct="1">
        <a:spcBef>
          <a:spcPct val="0"/>
        </a:spcBef>
        <a:spcAft>
          <a:spcPct val="0"/>
        </a:spcAft>
        <a:defRPr sz="3200">
          <a:solidFill>
            <a:schemeClr val="bg1"/>
          </a:solidFill>
          <a:latin typeface="Arial" charset="0"/>
          <a:ea typeface="ＭＳ Ｐゴシック" charset="0"/>
          <a:cs typeface="ＭＳ Ｐゴシック" charset="0"/>
        </a:defRPr>
      </a:lvl3pPr>
      <a:lvl4pPr algn="l" defTabSz="609510" rtl="0" eaLnBrk="1" fontAlgn="base" hangingPunct="1">
        <a:spcBef>
          <a:spcPct val="0"/>
        </a:spcBef>
        <a:spcAft>
          <a:spcPct val="0"/>
        </a:spcAft>
        <a:defRPr sz="3200">
          <a:solidFill>
            <a:schemeClr val="bg1"/>
          </a:solidFill>
          <a:latin typeface="Arial" charset="0"/>
          <a:ea typeface="ＭＳ Ｐゴシック" charset="0"/>
          <a:cs typeface="ＭＳ Ｐゴシック" charset="0"/>
        </a:defRPr>
      </a:lvl4pPr>
      <a:lvl5pPr algn="l" defTabSz="609510" rtl="0" eaLnBrk="1" fontAlgn="base" hangingPunct="1">
        <a:spcBef>
          <a:spcPct val="0"/>
        </a:spcBef>
        <a:spcAft>
          <a:spcPct val="0"/>
        </a:spcAft>
        <a:defRPr sz="3200">
          <a:solidFill>
            <a:schemeClr val="bg1"/>
          </a:solidFill>
          <a:latin typeface="Arial" charset="0"/>
          <a:ea typeface="ＭＳ Ｐゴシック" charset="0"/>
          <a:cs typeface="ＭＳ Ｐゴシック" charset="0"/>
        </a:defRPr>
      </a:lvl5pPr>
      <a:lvl6pPr marL="609510" algn="l" defTabSz="609510" rtl="0" eaLnBrk="1" fontAlgn="base" hangingPunct="1">
        <a:spcBef>
          <a:spcPct val="0"/>
        </a:spcBef>
        <a:spcAft>
          <a:spcPct val="0"/>
        </a:spcAft>
        <a:defRPr sz="3467">
          <a:solidFill>
            <a:srgbClr val="002C6C"/>
          </a:solidFill>
          <a:latin typeface="Arial" charset="0"/>
          <a:ea typeface="ＭＳ Ｐゴシック" charset="0"/>
          <a:cs typeface="ＭＳ Ｐゴシック" charset="0"/>
        </a:defRPr>
      </a:lvl6pPr>
      <a:lvl7pPr marL="1219020" algn="l" defTabSz="609510" rtl="0" eaLnBrk="1" fontAlgn="base" hangingPunct="1">
        <a:spcBef>
          <a:spcPct val="0"/>
        </a:spcBef>
        <a:spcAft>
          <a:spcPct val="0"/>
        </a:spcAft>
        <a:defRPr sz="3467">
          <a:solidFill>
            <a:srgbClr val="002C6C"/>
          </a:solidFill>
          <a:latin typeface="Arial" charset="0"/>
          <a:ea typeface="ＭＳ Ｐゴシック" charset="0"/>
          <a:cs typeface="ＭＳ Ｐゴシック" charset="0"/>
        </a:defRPr>
      </a:lvl7pPr>
      <a:lvl8pPr marL="1828530" algn="l" defTabSz="609510" rtl="0" eaLnBrk="1" fontAlgn="base" hangingPunct="1">
        <a:spcBef>
          <a:spcPct val="0"/>
        </a:spcBef>
        <a:spcAft>
          <a:spcPct val="0"/>
        </a:spcAft>
        <a:defRPr sz="3467">
          <a:solidFill>
            <a:srgbClr val="002C6C"/>
          </a:solidFill>
          <a:latin typeface="Arial" charset="0"/>
          <a:ea typeface="ＭＳ Ｐゴシック" charset="0"/>
          <a:cs typeface="ＭＳ Ｐゴシック" charset="0"/>
        </a:defRPr>
      </a:lvl8pPr>
      <a:lvl9pPr marL="2438042" algn="l" defTabSz="609510" rtl="0" eaLnBrk="1" fontAlgn="base" hangingPunct="1">
        <a:spcBef>
          <a:spcPct val="0"/>
        </a:spcBef>
        <a:spcAft>
          <a:spcPct val="0"/>
        </a:spcAft>
        <a:defRPr sz="3467">
          <a:solidFill>
            <a:srgbClr val="002C6C"/>
          </a:solidFill>
          <a:latin typeface="Arial" charset="0"/>
          <a:ea typeface="ＭＳ Ｐゴシック" charset="0"/>
          <a:cs typeface="ＭＳ Ｐゴシック" charset="0"/>
        </a:defRPr>
      </a:lvl9pPr>
    </p:titleStyle>
    <p:bodyStyle>
      <a:lvl1pPr marL="479976" marR="0" indent="-380981" algn="l" defTabSz="609510" rtl="0" eaLnBrk="1" fontAlgn="base" latinLnBrk="0" hangingPunct="1">
        <a:lnSpc>
          <a:spcPct val="110000"/>
        </a:lnSpc>
        <a:spcBef>
          <a:spcPts val="533"/>
        </a:spcBef>
        <a:spcAft>
          <a:spcPct val="0"/>
        </a:spcAft>
        <a:buClr>
          <a:schemeClr val="accent1"/>
        </a:buClr>
        <a:buSzTx/>
        <a:buFont typeface="Arial"/>
        <a:buChar char="•"/>
        <a:tabLst/>
        <a:defRPr sz="2267" b="0" i="0" kern="1200" baseline="0">
          <a:solidFill>
            <a:schemeClr val="tx2"/>
          </a:solidFill>
          <a:latin typeface="Verdana"/>
          <a:ea typeface="ＭＳ Ｐゴシック" charset="0"/>
          <a:cs typeface="Verdana"/>
        </a:defRPr>
      </a:lvl1pPr>
      <a:lvl2pPr marL="743963" marR="0" indent="-380981" algn="l" defTabSz="609510" rtl="0" eaLnBrk="1" fontAlgn="base" latinLnBrk="0" hangingPunct="1">
        <a:lnSpc>
          <a:spcPct val="110000"/>
        </a:lnSpc>
        <a:spcBef>
          <a:spcPts val="533"/>
        </a:spcBef>
        <a:spcAft>
          <a:spcPct val="0"/>
        </a:spcAft>
        <a:buClr>
          <a:schemeClr val="accent1"/>
        </a:buClr>
        <a:buSzTx/>
        <a:buFont typeface="Lucida Grande"/>
        <a:buChar char="­"/>
        <a:tabLst/>
        <a:defRPr sz="2267" b="0" i="0" kern="1200">
          <a:solidFill>
            <a:schemeClr val="tx2"/>
          </a:solidFill>
          <a:latin typeface="Verdana"/>
          <a:ea typeface="ＭＳ Ｐゴシック" charset="0"/>
          <a:cs typeface="Verdana"/>
        </a:defRPr>
      </a:lvl2pPr>
      <a:lvl3pPr marL="1099146" indent="-380981" algn="l" defTabSz="609510" rtl="0" eaLnBrk="1" fontAlgn="base" hangingPunct="1">
        <a:lnSpc>
          <a:spcPct val="110000"/>
        </a:lnSpc>
        <a:spcBef>
          <a:spcPts val="533"/>
        </a:spcBef>
        <a:spcAft>
          <a:spcPct val="0"/>
        </a:spcAft>
        <a:buClr>
          <a:schemeClr val="accent1"/>
        </a:buClr>
        <a:buFont typeface="Arial"/>
        <a:buChar char="•"/>
        <a:defRPr sz="2267" b="0" i="0" kern="1200">
          <a:solidFill>
            <a:schemeClr val="tx2"/>
          </a:solidFill>
          <a:latin typeface="Verdana"/>
          <a:ea typeface="ＭＳ Ｐゴシック" charset="0"/>
          <a:cs typeface="Verdana"/>
        </a:defRPr>
      </a:lvl3pPr>
      <a:lvl4pPr marL="1401530" indent="-304755" algn="l" defTabSz="609510" rtl="0" eaLnBrk="1" fontAlgn="base" hangingPunct="1">
        <a:lnSpc>
          <a:spcPct val="110000"/>
        </a:lnSpc>
        <a:spcBef>
          <a:spcPts val="533"/>
        </a:spcBef>
        <a:spcAft>
          <a:spcPct val="0"/>
        </a:spcAft>
        <a:buClr>
          <a:schemeClr val="accent1"/>
        </a:buClr>
        <a:buFont typeface="Lucida Grande"/>
        <a:buChar char="­"/>
        <a:defRPr sz="2267" b="0" i="0" kern="1200">
          <a:solidFill>
            <a:schemeClr val="tx2"/>
          </a:solidFill>
          <a:latin typeface="Verdana"/>
          <a:ea typeface="ＭＳ Ｐゴシック" charset="0"/>
          <a:cs typeface="Verdana"/>
        </a:defRPr>
      </a:lvl4pPr>
      <a:lvl5pPr marL="1689516" indent="-304755" algn="l" defTabSz="609510" rtl="0" eaLnBrk="1" fontAlgn="base" hangingPunct="1">
        <a:lnSpc>
          <a:spcPct val="110000"/>
        </a:lnSpc>
        <a:spcBef>
          <a:spcPts val="533"/>
        </a:spcBef>
        <a:spcAft>
          <a:spcPct val="0"/>
        </a:spcAft>
        <a:buClr>
          <a:schemeClr val="accent1"/>
        </a:buClr>
        <a:buSzPct val="100000"/>
        <a:buFont typeface="Arial"/>
        <a:buChar char="•"/>
        <a:defRPr sz="2267" b="0" i="0" kern="1200">
          <a:solidFill>
            <a:schemeClr val="tx2"/>
          </a:solidFill>
          <a:latin typeface="Verdana"/>
          <a:ea typeface="ＭＳ Ｐゴシック" charset="0"/>
          <a:cs typeface="Verdana"/>
        </a:defRPr>
      </a:lvl5pPr>
      <a:lvl6pPr marL="3352304" indent="-304755" algn="l" defTabSz="609510" rtl="0" eaLnBrk="1" latinLnBrk="0" hangingPunct="1">
        <a:spcBef>
          <a:spcPct val="20000"/>
        </a:spcBef>
        <a:buFont typeface="Arial"/>
        <a:buChar char="•"/>
        <a:defRPr sz="2667" kern="1200">
          <a:solidFill>
            <a:schemeClr val="tx1"/>
          </a:solidFill>
          <a:latin typeface="+mn-lt"/>
          <a:ea typeface="+mn-ea"/>
          <a:cs typeface="+mn-cs"/>
        </a:defRPr>
      </a:lvl6pPr>
      <a:lvl7pPr marL="3961814" indent="-304755" algn="l" defTabSz="609510" rtl="0" eaLnBrk="1" latinLnBrk="0" hangingPunct="1">
        <a:spcBef>
          <a:spcPct val="20000"/>
        </a:spcBef>
        <a:buFont typeface="Arial"/>
        <a:buChar char="•"/>
        <a:defRPr sz="2667" kern="1200">
          <a:solidFill>
            <a:schemeClr val="tx1"/>
          </a:solidFill>
          <a:latin typeface="+mn-lt"/>
          <a:ea typeface="+mn-ea"/>
          <a:cs typeface="+mn-cs"/>
        </a:defRPr>
      </a:lvl7pPr>
      <a:lvl8pPr marL="4571324" indent="-304755" algn="l" defTabSz="609510" rtl="0" eaLnBrk="1" latinLnBrk="0" hangingPunct="1">
        <a:spcBef>
          <a:spcPct val="20000"/>
        </a:spcBef>
        <a:buFont typeface="Arial"/>
        <a:buChar char="•"/>
        <a:defRPr sz="2667" kern="1200">
          <a:solidFill>
            <a:schemeClr val="tx1"/>
          </a:solidFill>
          <a:latin typeface="+mn-lt"/>
          <a:ea typeface="+mn-ea"/>
          <a:cs typeface="+mn-cs"/>
        </a:defRPr>
      </a:lvl8pPr>
      <a:lvl9pPr marL="5180836" indent="-304755" algn="l" defTabSz="609510"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10" rtl="0" eaLnBrk="1" latinLnBrk="0" hangingPunct="1">
        <a:defRPr sz="2400" kern="1200">
          <a:solidFill>
            <a:schemeClr val="tx1"/>
          </a:solidFill>
          <a:latin typeface="+mn-lt"/>
          <a:ea typeface="+mn-ea"/>
          <a:cs typeface="+mn-cs"/>
        </a:defRPr>
      </a:lvl1pPr>
      <a:lvl2pPr marL="609510" algn="l" defTabSz="609510" rtl="0" eaLnBrk="1" latinLnBrk="0" hangingPunct="1">
        <a:defRPr sz="2400" kern="1200">
          <a:solidFill>
            <a:schemeClr val="tx1"/>
          </a:solidFill>
          <a:latin typeface="+mn-lt"/>
          <a:ea typeface="+mn-ea"/>
          <a:cs typeface="+mn-cs"/>
        </a:defRPr>
      </a:lvl2pPr>
      <a:lvl3pPr marL="1219020" algn="l" defTabSz="609510" rtl="0" eaLnBrk="1" latinLnBrk="0" hangingPunct="1">
        <a:defRPr sz="2400" kern="1200">
          <a:solidFill>
            <a:schemeClr val="tx1"/>
          </a:solidFill>
          <a:latin typeface="+mn-lt"/>
          <a:ea typeface="+mn-ea"/>
          <a:cs typeface="+mn-cs"/>
        </a:defRPr>
      </a:lvl3pPr>
      <a:lvl4pPr marL="1828530" algn="l" defTabSz="609510" rtl="0" eaLnBrk="1" latinLnBrk="0" hangingPunct="1">
        <a:defRPr sz="2400" kern="1200">
          <a:solidFill>
            <a:schemeClr val="tx1"/>
          </a:solidFill>
          <a:latin typeface="+mn-lt"/>
          <a:ea typeface="+mn-ea"/>
          <a:cs typeface="+mn-cs"/>
        </a:defRPr>
      </a:lvl4pPr>
      <a:lvl5pPr marL="2438042" algn="l" defTabSz="609510" rtl="0" eaLnBrk="1" latinLnBrk="0" hangingPunct="1">
        <a:defRPr sz="2400" kern="1200">
          <a:solidFill>
            <a:schemeClr val="tx1"/>
          </a:solidFill>
          <a:latin typeface="+mn-lt"/>
          <a:ea typeface="+mn-ea"/>
          <a:cs typeface="+mn-cs"/>
        </a:defRPr>
      </a:lvl5pPr>
      <a:lvl6pPr marL="3047550" algn="l" defTabSz="609510" rtl="0" eaLnBrk="1" latinLnBrk="0" hangingPunct="1">
        <a:defRPr sz="2400" kern="1200">
          <a:solidFill>
            <a:schemeClr val="tx1"/>
          </a:solidFill>
          <a:latin typeface="+mn-lt"/>
          <a:ea typeface="+mn-ea"/>
          <a:cs typeface="+mn-cs"/>
        </a:defRPr>
      </a:lvl6pPr>
      <a:lvl7pPr marL="3657059" algn="l" defTabSz="609510" rtl="0" eaLnBrk="1" latinLnBrk="0" hangingPunct="1">
        <a:defRPr sz="2400" kern="1200">
          <a:solidFill>
            <a:schemeClr val="tx1"/>
          </a:solidFill>
          <a:latin typeface="+mn-lt"/>
          <a:ea typeface="+mn-ea"/>
          <a:cs typeface="+mn-cs"/>
        </a:defRPr>
      </a:lvl7pPr>
      <a:lvl8pPr marL="4266569" algn="l" defTabSz="609510" rtl="0" eaLnBrk="1" latinLnBrk="0" hangingPunct="1">
        <a:defRPr sz="2400" kern="1200">
          <a:solidFill>
            <a:schemeClr val="tx1"/>
          </a:solidFill>
          <a:latin typeface="+mn-lt"/>
          <a:ea typeface="+mn-ea"/>
          <a:cs typeface="+mn-cs"/>
        </a:defRPr>
      </a:lvl8pPr>
      <a:lvl9pPr marL="4876081" algn="l" defTabSz="609510"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0">
          <p15:clr>
            <a:srgbClr val="F26B43"/>
          </p15:clr>
        </p15:guide>
        <p15:guide id="2" orient="horz" pos="756">
          <p15:clr>
            <a:srgbClr val="F26B43"/>
          </p15:clr>
        </p15:guide>
        <p15:guide id="3" pos="5472">
          <p15:clr>
            <a:srgbClr val="F26B43"/>
          </p15:clr>
        </p15:guide>
        <p15:guide id="4" pos="288">
          <p15:clr>
            <a:srgbClr val="F26B43"/>
          </p15:clr>
        </p15:guide>
        <p15:guide id="5" orient="horz" pos="1620">
          <p15:clr>
            <a:srgbClr val="F26B43"/>
          </p15:clr>
        </p15:guide>
        <p15:guide id="6" orient="horz" pos="2724">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23"/>
          <a:srcRect/>
          <a:stretch>
            <a:fillRect/>
          </a:stretch>
        </a:blipFill>
        <a:effectLst/>
      </p:bgPr>
    </p:bg>
    <p:spTree>
      <p:nvGrpSpPr>
        <p:cNvPr id="1" name=""/>
        <p:cNvGrpSpPr/>
        <p:nvPr/>
      </p:nvGrpSpPr>
      <p:grpSpPr>
        <a:xfrm>
          <a:off x="0" y="0"/>
          <a:ext cx="0" cy="0"/>
          <a:chOff x="0" y="0"/>
          <a:chExt cx="0" cy="0"/>
        </a:xfrm>
      </p:grpSpPr>
      <p:sp>
        <p:nvSpPr>
          <p:cNvPr id="9" name="Rectangle 8"/>
          <p:cNvSpPr/>
          <p:nvPr/>
        </p:nvSpPr>
        <p:spPr>
          <a:xfrm>
            <a:off x="595049" y="1230575"/>
            <a:ext cx="11000051" cy="85992"/>
          </a:xfrm>
          <a:prstGeom prst="rect">
            <a:avLst/>
          </a:prstGeom>
          <a:solidFill>
            <a:srgbClr val="C1D82F"/>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noProof="0"/>
          </a:p>
        </p:txBody>
      </p:sp>
      <p:sp>
        <p:nvSpPr>
          <p:cNvPr id="13" name="Slide Number Placeholder 9"/>
          <p:cNvSpPr>
            <a:spLocks noGrp="1"/>
          </p:cNvSpPr>
          <p:nvPr>
            <p:ph type="sldNum" sz="quarter" idx="4"/>
          </p:nvPr>
        </p:nvSpPr>
        <p:spPr>
          <a:xfrm>
            <a:off x="11263315" y="6346175"/>
            <a:ext cx="330047" cy="200260"/>
          </a:xfrm>
          <a:prstGeom prst="rect">
            <a:avLst/>
          </a:prstGeom>
        </p:spPr>
        <p:txBody>
          <a:bodyPr vert="horz" wrap="square" lIns="0" tIns="0" rIns="0" bIns="0" numCol="1" anchor="ctr" anchorCtr="0" compatLnSpc="1">
            <a:prstTxWarp prst="textNoShape">
              <a:avLst/>
            </a:prstTxWarp>
          </a:bodyPr>
          <a:lstStyle>
            <a:lvl1pPr algn="r">
              <a:defRPr sz="933" smtClean="0">
                <a:solidFill>
                  <a:srgbClr val="454545"/>
                </a:solidFill>
                <a:latin typeface="Verdana"/>
                <a:cs typeface="Verdana"/>
              </a:defRPr>
            </a:lvl1p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16" name="Title Placeholder 1"/>
          <p:cNvSpPr>
            <a:spLocks noGrp="1"/>
          </p:cNvSpPr>
          <p:nvPr>
            <p:ph type="title"/>
          </p:nvPr>
        </p:nvSpPr>
        <p:spPr bwMode="auto">
          <a:xfrm>
            <a:off x="609600" y="230191"/>
            <a:ext cx="9956800" cy="906196"/>
          </a:xfrm>
          <a:prstGeom prst="rect">
            <a:avLst/>
          </a:prstGeom>
          <a:noFill/>
          <a:ln>
            <a:noFill/>
          </a:ln>
        </p:spPr>
        <p:txBody>
          <a:bodyPr vert="horz" wrap="square" lIns="0" tIns="45716" rIns="0" bIns="45716" numCol="1" anchor="ctr" anchorCtr="0" compatLnSpc="1">
            <a:prstTxWarp prst="textNoShape">
              <a:avLst/>
            </a:prstTxWarp>
          </a:bodyPr>
          <a:lstStyle/>
          <a:p>
            <a:pPr lvl="0"/>
            <a:r>
              <a:rPr lang="en-GB" noProof="0"/>
              <a:t>Click to Edit Title</a:t>
            </a:r>
          </a:p>
        </p:txBody>
      </p:sp>
      <p:sp>
        <p:nvSpPr>
          <p:cNvPr id="8" name="Rectangle 7"/>
          <p:cNvSpPr/>
          <p:nvPr/>
        </p:nvSpPr>
        <p:spPr>
          <a:xfrm>
            <a:off x="10666919" y="220423"/>
            <a:ext cx="923584" cy="923584"/>
          </a:xfrm>
          <a:prstGeom prst="rect">
            <a:avLst/>
          </a:prstGeom>
          <a:blipFill rotWithShape="1">
            <a:blip r:embed="rId24"/>
            <a:stretch>
              <a:fillRect/>
            </a:stretch>
          </a:blip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600" noProof="0">
              <a:solidFill>
                <a:schemeClr val="bg2"/>
              </a:solidFill>
            </a:endParaRPr>
          </a:p>
        </p:txBody>
      </p:sp>
      <p:sp>
        <p:nvSpPr>
          <p:cNvPr id="2" name="Text Placeholder 19">
            <a:extLst>
              <a:ext uri="{FF2B5EF4-FFF2-40B4-BE49-F238E27FC236}">
                <a16:creationId xmlns:a16="http://schemas.microsoft.com/office/drawing/2014/main" id="{D8CF973D-62F2-1125-19EF-597771C211F7}"/>
              </a:ext>
            </a:extLst>
          </p:cNvPr>
          <p:cNvSpPr txBox="1">
            <a:spLocks/>
          </p:cNvSpPr>
          <p:nvPr/>
        </p:nvSpPr>
        <p:spPr>
          <a:xfrm>
            <a:off x="6781801" y="6389313"/>
            <a:ext cx="3693808" cy="134723"/>
          </a:xfrm>
          <a:prstGeom prst="rect">
            <a:avLst/>
          </a:prstGeom>
        </p:spPr>
        <p:txBody>
          <a:bodyPr lIns="0" tIns="0" rIns="0" bIns="0"/>
          <a:lstStyle>
            <a:lvl1pPr marL="0" marR="0" indent="0" algn="r" defTabSz="457155" rtl="0" eaLnBrk="1" fontAlgn="base" latinLnBrk="0" hangingPunct="1">
              <a:lnSpc>
                <a:spcPct val="100000"/>
              </a:lnSpc>
              <a:spcBef>
                <a:spcPct val="20000"/>
              </a:spcBef>
              <a:spcAft>
                <a:spcPct val="0"/>
              </a:spcAft>
              <a:buClr>
                <a:schemeClr val="accent1"/>
              </a:buClr>
              <a:buSzTx/>
              <a:buFont typeface="Arial"/>
              <a:buNone/>
              <a:tabLst/>
              <a:defRPr sz="600" b="0" kern="1200" cap="none" spc="0" baseline="0">
                <a:solidFill>
                  <a:schemeClr val="tx1"/>
                </a:solidFill>
                <a:latin typeface="Verdana"/>
                <a:ea typeface="ＭＳ Ｐゴシック" charset="0"/>
                <a:cs typeface="Verdana"/>
              </a:defRPr>
            </a:lvl1pPr>
            <a:lvl2pPr marL="0" indent="-228578" algn="l" defTabSz="457155" rtl="0" eaLnBrk="1" fontAlgn="base" hangingPunct="1">
              <a:lnSpc>
                <a:spcPts val="2500"/>
              </a:lnSpc>
              <a:spcBef>
                <a:spcPts val="400"/>
              </a:spcBef>
              <a:spcAft>
                <a:spcPct val="0"/>
              </a:spcAft>
              <a:buClr>
                <a:schemeClr val="accent1"/>
              </a:buClr>
              <a:buFont typeface="Arial"/>
              <a:buChar char="•"/>
              <a:defRPr sz="1700" kern="1200">
                <a:solidFill>
                  <a:srgbClr val="002C6C"/>
                </a:solidFill>
                <a:latin typeface="Verdana"/>
                <a:ea typeface="ＭＳ Ｐゴシック" charset="0"/>
                <a:cs typeface="Verdana"/>
              </a:defRPr>
            </a:lvl2pPr>
            <a:lvl3pPr marL="557784" indent="-285750" algn="l" defTabSz="457155" rtl="0" eaLnBrk="1" fontAlgn="base" hangingPunct="1">
              <a:lnSpc>
                <a:spcPts val="2500"/>
              </a:lnSpc>
              <a:spcBef>
                <a:spcPts val="400"/>
              </a:spcBef>
              <a:spcAft>
                <a:spcPct val="0"/>
              </a:spcAft>
              <a:buClr>
                <a:schemeClr val="accent1"/>
              </a:buClr>
              <a:buFont typeface="Lucida Grande"/>
              <a:buChar char="­"/>
              <a:defRPr sz="1700" kern="1200">
                <a:solidFill>
                  <a:srgbClr val="002C6C"/>
                </a:solidFill>
                <a:latin typeface="Verdana"/>
                <a:ea typeface="ＭＳ Ｐゴシック" charset="0"/>
                <a:cs typeface="Verdana"/>
              </a:defRPr>
            </a:lvl3pPr>
            <a:lvl4pPr marL="822960" indent="-228578" algn="l" defTabSz="457155" rtl="0" eaLnBrk="1" fontAlgn="base" hangingPunct="1">
              <a:lnSpc>
                <a:spcPts val="2500"/>
              </a:lnSpc>
              <a:spcBef>
                <a:spcPts val="400"/>
              </a:spcBef>
              <a:spcAft>
                <a:spcPct val="0"/>
              </a:spcAft>
              <a:buClr>
                <a:schemeClr val="accent1"/>
              </a:buClr>
              <a:buFont typeface="Arial"/>
              <a:buChar char="•"/>
              <a:defRPr sz="1700" kern="1200">
                <a:solidFill>
                  <a:srgbClr val="002C6C"/>
                </a:solidFill>
                <a:latin typeface="Verdana"/>
                <a:ea typeface="ＭＳ Ｐゴシック" charset="0"/>
                <a:cs typeface="Verdana"/>
              </a:defRPr>
            </a:lvl4pPr>
            <a:lvl5pPr marL="1051560" indent="-228578" algn="l" defTabSz="457155" rtl="0" eaLnBrk="1" fontAlgn="base" hangingPunct="1">
              <a:lnSpc>
                <a:spcPts val="2500"/>
              </a:lnSpc>
              <a:spcBef>
                <a:spcPts val="400"/>
              </a:spcBef>
              <a:spcAft>
                <a:spcPct val="0"/>
              </a:spcAft>
              <a:buClr>
                <a:schemeClr val="accent1"/>
              </a:buClr>
              <a:buSzPct val="100000"/>
              <a:buFont typeface="Lucida Grande"/>
              <a:buChar char="­"/>
              <a:defRPr sz="1700" kern="1200">
                <a:solidFill>
                  <a:srgbClr val="002C6C"/>
                </a:solidFill>
                <a:latin typeface="Verdana"/>
                <a:ea typeface="ＭＳ Ｐゴシック" charset="0"/>
                <a:cs typeface="Verdana"/>
              </a:defRPr>
            </a:lvl5pPr>
            <a:lvl6pPr marL="2514354" indent="-228578" algn="l" defTabSz="457155" rtl="0" eaLnBrk="1" latinLnBrk="0" hangingPunct="1">
              <a:spcBef>
                <a:spcPct val="20000"/>
              </a:spcBef>
              <a:buFont typeface="Arial"/>
              <a:buChar char="•"/>
              <a:defRPr sz="2000" kern="1200">
                <a:solidFill>
                  <a:schemeClr val="tx1"/>
                </a:solidFill>
                <a:latin typeface="+mn-lt"/>
                <a:ea typeface="+mn-ea"/>
                <a:cs typeface="+mn-cs"/>
              </a:defRPr>
            </a:lvl6pPr>
            <a:lvl7pPr marL="2971509" indent="-228578" algn="l" defTabSz="457155" rtl="0" eaLnBrk="1" latinLnBrk="0" hangingPunct="1">
              <a:spcBef>
                <a:spcPct val="20000"/>
              </a:spcBef>
              <a:buFont typeface="Arial"/>
              <a:buChar char="•"/>
              <a:defRPr sz="2000" kern="1200">
                <a:solidFill>
                  <a:schemeClr val="tx1"/>
                </a:solidFill>
                <a:latin typeface="+mn-lt"/>
                <a:ea typeface="+mn-ea"/>
                <a:cs typeface="+mn-cs"/>
              </a:defRPr>
            </a:lvl7pPr>
            <a:lvl8pPr marL="3428665" indent="-228578" algn="l" defTabSz="457155" rtl="0" eaLnBrk="1" latinLnBrk="0" hangingPunct="1">
              <a:spcBef>
                <a:spcPct val="20000"/>
              </a:spcBef>
              <a:buFont typeface="Arial"/>
              <a:buChar char="•"/>
              <a:defRPr sz="2000" kern="1200">
                <a:solidFill>
                  <a:schemeClr val="tx1"/>
                </a:solidFill>
                <a:latin typeface="+mn-lt"/>
                <a:ea typeface="+mn-ea"/>
                <a:cs typeface="+mn-cs"/>
              </a:defRPr>
            </a:lvl8pPr>
            <a:lvl9pPr marL="3885821" indent="-228578" algn="l" defTabSz="457155" rtl="0" eaLnBrk="1" latinLnBrk="0" hangingPunct="1">
              <a:spcBef>
                <a:spcPct val="20000"/>
              </a:spcBef>
              <a:buFont typeface="Arial"/>
              <a:buChar char="•"/>
              <a:defRPr sz="2000" kern="1200">
                <a:solidFill>
                  <a:schemeClr val="tx1"/>
                </a:solidFill>
                <a:latin typeface="+mn-lt"/>
                <a:ea typeface="+mn-ea"/>
                <a:cs typeface="+mn-cs"/>
              </a:defRPr>
            </a:lvl9pPr>
          </a:lstStyle>
          <a:p>
            <a:r>
              <a:rPr lang="en-GB" sz="800" noProof="0">
                <a:solidFill>
                  <a:srgbClr val="454545"/>
                </a:solidFill>
              </a:rPr>
              <a:t>© GS1</a:t>
            </a:r>
            <a:r>
              <a:rPr lang="en-GB" sz="800" baseline="0" noProof="0">
                <a:solidFill>
                  <a:srgbClr val="454545"/>
                </a:solidFill>
              </a:rPr>
              <a:t> </a:t>
            </a:r>
            <a:r>
              <a:rPr lang="en-GB" sz="800" noProof="0">
                <a:solidFill>
                  <a:srgbClr val="454545"/>
                </a:solidFill>
              </a:rPr>
              <a:t>2024</a:t>
            </a:r>
          </a:p>
        </p:txBody>
      </p:sp>
      <p:pic>
        <p:nvPicPr>
          <p:cNvPr id="3" name="Picture 2">
            <a:extLst>
              <a:ext uri="{FF2B5EF4-FFF2-40B4-BE49-F238E27FC236}">
                <a16:creationId xmlns:a16="http://schemas.microsoft.com/office/drawing/2014/main" id="{07C94CDA-2C6C-BF92-BB1E-C489A8BD191C}"/>
              </a:ext>
            </a:extLst>
          </p:cNvPr>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582897" y="6194843"/>
            <a:ext cx="1750185" cy="514644"/>
          </a:xfrm>
          <a:prstGeom prst="rect">
            <a:avLst/>
          </a:prstGeom>
        </p:spPr>
      </p:pic>
    </p:spTree>
    <p:extLst>
      <p:ext uri="{BB962C8B-B14F-4D97-AF65-F5344CB8AC3E}">
        <p14:creationId xmlns:p14="http://schemas.microsoft.com/office/powerpoint/2010/main" val="3599246678"/>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 id="2147483727" r:id="rId12"/>
    <p:sldLayoutId id="2147483728" r:id="rId13"/>
    <p:sldLayoutId id="2147483729" r:id="rId14"/>
    <p:sldLayoutId id="2147483730" r:id="rId15"/>
    <p:sldLayoutId id="2147483731" r:id="rId16"/>
    <p:sldLayoutId id="2147483732" r:id="rId17"/>
    <p:sldLayoutId id="2147483733" r:id="rId18"/>
    <p:sldLayoutId id="2147483734" r:id="rId19"/>
    <p:sldLayoutId id="2147483735" r:id="rId20"/>
    <p:sldLayoutId id="2147483737" r:id="rId21"/>
  </p:sldLayoutIdLst>
  <p:transition spd="slow">
    <p:push dir="u"/>
  </p:transition>
  <p:hf hdr="0" ftr="0" dt="0"/>
  <p:txStyles>
    <p:titleStyle>
      <a:lvl1pPr algn="l" defTabSz="609510" rtl="0" eaLnBrk="1" fontAlgn="base" hangingPunct="1">
        <a:lnSpc>
          <a:spcPct val="90000"/>
        </a:lnSpc>
        <a:spcBef>
          <a:spcPct val="0"/>
        </a:spcBef>
        <a:spcAft>
          <a:spcPct val="0"/>
        </a:spcAft>
        <a:defRPr sz="3200" kern="1200" cap="none" spc="0">
          <a:solidFill>
            <a:schemeClr val="tx2"/>
          </a:solidFill>
          <a:latin typeface="Verdana"/>
          <a:ea typeface="ＭＳ Ｐゴシック" charset="0"/>
          <a:cs typeface="Verdana"/>
        </a:defRPr>
      </a:lvl1pPr>
      <a:lvl2pPr algn="l" defTabSz="609510" rtl="0" eaLnBrk="1" fontAlgn="base" hangingPunct="1">
        <a:spcBef>
          <a:spcPct val="0"/>
        </a:spcBef>
        <a:spcAft>
          <a:spcPct val="0"/>
        </a:spcAft>
        <a:defRPr sz="3200">
          <a:solidFill>
            <a:schemeClr val="bg1"/>
          </a:solidFill>
          <a:latin typeface="Arial" charset="0"/>
          <a:ea typeface="ＭＳ Ｐゴシック" charset="0"/>
          <a:cs typeface="ＭＳ Ｐゴシック" charset="0"/>
        </a:defRPr>
      </a:lvl2pPr>
      <a:lvl3pPr algn="l" defTabSz="609510" rtl="0" eaLnBrk="1" fontAlgn="base" hangingPunct="1">
        <a:spcBef>
          <a:spcPct val="0"/>
        </a:spcBef>
        <a:spcAft>
          <a:spcPct val="0"/>
        </a:spcAft>
        <a:defRPr sz="3200">
          <a:solidFill>
            <a:schemeClr val="bg1"/>
          </a:solidFill>
          <a:latin typeface="Arial" charset="0"/>
          <a:ea typeface="ＭＳ Ｐゴシック" charset="0"/>
          <a:cs typeface="ＭＳ Ｐゴシック" charset="0"/>
        </a:defRPr>
      </a:lvl3pPr>
      <a:lvl4pPr algn="l" defTabSz="609510" rtl="0" eaLnBrk="1" fontAlgn="base" hangingPunct="1">
        <a:spcBef>
          <a:spcPct val="0"/>
        </a:spcBef>
        <a:spcAft>
          <a:spcPct val="0"/>
        </a:spcAft>
        <a:defRPr sz="3200">
          <a:solidFill>
            <a:schemeClr val="bg1"/>
          </a:solidFill>
          <a:latin typeface="Arial" charset="0"/>
          <a:ea typeface="ＭＳ Ｐゴシック" charset="0"/>
          <a:cs typeface="ＭＳ Ｐゴシック" charset="0"/>
        </a:defRPr>
      </a:lvl4pPr>
      <a:lvl5pPr algn="l" defTabSz="609510" rtl="0" eaLnBrk="1" fontAlgn="base" hangingPunct="1">
        <a:spcBef>
          <a:spcPct val="0"/>
        </a:spcBef>
        <a:spcAft>
          <a:spcPct val="0"/>
        </a:spcAft>
        <a:defRPr sz="3200">
          <a:solidFill>
            <a:schemeClr val="bg1"/>
          </a:solidFill>
          <a:latin typeface="Arial" charset="0"/>
          <a:ea typeface="ＭＳ Ｐゴシック" charset="0"/>
          <a:cs typeface="ＭＳ Ｐゴシック" charset="0"/>
        </a:defRPr>
      </a:lvl5pPr>
      <a:lvl6pPr marL="609510" algn="l" defTabSz="609510" rtl="0" eaLnBrk="1" fontAlgn="base" hangingPunct="1">
        <a:spcBef>
          <a:spcPct val="0"/>
        </a:spcBef>
        <a:spcAft>
          <a:spcPct val="0"/>
        </a:spcAft>
        <a:defRPr sz="3467">
          <a:solidFill>
            <a:srgbClr val="002C6C"/>
          </a:solidFill>
          <a:latin typeface="Arial" charset="0"/>
          <a:ea typeface="ＭＳ Ｐゴシック" charset="0"/>
          <a:cs typeface="ＭＳ Ｐゴシック" charset="0"/>
        </a:defRPr>
      </a:lvl6pPr>
      <a:lvl7pPr marL="1219020" algn="l" defTabSz="609510" rtl="0" eaLnBrk="1" fontAlgn="base" hangingPunct="1">
        <a:spcBef>
          <a:spcPct val="0"/>
        </a:spcBef>
        <a:spcAft>
          <a:spcPct val="0"/>
        </a:spcAft>
        <a:defRPr sz="3467">
          <a:solidFill>
            <a:srgbClr val="002C6C"/>
          </a:solidFill>
          <a:latin typeface="Arial" charset="0"/>
          <a:ea typeface="ＭＳ Ｐゴシック" charset="0"/>
          <a:cs typeface="ＭＳ Ｐゴシック" charset="0"/>
        </a:defRPr>
      </a:lvl7pPr>
      <a:lvl8pPr marL="1828530" algn="l" defTabSz="609510" rtl="0" eaLnBrk="1" fontAlgn="base" hangingPunct="1">
        <a:spcBef>
          <a:spcPct val="0"/>
        </a:spcBef>
        <a:spcAft>
          <a:spcPct val="0"/>
        </a:spcAft>
        <a:defRPr sz="3467">
          <a:solidFill>
            <a:srgbClr val="002C6C"/>
          </a:solidFill>
          <a:latin typeface="Arial" charset="0"/>
          <a:ea typeface="ＭＳ Ｐゴシック" charset="0"/>
          <a:cs typeface="ＭＳ Ｐゴシック" charset="0"/>
        </a:defRPr>
      </a:lvl8pPr>
      <a:lvl9pPr marL="2438042" algn="l" defTabSz="609510" rtl="0" eaLnBrk="1" fontAlgn="base" hangingPunct="1">
        <a:spcBef>
          <a:spcPct val="0"/>
        </a:spcBef>
        <a:spcAft>
          <a:spcPct val="0"/>
        </a:spcAft>
        <a:defRPr sz="3467">
          <a:solidFill>
            <a:srgbClr val="002C6C"/>
          </a:solidFill>
          <a:latin typeface="Arial" charset="0"/>
          <a:ea typeface="ＭＳ Ｐゴシック" charset="0"/>
          <a:cs typeface="ＭＳ Ｐゴシック" charset="0"/>
        </a:defRPr>
      </a:lvl9pPr>
    </p:titleStyle>
    <p:bodyStyle>
      <a:lvl1pPr marL="479976" marR="0" indent="-380981" algn="l" defTabSz="609510" rtl="0" eaLnBrk="1" fontAlgn="base" latinLnBrk="0" hangingPunct="1">
        <a:lnSpc>
          <a:spcPct val="110000"/>
        </a:lnSpc>
        <a:spcBef>
          <a:spcPts val="533"/>
        </a:spcBef>
        <a:spcAft>
          <a:spcPct val="0"/>
        </a:spcAft>
        <a:buClr>
          <a:schemeClr val="accent1"/>
        </a:buClr>
        <a:buSzTx/>
        <a:buFont typeface="Arial"/>
        <a:buChar char="•"/>
        <a:tabLst/>
        <a:defRPr sz="2267" b="0" i="0" kern="1200" baseline="0">
          <a:solidFill>
            <a:schemeClr val="tx2"/>
          </a:solidFill>
          <a:latin typeface="Verdana"/>
          <a:ea typeface="ＭＳ Ｐゴシック" charset="0"/>
          <a:cs typeface="Verdana"/>
        </a:defRPr>
      </a:lvl1pPr>
      <a:lvl2pPr marL="743963" marR="0" indent="-380981" algn="l" defTabSz="609510" rtl="0" eaLnBrk="1" fontAlgn="base" latinLnBrk="0" hangingPunct="1">
        <a:lnSpc>
          <a:spcPct val="110000"/>
        </a:lnSpc>
        <a:spcBef>
          <a:spcPts val="533"/>
        </a:spcBef>
        <a:spcAft>
          <a:spcPct val="0"/>
        </a:spcAft>
        <a:buClr>
          <a:schemeClr val="accent1"/>
        </a:buClr>
        <a:buSzTx/>
        <a:buFont typeface="Lucida Grande"/>
        <a:buChar char="­"/>
        <a:tabLst/>
        <a:defRPr sz="2267" b="0" i="0" kern="1200">
          <a:solidFill>
            <a:schemeClr val="tx2"/>
          </a:solidFill>
          <a:latin typeface="Verdana"/>
          <a:ea typeface="ＭＳ Ｐゴシック" charset="0"/>
          <a:cs typeface="Verdana"/>
        </a:defRPr>
      </a:lvl2pPr>
      <a:lvl3pPr marL="1099146" indent="-380981" algn="l" defTabSz="609510" rtl="0" eaLnBrk="1" fontAlgn="base" hangingPunct="1">
        <a:lnSpc>
          <a:spcPct val="110000"/>
        </a:lnSpc>
        <a:spcBef>
          <a:spcPts val="533"/>
        </a:spcBef>
        <a:spcAft>
          <a:spcPct val="0"/>
        </a:spcAft>
        <a:buClr>
          <a:schemeClr val="accent1"/>
        </a:buClr>
        <a:buFont typeface="Arial"/>
        <a:buChar char="•"/>
        <a:defRPr sz="2267" b="0" i="0" kern="1200">
          <a:solidFill>
            <a:schemeClr val="tx2"/>
          </a:solidFill>
          <a:latin typeface="Verdana"/>
          <a:ea typeface="ＭＳ Ｐゴシック" charset="0"/>
          <a:cs typeface="Verdana"/>
        </a:defRPr>
      </a:lvl3pPr>
      <a:lvl4pPr marL="1401530" indent="-304755" algn="l" defTabSz="609510" rtl="0" eaLnBrk="1" fontAlgn="base" hangingPunct="1">
        <a:lnSpc>
          <a:spcPct val="110000"/>
        </a:lnSpc>
        <a:spcBef>
          <a:spcPts val="533"/>
        </a:spcBef>
        <a:spcAft>
          <a:spcPct val="0"/>
        </a:spcAft>
        <a:buClr>
          <a:schemeClr val="accent1"/>
        </a:buClr>
        <a:buFont typeface="Lucida Grande"/>
        <a:buChar char="­"/>
        <a:defRPr sz="2267" b="0" i="0" kern="1200">
          <a:solidFill>
            <a:schemeClr val="tx2"/>
          </a:solidFill>
          <a:latin typeface="Verdana"/>
          <a:ea typeface="ＭＳ Ｐゴシック" charset="0"/>
          <a:cs typeface="Verdana"/>
        </a:defRPr>
      </a:lvl4pPr>
      <a:lvl5pPr marL="1689516" indent="-304755" algn="l" defTabSz="609510" rtl="0" eaLnBrk="1" fontAlgn="base" hangingPunct="1">
        <a:lnSpc>
          <a:spcPct val="110000"/>
        </a:lnSpc>
        <a:spcBef>
          <a:spcPts val="533"/>
        </a:spcBef>
        <a:spcAft>
          <a:spcPct val="0"/>
        </a:spcAft>
        <a:buClr>
          <a:schemeClr val="accent1"/>
        </a:buClr>
        <a:buSzPct val="100000"/>
        <a:buFont typeface="Arial"/>
        <a:buChar char="•"/>
        <a:defRPr sz="2267" b="0" i="0" kern="1200">
          <a:solidFill>
            <a:schemeClr val="tx2"/>
          </a:solidFill>
          <a:latin typeface="Verdana"/>
          <a:ea typeface="ＭＳ Ｐゴシック" charset="0"/>
          <a:cs typeface="Verdana"/>
        </a:defRPr>
      </a:lvl5pPr>
      <a:lvl6pPr marL="3352304" indent="-304755" algn="l" defTabSz="609510" rtl="0" eaLnBrk="1" latinLnBrk="0" hangingPunct="1">
        <a:spcBef>
          <a:spcPct val="20000"/>
        </a:spcBef>
        <a:buFont typeface="Arial"/>
        <a:buChar char="•"/>
        <a:defRPr sz="2667" kern="1200">
          <a:solidFill>
            <a:schemeClr val="tx1"/>
          </a:solidFill>
          <a:latin typeface="+mn-lt"/>
          <a:ea typeface="+mn-ea"/>
          <a:cs typeface="+mn-cs"/>
        </a:defRPr>
      </a:lvl6pPr>
      <a:lvl7pPr marL="3961814" indent="-304755" algn="l" defTabSz="609510" rtl="0" eaLnBrk="1" latinLnBrk="0" hangingPunct="1">
        <a:spcBef>
          <a:spcPct val="20000"/>
        </a:spcBef>
        <a:buFont typeface="Arial"/>
        <a:buChar char="•"/>
        <a:defRPr sz="2667" kern="1200">
          <a:solidFill>
            <a:schemeClr val="tx1"/>
          </a:solidFill>
          <a:latin typeface="+mn-lt"/>
          <a:ea typeface="+mn-ea"/>
          <a:cs typeface="+mn-cs"/>
        </a:defRPr>
      </a:lvl7pPr>
      <a:lvl8pPr marL="4571324" indent="-304755" algn="l" defTabSz="609510" rtl="0" eaLnBrk="1" latinLnBrk="0" hangingPunct="1">
        <a:spcBef>
          <a:spcPct val="20000"/>
        </a:spcBef>
        <a:buFont typeface="Arial"/>
        <a:buChar char="•"/>
        <a:defRPr sz="2667" kern="1200">
          <a:solidFill>
            <a:schemeClr val="tx1"/>
          </a:solidFill>
          <a:latin typeface="+mn-lt"/>
          <a:ea typeface="+mn-ea"/>
          <a:cs typeface="+mn-cs"/>
        </a:defRPr>
      </a:lvl8pPr>
      <a:lvl9pPr marL="5180836" indent="-304755" algn="l" defTabSz="609510"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10" rtl="0" eaLnBrk="1" latinLnBrk="0" hangingPunct="1">
        <a:defRPr sz="2400" kern="1200">
          <a:solidFill>
            <a:schemeClr val="tx1"/>
          </a:solidFill>
          <a:latin typeface="+mn-lt"/>
          <a:ea typeface="+mn-ea"/>
          <a:cs typeface="+mn-cs"/>
        </a:defRPr>
      </a:lvl1pPr>
      <a:lvl2pPr marL="609510" algn="l" defTabSz="609510" rtl="0" eaLnBrk="1" latinLnBrk="0" hangingPunct="1">
        <a:defRPr sz="2400" kern="1200">
          <a:solidFill>
            <a:schemeClr val="tx1"/>
          </a:solidFill>
          <a:latin typeface="+mn-lt"/>
          <a:ea typeface="+mn-ea"/>
          <a:cs typeface="+mn-cs"/>
        </a:defRPr>
      </a:lvl2pPr>
      <a:lvl3pPr marL="1219020" algn="l" defTabSz="609510" rtl="0" eaLnBrk="1" latinLnBrk="0" hangingPunct="1">
        <a:defRPr sz="2400" kern="1200">
          <a:solidFill>
            <a:schemeClr val="tx1"/>
          </a:solidFill>
          <a:latin typeface="+mn-lt"/>
          <a:ea typeface="+mn-ea"/>
          <a:cs typeface="+mn-cs"/>
        </a:defRPr>
      </a:lvl3pPr>
      <a:lvl4pPr marL="1828530" algn="l" defTabSz="609510" rtl="0" eaLnBrk="1" latinLnBrk="0" hangingPunct="1">
        <a:defRPr sz="2400" kern="1200">
          <a:solidFill>
            <a:schemeClr val="tx1"/>
          </a:solidFill>
          <a:latin typeface="+mn-lt"/>
          <a:ea typeface="+mn-ea"/>
          <a:cs typeface="+mn-cs"/>
        </a:defRPr>
      </a:lvl4pPr>
      <a:lvl5pPr marL="2438042" algn="l" defTabSz="609510" rtl="0" eaLnBrk="1" latinLnBrk="0" hangingPunct="1">
        <a:defRPr sz="2400" kern="1200">
          <a:solidFill>
            <a:schemeClr val="tx1"/>
          </a:solidFill>
          <a:latin typeface="+mn-lt"/>
          <a:ea typeface="+mn-ea"/>
          <a:cs typeface="+mn-cs"/>
        </a:defRPr>
      </a:lvl5pPr>
      <a:lvl6pPr marL="3047550" algn="l" defTabSz="609510" rtl="0" eaLnBrk="1" latinLnBrk="0" hangingPunct="1">
        <a:defRPr sz="2400" kern="1200">
          <a:solidFill>
            <a:schemeClr val="tx1"/>
          </a:solidFill>
          <a:latin typeface="+mn-lt"/>
          <a:ea typeface="+mn-ea"/>
          <a:cs typeface="+mn-cs"/>
        </a:defRPr>
      </a:lvl6pPr>
      <a:lvl7pPr marL="3657059" algn="l" defTabSz="609510" rtl="0" eaLnBrk="1" latinLnBrk="0" hangingPunct="1">
        <a:defRPr sz="2400" kern="1200">
          <a:solidFill>
            <a:schemeClr val="tx1"/>
          </a:solidFill>
          <a:latin typeface="+mn-lt"/>
          <a:ea typeface="+mn-ea"/>
          <a:cs typeface="+mn-cs"/>
        </a:defRPr>
      </a:lvl7pPr>
      <a:lvl8pPr marL="4266569" algn="l" defTabSz="609510" rtl="0" eaLnBrk="1" latinLnBrk="0" hangingPunct="1">
        <a:defRPr sz="2400" kern="1200">
          <a:solidFill>
            <a:schemeClr val="tx1"/>
          </a:solidFill>
          <a:latin typeface="+mn-lt"/>
          <a:ea typeface="+mn-ea"/>
          <a:cs typeface="+mn-cs"/>
        </a:defRPr>
      </a:lvl8pPr>
      <a:lvl9pPr marL="4876081" algn="l" defTabSz="609510"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0">
          <p15:clr>
            <a:srgbClr val="F26B43"/>
          </p15:clr>
        </p15:guide>
        <p15:guide id="2" orient="horz" pos="756">
          <p15:clr>
            <a:srgbClr val="F26B43"/>
          </p15:clr>
        </p15:guide>
        <p15:guide id="3" pos="5472">
          <p15:clr>
            <a:srgbClr val="F26B43"/>
          </p15:clr>
        </p15:guide>
        <p15:guide id="4" pos="288">
          <p15:clr>
            <a:srgbClr val="F26B43"/>
          </p15:clr>
        </p15:guide>
        <p15:guide id="5" orient="horz" pos="1620">
          <p15:clr>
            <a:srgbClr val="F26B43"/>
          </p15:clr>
        </p15:guide>
        <p15:guide id="6" orient="horz" pos="2724">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jpeg"/><Relationship Id="rId10" Type="http://schemas.openxmlformats.org/officeDocument/2006/relationships/image" Target="../media/image16.png"/><Relationship Id="rId4" Type="http://schemas.openxmlformats.org/officeDocument/2006/relationships/image" Target="../media/image10.svg"/><Relationship Id="rId9" Type="http://schemas.openxmlformats.org/officeDocument/2006/relationships/image" Target="../media/image15.png"/></Relationships>
</file>

<file path=ppt/slides/_rels/slide10.xml.rels><?xml version="1.0" encoding="UTF-8" standalone="yes"?>
<Relationships xmlns="http://schemas.openxmlformats.org/package/2006/relationships"><Relationship Id="rId8" Type="http://schemas.openxmlformats.org/officeDocument/2006/relationships/slide" Target="slide15.xml"/><Relationship Id="rId13" Type="http://schemas.openxmlformats.org/officeDocument/2006/relationships/image" Target="../media/image10.svg"/><Relationship Id="rId3" Type="http://schemas.openxmlformats.org/officeDocument/2006/relationships/image" Target="../media/image4.png"/><Relationship Id="rId7" Type="http://schemas.openxmlformats.org/officeDocument/2006/relationships/slide" Target="slide14.xml"/><Relationship Id="rId12"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slide" Target="slide13.xml"/><Relationship Id="rId11" Type="http://schemas.openxmlformats.org/officeDocument/2006/relationships/image" Target="../media/image35.svg"/><Relationship Id="rId5" Type="http://schemas.openxmlformats.org/officeDocument/2006/relationships/slide" Target="slide12.xml"/><Relationship Id="rId10" Type="http://schemas.openxmlformats.org/officeDocument/2006/relationships/image" Target="../media/image34.png"/><Relationship Id="rId4" Type="http://schemas.openxmlformats.org/officeDocument/2006/relationships/slide" Target="slide11.xml"/><Relationship Id="rId9" Type="http://schemas.openxmlformats.org/officeDocument/2006/relationships/slide" Target="slide16.xml"/></Relationships>
</file>

<file path=ppt/slides/_rels/slide11.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4.png"/><Relationship Id="rId7" Type="http://schemas.openxmlformats.org/officeDocument/2006/relationships/slide" Target="slide10.xml"/><Relationship Id="rId12" Type="http://schemas.openxmlformats.org/officeDocument/2006/relationships/image" Target="../media/image39.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36.png"/><Relationship Id="rId11" Type="http://schemas.openxmlformats.org/officeDocument/2006/relationships/image" Target="../media/image38.png"/><Relationship Id="rId5" Type="http://schemas.openxmlformats.org/officeDocument/2006/relationships/image" Target="../media/image10.svg"/><Relationship Id="rId10" Type="http://schemas.openxmlformats.org/officeDocument/2006/relationships/image" Target="../media/image37.png"/><Relationship Id="rId4" Type="http://schemas.openxmlformats.org/officeDocument/2006/relationships/image" Target="../media/image9.png"/><Relationship Id="rId9" Type="http://schemas.openxmlformats.org/officeDocument/2006/relationships/image" Target="../media/image35.svg"/></Relationships>
</file>

<file path=ppt/slides/_rels/slide12.xml.rels><?xml version="1.0" encoding="UTF-8" standalone="yes"?>
<Relationships xmlns="http://schemas.openxmlformats.org/package/2006/relationships"><Relationship Id="rId8" Type="http://schemas.openxmlformats.org/officeDocument/2006/relationships/image" Target="../media/image35.svg"/><Relationship Id="rId3" Type="http://schemas.openxmlformats.org/officeDocument/2006/relationships/image" Target="../media/image4.png"/><Relationship Id="rId7" Type="http://schemas.openxmlformats.org/officeDocument/2006/relationships/image" Target="../media/image34.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slide" Target="slide10.xml"/><Relationship Id="rId5" Type="http://schemas.openxmlformats.org/officeDocument/2006/relationships/image" Target="../media/image15.png"/><Relationship Id="rId10" Type="http://schemas.openxmlformats.org/officeDocument/2006/relationships/image" Target="../media/image10.svg"/><Relationship Id="rId4" Type="http://schemas.openxmlformats.org/officeDocument/2006/relationships/image" Target="../media/image40.png"/><Relationship Id="rId9" Type="http://schemas.openxmlformats.org/officeDocument/2006/relationships/image" Target="../media/image9.png"/></Relationships>
</file>

<file path=ppt/slides/_rels/slide13.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4.png"/><Relationship Id="rId7" Type="http://schemas.openxmlformats.org/officeDocument/2006/relationships/image" Target="../media/image31.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10.svg"/><Relationship Id="rId11" Type="http://schemas.openxmlformats.org/officeDocument/2006/relationships/image" Target="../media/image35.svg"/><Relationship Id="rId5" Type="http://schemas.openxmlformats.org/officeDocument/2006/relationships/image" Target="../media/image9.png"/><Relationship Id="rId10" Type="http://schemas.openxmlformats.org/officeDocument/2006/relationships/image" Target="../media/image34.png"/><Relationship Id="rId4" Type="http://schemas.openxmlformats.org/officeDocument/2006/relationships/hyperlink" Target="https://ref.gs1.org/standards/genspecs/" TargetMode="External"/><Relationship Id="rId9" Type="http://schemas.openxmlformats.org/officeDocument/2006/relationships/slide" Target="slide10.xml"/></Relationships>
</file>

<file path=ppt/slides/_rels/slide14.xml.rels><?xml version="1.0" encoding="UTF-8" standalone="yes"?>
<Relationships xmlns="http://schemas.openxmlformats.org/package/2006/relationships"><Relationship Id="rId8" Type="http://schemas.openxmlformats.org/officeDocument/2006/relationships/slide" Target="slide10.xml"/><Relationship Id="rId3" Type="http://schemas.openxmlformats.org/officeDocument/2006/relationships/image" Target="../media/image4.png"/><Relationship Id="rId7" Type="http://schemas.openxmlformats.org/officeDocument/2006/relationships/image" Target="../media/image32.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31.png"/><Relationship Id="rId5" Type="http://schemas.openxmlformats.org/officeDocument/2006/relationships/image" Target="../media/image10.svg"/><Relationship Id="rId10" Type="http://schemas.openxmlformats.org/officeDocument/2006/relationships/image" Target="../media/image35.svg"/><Relationship Id="rId4" Type="http://schemas.openxmlformats.org/officeDocument/2006/relationships/image" Target="../media/image9.png"/><Relationship Id="rId9" Type="http://schemas.openxmlformats.org/officeDocument/2006/relationships/image" Target="../media/image34.png"/></Relationships>
</file>

<file path=ppt/slides/_rels/slide15.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4.png"/><Relationship Id="rId7" Type="http://schemas.openxmlformats.org/officeDocument/2006/relationships/slide" Target="slide10.xml"/><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41.png"/><Relationship Id="rId5" Type="http://schemas.openxmlformats.org/officeDocument/2006/relationships/image" Target="../media/image10.svg"/><Relationship Id="rId10" Type="http://schemas.openxmlformats.org/officeDocument/2006/relationships/image" Target="../media/image42.png"/><Relationship Id="rId4" Type="http://schemas.openxmlformats.org/officeDocument/2006/relationships/image" Target="../media/image9.png"/><Relationship Id="rId9" Type="http://schemas.openxmlformats.org/officeDocument/2006/relationships/image" Target="../media/image35.svg"/></Relationships>
</file>

<file path=ppt/slides/_rels/slide16.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4.png"/><Relationship Id="rId7" Type="http://schemas.openxmlformats.org/officeDocument/2006/relationships/image" Target="../media/image43.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10.svg"/><Relationship Id="rId11" Type="http://schemas.openxmlformats.org/officeDocument/2006/relationships/image" Target="../media/image35.svg"/><Relationship Id="rId5" Type="http://schemas.openxmlformats.org/officeDocument/2006/relationships/image" Target="../media/image9.png"/><Relationship Id="rId10" Type="http://schemas.openxmlformats.org/officeDocument/2006/relationships/image" Target="../media/image34.png"/><Relationship Id="rId4" Type="http://schemas.openxmlformats.org/officeDocument/2006/relationships/hyperlink" Target="https://activate.gs1.org/media/product_images/gs1go/gs1go%3A8ef9a53b-f2fe-e911-a811-000d3a54663d/09506000140445/stickys-s_NkGcBaG.jpg" TargetMode="External"/><Relationship Id="rId9" Type="http://schemas.openxmlformats.org/officeDocument/2006/relationships/slide" Target="slide10.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29.sv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10.svg"/></Relationships>
</file>

<file path=ppt/slides/_rels/slide1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4.png"/><Relationship Id="rId7" Type="http://schemas.openxmlformats.org/officeDocument/2006/relationships/image" Target="../media/image18.png"/><Relationship Id="rId12" Type="http://schemas.openxmlformats.org/officeDocument/2006/relationships/image" Target="../media/image22.sv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7.png"/><Relationship Id="rId11" Type="http://schemas.openxmlformats.org/officeDocument/2006/relationships/image" Target="../media/image21.png"/><Relationship Id="rId5" Type="http://schemas.openxmlformats.org/officeDocument/2006/relationships/image" Target="../media/image10.svg"/><Relationship Id="rId10" Type="http://schemas.openxmlformats.org/officeDocument/2006/relationships/image" Target="../media/image20.svg"/><Relationship Id="rId4" Type="http://schemas.openxmlformats.org/officeDocument/2006/relationships/image" Target="../media/image9.png"/><Relationship Id="rId9" Type="http://schemas.openxmlformats.org/officeDocument/2006/relationships/image" Target="../media/image19.png"/></Relationships>
</file>

<file path=ppt/slides/_rels/slide3.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4.png"/><Relationship Id="rId7" Type="http://schemas.microsoft.com/office/2007/relationships/hdphoto" Target="../media/hdphoto1.wdp"/><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25.png"/><Relationship Id="rId5" Type="http://schemas.openxmlformats.org/officeDocument/2006/relationships/image" Target="../media/image24.png"/><Relationship Id="rId10" Type="http://schemas.openxmlformats.org/officeDocument/2006/relationships/image" Target="../media/image10.svg"/><Relationship Id="rId4" Type="http://schemas.openxmlformats.org/officeDocument/2006/relationships/image" Target="../media/image23.png"/><Relationship Id="rId9"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29.sv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10.sv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30.png"/><Relationship Id="rId5" Type="http://schemas.openxmlformats.org/officeDocument/2006/relationships/image" Target="../media/image10.sv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10.sv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hyperlink" Target="https://ref.gs1.org/standards/genspecs/" TargetMode="External"/><Relationship Id="rId4" Type="http://schemas.openxmlformats.org/officeDocument/2006/relationships/image" Target="../media/image30.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32.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31.png"/><Relationship Id="rId5" Type="http://schemas.openxmlformats.org/officeDocument/2006/relationships/hyperlink" Target="https://ref.gs1.org/standards/genspecs/" TargetMode="External"/><Relationship Id="rId4" Type="http://schemas.openxmlformats.org/officeDocument/2006/relationships/image" Target="../media/image10.sv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33.jpeg"/><Relationship Id="rId4" Type="http://schemas.openxmlformats.org/officeDocument/2006/relationships/image" Target="../media/image10.sv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29.sv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10.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0B57CF4-6A3B-2C8D-E187-8C61B1ED871D}"/>
              </a:ext>
            </a:extLst>
          </p:cNvPr>
          <p:cNvSpPr/>
          <p:nvPr/>
        </p:nvSpPr>
        <p:spPr>
          <a:xfrm flipV="1">
            <a:off x="0" y="6140430"/>
            <a:ext cx="12192000" cy="702753"/>
          </a:xfrm>
          <a:prstGeom prst="rect">
            <a:avLst/>
          </a:prstGeom>
          <a:solidFill>
            <a:srgbClr val="E6E7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endParaRPr lang="en-US" sz="2400">
              <a:solidFill>
                <a:prstClr val="white"/>
              </a:solidFill>
              <a:latin typeface="Calibri" panose="020F0502020204030204"/>
            </a:endParaRPr>
          </a:p>
        </p:txBody>
      </p:sp>
      <p:pic>
        <p:nvPicPr>
          <p:cNvPr id="25" name="Graphic 24">
            <a:extLst>
              <a:ext uri="{FF2B5EF4-FFF2-40B4-BE49-F238E27FC236}">
                <a16:creationId xmlns:a16="http://schemas.microsoft.com/office/drawing/2014/main" id="{71D4C55D-D843-6CE4-200B-29C597AB81D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58097" y="6237980"/>
            <a:ext cx="541097" cy="441421"/>
          </a:xfrm>
          <a:prstGeom prst="rect">
            <a:avLst/>
          </a:prstGeom>
        </p:spPr>
      </p:pic>
      <p:sp>
        <p:nvSpPr>
          <p:cNvPr id="26" name="Footer Placeholder 18">
            <a:extLst>
              <a:ext uri="{FF2B5EF4-FFF2-40B4-BE49-F238E27FC236}">
                <a16:creationId xmlns:a16="http://schemas.microsoft.com/office/drawing/2014/main" id="{993A5A6B-325D-4337-B7B7-E0C0751068C9}"/>
              </a:ext>
            </a:extLst>
          </p:cNvPr>
          <p:cNvSpPr>
            <a:spLocks noGrp="1"/>
          </p:cNvSpPr>
          <p:nvPr>
            <p:ph type="ftr" sz="quarter" idx="11"/>
          </p:nvPr>
        </p:nvSpPr>
        <p:spPr>
          <a:xfrm>
            <a:off x="5143776" y="6276917"/>
            <a:ext cx="4114800" cy="363547"/>
          </a:xfrm>
        </p:spPr>
        <p:txBody>
          <a:bodyPr/>
          <a:lstStyle/>
          <a:p>
            <a:pPr algn="l" defTabSz="609585">
              <a:defRPr/>
            </a:pPr>
            <a:r>
              <a:rPr lang="en-US">
                <a:solidFill>
                  <a:prstClr val="black">
                    <a:tint val="75000"/>
                  </a:prstClr>
                </a:solidFill>
                <a:latin typeface="Verdana" panose="020B0604030504040204" pitchFamily="34" charset="0"/>
                <a:ea typeface="Verdana" panose="020B0604030504040204" pitchFamily="34" charset="0"/>
              </a:rPr>
              <a:t>The Global Language of Business</a:t>
            </a:r>
          </a:p>
        </p:txBody>
      </p:sp>
      <p:sp>
        <p:nvSpPr>
          <p:cNvPr id="27" name="Slide Number Placeholder 19">
            <a:extLst>
              <a:ext uri="{FF2B5EF4-FFF2-40B4-BE49-F238E27FC236}">
                <a16:creationId xmlns:a16="http://schemas.microsoft.com/office/drawing/2014/main" id="{19AFD865-85C6-730D-D292-75E6D32C69B4}"/>
              </a:ext>
            </a:extLst>
          </p:cNvPr>
          <p:cNvSpPr>
            <a:spLocks noGrp="1"/>
          </p:cNvSpPr>
          <p:nvPr>
            <p:ph type="sldNum" sz="quarter" idx="12"/>
          </p:nvPr>
        </p:nvSpPr>
        <p:spPr>
          <a:xfrm>
            <a:off x="8610600" y="6276917"/>
            <a:ext cx="2743200" cy="363547"/>
          </a:xfrm>
        </p:spPr>
        <p:txBody>
          <a:bodyPr/>
          <a:lstStyle/>
          <a:p>
            <a:pPr defTabSz="609585">
              <a:defRPr/>
            </a:pPr>
            <a:fld id="{C03A9B0B-16FE-437C-852A-D18E2AA4C857}" type="slidenum">
              <a:rPr lang="en-US">
                <a:solidFill>
                  <a:prstClr val="black">
                    <a:tint val="75000"/>
                  </a:prstClr>
                </a:solidFill>
                <a:latin typeface="Verdana" panose="020B0604030504040204" pitchFamily="34" charset="0"/>
                <a:ea typeface="Verdana" panose="020B0604030504040204" pitchFamily="34" charset="0"/>
              </a:rPr>
              <a:pPr defTabSz="609585">
                <a:defRPr/>
              </a:pPr>
              <a:t>1</a:t>
            </a:fld>
            <a:endParaRPr lang="en-US">
              <a:solidFill>
                <a:prstClr val="black">
                  <a:tint val="75000"/>
                </a:prstClr>
              </a:solidFill>
              <a:latin typeface="Verdana" panose="020B0604030504040204" pitchFamily="34" charset="0"/>
              <a:ea typeface="Verdana" panose="020B0604030504040204" pitchFamily="34" charset="0"/>
            </a:endParaRPr>
          </a:p>
        </p:txBody>
      </p:sp>
      <p:sp>
        <p:nvSpPr>
          <p:cNvPr id="28" name="Footer Placeholder 18">
            <a:extLst>
              <a:ext uri="{FF2B5EF4-FFF2-40B4-BE49-F238E27FC236}">
                <a16:creationId xmlns:a16="http://schemas.microsoft.com/office/drawing/2014/main" id="{B04B7039-891F-B685-AF63-0A84FF7D4D07}"/>
              </a:ext>
            </a:extLst>
          </p:cNvPr>
          <p:cNvSpPr txBox="1">
            <a:spLocks/>
          </p:cNvSpPr>
          <p:nvPr/>
        </p:nvSpPr>
        <p:spPr>
          <a:xfrm>
            <a:off x="9258576" y="6276917"/>
            <a:ext cx="1413501" cy="363547"/>
          </a:xfrm>
          <a:prstGeom prst="rect">
            <a:avLst/>
          </a:prstGeom>
        </p:spPr>
        <p:txBody>
          <a:bodyPr vert="horz" lIns="121920" tIns="60960" rIns="121920" bIns="6096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609585">
              <a:defRPr/>
            </a:pPr>
            <a:r>
              <a:rPr lang="en-US" sz="1195">
                <a:solidFill>
                  <a:prstClr val="black">
                    <a:tint val="75000"/>
                  </a:prstClr>
                </a:solidFill>
                <a:latin typeface="Verdana" panose="020B0604030504040204" pitchFamily="34" charset="0"/>
                <a:ea typeface="Verdana" panose="020B0604030504040204" pitchFamily="34" charset="0"/>
              </a:rPr>
              <a:t>GS1 2024</a:t>
            </a:r>
          </a:p>
        </p:txBody>
      </p:sp>
      <p:sp>
        <p:nvSpPr>
          <p:cNvPr id="29" name="Footer Placeholder 18">
            <a:extLst>
              <a:ext uri="{FF2B5EF4-FFF2-40B4-BE49-F238E27FC236}">
                <a16:creationId xmlns:a16="http://schemas.microsoft.com/office/drawing/2014/main" id="{08D5A82B-8767-2911-2499-5AB25AEA10CA}"/>
              </a:ext>
            </a:extLst>
          </p:cNvPr>
          <p:cNvSpPr txBox="1">
            <a:spLocks/>
          </p:cNvSpPr>
          <p:nvPr/>
        </p:nvSpPr>
        <p:spPr>
          <a:xfrm>
            <a:off x="807133" y="6276917"/>
            <a:ext cx="4114800" cy="363547"/>
          </a:xfrm>
          <a:prstGeom prst="rect">
            <a:avLst/>
          </a:prstGeom>
        </p:spPr>
        <p:txBody>
          <a:bodyPr vert="horz" lIns="121920" tIns="60960" rIns="121920" bIns="6096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609585">
              <a:defRPr/>
            </a:pPr>
            <a:r>
              <a:rPr lang="en-US" sz="1200" b="1">
                <a:solidFill>
                  <a:srgbClr val="58595B"/>
                </a:solidFill>
                <a:latin typeface="Verdana" panose="020B0604030504040204" pitchFamily="34" charset="0"/>
                <a:ea typeface="Verdana" panose="020B0604030504040204" pitchFamily="34" charset="0"/>
              </a:rPr>
              <a:t>Non branded – Trade Item Identification </a:t>
            </a:r>
          </a:p>
        </p:txBody>
      </p:sp>
      <p:pic>
        <p:nvPicPr>
          <p:cNvPr id="17" name="Picture 16">
            <a:extLst>
              <a:ext uri="{FF2B5EF4-FFF2-40B4-BE49-F238E27FC236}">
                <a16:creationId xmlns:a16="http://schemas.microsoft.com/office/drawing/2014/main" id="{8E684DC0-EAD8-4D60-BCBD-C988FF7E41E1}"/>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 y="-5825"/>
            <a:ext cx="12192001" cy="6887952"/>
          </a:xfrm>
          <a:prstGeom prst="rect">
            <a:avLst/>
          </a:prstGeom>
        </p:spPr>
      </p:pic>
      <p:pic>
        <p:nvPicPr>
          <p:cNvPr id="33" name="Picture 32">
            <a:extLst>
              <a:ext uri="{FF2B5EF4-FFF2-40B4-BE49-F238E27FC236}">
                <a16:creationId xmlns:a16="http://schemas.microsoft.com/office/drawing/2014/main" id="{7F9D95E6-E791-4C7E-BEAB-219F4BD0CF29}"/>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575602" y="2463065"/>
            <a:ext cx="4568174" cy="1876647"/>
          </a:xfrm>
          <a:prstGeom prst="rect">
            <a:avLst/>
          </a:prstGeom>
        </p:spPr>
      </p:pic>
      <p:sp>
        <p:nvSpPr>
          <p:cNvPr id="34" name="TextBox 33">
            <a:extLst>
              <a:ext uri="{FF2B5EF4-FFF2-40B4-BE49-F238E27FC236}">
                <a16:creationId xmlns:a16="http://schemas.microsoft.com/office/drawing/2014/main" id="{B1EF3C22-F07B-417B-B041-8E7408C9EF45}"/>
              </a:ext>
            </a:extLst>
          </p:cNvPr>
          <p:cNvSpPr txBox="1"/>
          <p:nvPr/>
        </p:nvSpPr>
        <p:spPr>
          <a:xfrm>
            <a:off x="790174" y="2755897"/>
            <a:ext cx="4450689" cy="861774"/>
          </a:xfrm>
          <a:prstGeom prst="rect">
            <a:avLst/>
          </a:prstGeom>
          <a:noFill/>
        </p:spPr>
        <p:txBody>
          <a:bodyPr wrap="square" lIns="91440" tIns="45720" rIns="91440" bIns="45720" rtlCol="0" anchor="t">
            <a:spAutoFit/>
          </a:bodyPr>
          <a:lstStyle/>
          <a:p>
            <a:r>
              <a:rPr lang="en-US" sz="3600" b="1">
                <a:solidFill>
                  <a:srgbClr val="002D6C"/>
                </a:solidFill>
                <a:latin typeface="Verdana"/>
                <a:ea typeface="Verdana"/>
              </a:rPr>
              <a:t>Non-new items</a:t>
            </a:r>
            <a:endParaRPr lang="en-US" sz="3600" b="1">
              <a:solidFill>
                <a:srgbClr val="002D6C"/>
              </a:solidFill>
              <a:latin typeface="Verdana" panose="020B0604030504040204" pitchFamily="34" charset="0"/>
              <a:ea typeface="Verdana" panose="020B0604030504040204" pitchFamily="34" charset="0"/>
            </a:endParaRPr>
          </a:p>
          <a:p>
            <a:r>
              <a:rPr lang="en-US" sz="1400" b="1">
                <a:solidFill>
                  <a:srgbClr val="58595B"/>
                </a:solidFill>
                <a:latin typeface="Verdana"/>
                <a:ea typeface="Verdana"/>
              </a:rPr>
              <a:t>Trade Item Identification </a:t>
            </a:r>
          </a:p>
        </p:txBody>
      </p:sp>
      <p:pic>
        <p:nvPicPr>
          <p:cNvPr id="32" name="Graphic 31">
            <a:extLst>
              <a:ext uri="{FF2B5EF4-FFF2-40B4-BE49-F238E27FC236}">
                <a16:creationId xmlns:a16="http://schemas.microsoft.com/office/drawing/2014/main" id="{041692D5-B30E-4718-A7F7-821560B768B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86849" y="753079"/>
            <a:ext cx="866841" cy="707160"/>
          </a:xfrm>
          <a:prstGeom prst="rect">
            <a:avLst/>
          </a:prstGeom>
        </p:spPr>
      </p:pic>
      <p:pic>
        <p:nvPicPr>
          <p:cNvPr id="4" name="Picture 3" descr="A book with arrows around it&#10;&#10;Description automatically generated">
            <a:extLst>
              <a:ext uri="{FF2B5EF4-FFF2-40B4-BE49-F238E27FC236}">
                <a16:creationId xmlns:a16="http://schemas.microsoft.com/office/drawing/2014/main" id="{43E01B19-7E4C-4230-A251-9210471938E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133200" y="1396248"/>
            <a:ext cx="1925597" cy="1993962"/>
          </a:xfrm>
          <a:prstGeom prst="rect">
            <a:avLst/>
          </a:prstGeom>
        </p:spPr>
      </p:pic>
      <p:pic>
        <p:nvPicPr>
          <p:cNvPr id="6" name="Picture 5" descr="A video game controller with arrows around it&#10;&#10;Description automatically generated">
            <a:extLst>
              <a:ext uri="{FF2B5EF4-FFF2-40B4-BE49-F238E27FC236}">
                <a16:creationId xmlns:a16="http://schemas.microsoft.com/office/drawing/2014/main" id="{B74A16B1-1F37-48CA-A081-DF5E1184779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188003" y="3390904"/>
            <a:ext cx="1925598" cy="1993963"/>
          </a:xfrm>
          <a:prstGeom prst="rect">
            <a:avLst/>
          </a:prstGeom>
        </p:spPr>
      </p:pic>
      <p:pic>
        <p:nvPicPr>
          <p:cNvPr id="8" name="Picture 7" descr="A cell phone with a green circle around it&#10;&#10;Description automatically generated">
            <a:extLst>
              <a:ext uri="{FF2B5EF4-FFF2-40B4-BE49-F238E27FC236}">
                <a16:creationId xmlns:a16="http://schemas.microsoft.com/office/drawing/2014/main" id="{A59CD6F1-5490-4D73-A49B-C013F516A4C7}"/>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508365" y="1429800"/>
            <a:ext cx="1932000" cy="1999200"/>
          </a:xfrm>
          <a:prstGeom prst="rect">
            <a:avLst/>
          </a:prstGeom>
        </p:spPr>
      </p:pic>
      <p:pic>
        <p:nvPicPr>
          <p:cNvPr id="10" name="Picture 9" descr="A computer with arrows around it&#10;&#10;Description automatically generated">
            <a:extLst>
              <a:ext uri="{FF2B5EF4-FFF2-40B4-BE49-F238E27FC236}">
                <a16:creationId xmlns:a16="http://schemas.microsoft.com/office/drawing/2014/main" id="{CD683544-A2D2-4E20-BFE2-1120A5041B83}"/>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320783" y="1429801"/>
            <a:ext cx="1925597" cy="1993962"/>
          </a:xfrm>
          <a:prstGeom prst="rect">
            <a:avLst/>
          </a:prstGeom>
        </p:spPr>
      </p:pic>
      <p:pic>
        <p:nvPicPr>
          <p:cNvPr id="16" name="Picture 15" descr="A logo of a shirt&#10;&#10;Description automatically generated">
            <a:extLst>
              <a:ext uri="{FF2B5EF4-FFF2-40B4-BE49-F238E27FC236}">
                <a16:creationId xmlns:a16="http://schemas.microsoft.com/office/drawing/2014/main" id="{7527D966-4A0B-4527-B52E-26CAF6F2A737}"/>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8452054" y="3390904"/>
            <a:ext cx="1925597" cy="1993962"/>
          </a:xfrm>
          <a:prstGeom prst="rect">
            <a:avLst/>
          </a:prstGeom>
        </p:spPr>
      </p:pic>
    </p:spTree>
    <p:extLst>
      <p:ext uri="{BB962C8B-B14F-4D97-AF65-F5344CB8AC3E}">
        <p14:creationId xmlns:p14="http://schemas.microsoft.com/office/powerpoint/2010/main" val="2458406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0" name="Group 79">
            <a:extLst>
              <a:ext uri="{FF2B5EF4-FFF2-40B4-BE49-F238E27FC236}">
                <a16:creationId xmlns:a16="http://schemas.microsoft.com/office/drawing/2014/main" id="{03E068A2-5232-4202-834D-8E266C9AB6A8}"/>
              </a:ext>
            </a:extLst>
          </p:cNvPr>
          <p:cNvGrpSpPr/>
          <p:nvPr/>
        </p:nvGrpSpPr>
        <p:grpSpPr>
          <a:xfrm>
            <a:off x="11536771" y="97179"/>
            <a:ext cx="567495" cy="567495"/>
            <a:chOff x="8219656" y="21146"/>
            <a:chExt cx="794228" cy="794228"/>
          </a:xfrm>
        </p:grpSpPr>
        <p:sp>
          <p:nvSpPr>
            <p:cNvPr id="81" name="Oval 80">
              <a:extLst>
                <a:ext uri="{FF2B5EF4-FFF2-40B4-BE49-F238E27FC236}">
                  <a16:creationId xmlns:a16="http://schemas.microsoft.com/office/drawing/2014/main" id="{21170197-4015-4383-8E1F-57E990C384EA}"/>
                </a:ext>
              </a:extLst>
            </p:cNvPr>
            <p:cNvSpPr/>
            <p:nvPr/>
          </p:nvSpPr>
          <p:spPr>
            <a:xfrm>
              <a:off x="8219656" y="21146"/>
              <a:ext cx="794228" cy="7942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p>
          </p:txBody>
        </p:sp>
        <p:sp>
          <p:nvSpPr>
            <p:cNvPr id="82" name="Rectangle 81">
              <a:extLst>
                <a:ext uri="{FF2B5EF4-FFF2-40B4-BE49-F238E27FC236}">
                  <a16:creationId xmlns:a16="http://schemas.microsoft.com/office/drawing/2014/main" id="{0DE54494-3F5F-40C9-9967-FB6CC3B2AA56}"/>
                </a:ext>
              </a:extLst>
            </p:cNvPr>
            <p:cNvSpPr/>
            <p:nvPr/>
          </p:nvSpPr>
          <p:spPr>
            <a:xfrm>
              <a:off x="8274277" y="82312"/>
              <a:ext cx="684986" cy="671897"/>
            </a:xfrm>
            <a:prstGeom prst="rect">
              <a:avLst/>
            </a:prstGeom>
            <a:blipFill rotWithShape="1">
              <a:blip r:embed="rId3"/>
              <a:stretch>
                <a:fillRect/>
              </a:stretch>
            </a:blip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grpSp>
      <p:sp>
        <p:nvSpPr>
          <p:cNvPr id="102" name="Rectangle 101">
            <a:extLst>
              <a:ext uri="{FF2B5EF4-FFF2-40B4-BE49-F238E27FC236}">
                <a16:creationId xmlns:a16="http://schemas.microsoft.com/office/drawing/2014/main" id="{1C59D7AA-DB6E-4941-BD46-5CC7082AB81E}"/>
              </a:ext>
            </a:extLst>
          </p:cNvPr>
          <p:cNvSpPr/>
          <p:nvPr/>
        </p:nvSpPr>
        <p:spPr>
          <a:xfrm>
            <a:off x="-5557" y="682963"/>
            <a:ext cx="8573393" cy="60695"/>
          </a:xfrm>
          <a:prstGeom prst="rect">
            <a:avLst/>
          </a:prstGeom>
          <a:solidFill>
            <a:srgbClr val="C1D8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6963">
              <a:defRPr/>
            </a:pPr>
            <a:endParaRPr lang="en-GB" sz="2389">
              <a:solidFill>
                <a:prstClr val="white"/>
              </a:solidFill>
              <a:latin typeface="Calibri" panose="020F0502020204030204"/>
            </a:endParaRPr>
          </a:p>
        </p:txBody>
      </p:sp>
      <p:sp>
        <p:nvSpPr>
          <p:cNvPr id="103" name="TextBox 102">
            <a:extLst>
              <a:ext uri="{FF2B5EF4-FFF2-40B4-BE49-F238E27FC236}">
                <a16:creationId xmlns:a16="http://schemas.microsoft.com/office/drawing/2014/main" id="{504BE424-C6B3-4CB0-BF10-5D09265F4EF0}"/>
              </a:ext>
            </a:extLst>
          </p:cNvPr>
          <p:cNvSpPr txBox="1"/>
          <p:nvPr/>
        </p:nvSpPr>
        <p:spPr>
          <a:xfrm>
            <a:off x="183751" y="192645"/>
            <a:ext cx="11554593" cy="500906"/>
          </a:xfrm>
          <a:prstGeom prst="rect">
            <a:avLst/>
          </a:prstGeom>
          <a:noFill/>
        </p:spPr>
        <p:txBody>
          <a:bodyPr wrap="square" rtlCol="0">
            <a:spAutoFit/>
          </a:bodyPr>
          <a:lstStyle/>
          <a:p>
            <a:pPr defTabSz="606947">
              <a:defRPr/>
            </a:pPr>
            <a:r>
              <a:rPr lang="en-US" sz="2655" b="1">
                <a:solidFill>
                  <a:srgbClr val="002D6C"/>
                </a:solidFill>
                <a:latin typeface="Verdana" panose="020B0604030504040204" pitchFamily="34" charset="0"/>
                <a:ea typeface="Verdana" panose="020B0604030504040204" pitchFamily="34" charset="0"/>
              </a:rPr>
              <a:t>FAQ Index</a:t>
            </a:r>
            <a:endParaRPr lang="en-GB" sz="2655" b="1">
              <a:solidFill>
                <a:srgbClr val="002D6C"/>
              </a:solidFill>
              <a:latin typeface="Verdana" panose="020B0604030504040204" pitchFamily="34" charset="0"/>
              <a:ea typeface="Verdana" panose="020B0604030504040204" pitchFamily="34" charset="0"/>
            </a:endParaRPr>
          </a:p>
        </p:txBody>
      </p:sp>
      <p:sp>
        <p:nvSpPr>
          <p:cNvPr id="104" name="Rectangle 103">
            <a:extLst>
              <a:ext uri="{FF2B5EF4-FFF2-40B4-BE49-F238E27FC236}">
                <a16:creationId xmlns:a16="http://schemas.microsoft.com/office/drawing/2014/main" id="{E88DD3C3-C8F9-43C9-A6B4-65BFB8131F6D}"/>
              </a:ext>
            </a:extLst>
          </p:cNvPr>
          <p:cNvSpPr/>
          <p:nvPr/>
        </p:nvSpPr>
        <p:spPr>
          <a:xfrm>
            <a:off x="0" y="1243368"/>
            <a:ext cx="12192000" cy="607577"/>
          </a:xfrm>
          <a:prstGeom prst="rect">
            <a:avLst/>
          </a:prstGeom>
          <a:solidFill>
            <a:srgbClr val="BF83B9"/>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sz="1400">
                <a:solidFill>
                  <a:schemeClr val="bg1"/>
                </a:solidFill>
                <a:latin typeface="Verdana"/>
                <a:ea typeface="Verdana"/>
              </a:rPr>
              <a:t>  </a:t>
            </a:r>
            <a:r>
              <a:rPr lang="en-US" sz="1400">
                <a:solidFill>
                  <a:schemeClr val="bg1"/>
                </a:solidFill>
                <a:latin typeface="Verdana"/>
                <a:ea typeface="Verdana"/>
                <a:hlinkClick r:id="rId4" action="ppaction://hlinksldjump">
                  <a:extLst>
                    <a:ext uri="{A12FA001-AC4F-418D-AE19-62706E023703}">
                      <ahyp:hlinkClr xmlns:ahyp="http://schemas.microsoft.com/office/drawing/2018/hyperlinkcolor" val="tx"/>
                    </a:ext>
                  </a:extLst>
                </a:hlinkClick>
              </a:rPr>
              <a:t>1:</a:t>
            </a:r>
            <a:r>
              <a:rPr lang="en-US" sz="1400" b="1">
                <a:solidFill>
                  <a:schemeClr val="bg1"/>
                </a:solidFill>
                <a:latin typeface="Verdana"/>
                <a:ea typeface="Verdana"/>
                <a:hlinkClick r:id="rId4" action="ppaction://hlinksldjump">
                  <a:extLst>
                    <a:ext uri="{A12FA001-AC4F-418D-AE19-62706E023703}">
                      <ahyp:hlinkClr xmlns:ahyp="http://schemas.microsoft.com/office/drawing/2018/hyperlinkcolor" val="tx"/>
                    </a:ext>
                  </a:extLst>
                </a:hlinkClick>
              </a:rPr>
              <a:t> </a:t>
            </a:r>
            <a:r>
              <a:rPr lang="en-US" sz="1400">
                <a:solidFill>
                  <a:schemeClr val="bg1"/>
                </a:solidFill>
                <a:latin typeface="Verdana"/>
                <a:ea typeface="Verdana"/>
                <a:hlinkClick r:id="rId4" action="ppaction://hlinksldjump">
                  <a:extLst>
                    <a:ext uri="{A12FA001-AC4F-418D-AE19-62706E023703}">
                      <ahyp:hlinkClr xmlns:ahyp="http://schemas.microsoft.com/office/drawing/2018/hyperlinkcolor" val="tx"/>
                    </a:ext>
                  </a:extLst>
                </a:hlinkClick>
              </a:rPr>
              <a:t>As a seller of a non-new item, how can I find the GTIN if the tag/label/barcode is gone and what do I do if I cannot find it?</a:t>
            </a:r>
            <a:endParaRPr lang="en-US" sz="1400">
              <a:solidFill>
                <a:schemeClr val="bg1"/>
              </a:solidFill>
              <a:latin typeface="Verdana"/>
              <a:ea typeface="Verdana"/>
            </a:endParaRPr>
          </a:p>
        </p:txBody>
      </p:sp>
      <p:sp>
        <p:nvSpPr>
          <p:cNvPr id="105" name="Rectangle 104">
            <a:extLst>
              <a:ext uri="{FF2B5EF4-FFF2-40B4-BE49-F238E27FC236}">
                <a16:creationId xmlns:a16="http://schemas.microsoft.com/office/drawing/2014/main" id="{2A885A5B-F894-49F4-80F4-1783D45B58EF}"/>
              </a:ext>
            </a:extLst>
          </p:cNvPr>
          <p:cNvSpPr/>
          <p:nvPr/>
        </p:nvSpPr>
        <p:spPr>
          <a:xfrm>
            <a:off x="0" y="1900797"/>
            <a:ext cx="12192000" cy="607577"/>
          </a:xfrm>
          <a:prstGeom prst="rect">
            <a:avLst/>
          </a:prstGeom>
          <a:solidFill>
            <a:srgbClr val="BF83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a:solidFill>
                  <a:schemeClr val="bg1"/>
                </a:solidFill>
                <a:latin typeface="Verdana" panose="020B0604030504040204" pitchFamily="34" charset="0"/>
                <a:ea typeface="Verdana" panose="020B0604030504040204" pitchFamily="34" charset="0"/>
              </a:rPr>
              <a:t>  </a:t>
            </a:r>
            <a:r>
              <a:rPr lang="en-US" sz="1400">
                <a:solidFill>
                  <a:schemeClr val="bg1"/>
                </a:solidFill>
                <a:latin typeface="Verdana" panose="020B0604030504040204" pitchFamily="34" charset="0"/>
                <a:ea typeface="Verdana" panose="020B0604030504040204" pitchFamily="34" charset="0"/>
                <a:hlinkClick r:id="rId5" action="ppaction://hlinksldjump">
                  <a:extLst>
                    <a:ext uri="{A12FA001-AC4F-418D-AE19-62706E023703}">
                      <ahyp:hlinkClr xmlns:ahyp="http://schemas.microsoft.com/office/drawing/2018/hyperlinkcolor" val="tx"/>
                    </a:ext>
                  </a:extLst>
                </a:hlinkClick>
              </a:rPr>
              <a:t>2: If a non-new item is re-manufactured so that it has different features or components, do I use a the existing GTIN?</a:t>
            </a:r>
            <a:endParaRPr kumimoji="0" lang="en-US" sz="1400" b="1" i="0" u="none" strike="noStrike" kern="1200" cap="none" spc="0" normalizeH="0" baseline="0" noProof="0">
              <a:ln>
                <a:noFill/>
              </a:ln>
              <a:solidFill>
                <a:schemeClr val="bg1"/>
              </a:solidFill>
              <a:effectLst/>
              <a:uLnTx/>
              <a:uFillTx/>
              <a:latin typeface="Verdana" panose="020B0604030504040204" pitchFamily="34" charset="0"/>
              <a:ea typeface="Verdana" panose="020B0604030504040204" pitchFamily="34" charset="0"/>
              <a:cs typeface="+mn-cs"/>
            </a:endParaRPr>
          </a:p>
        </p:txBody>
      </p:sp>
      <p:sp>
        <p:nvSpPr>
          <p:cNvPr id="106" name="Rectangle 105">
            <a:extLst>
              <a:ext uri="{FF2B5EF4-FFF2-40B4-BE49-F238E27FC236}">
                <a16:creationId xmlns:a16="http://schemas.microsoft.com/office/drawing/2014/main" id="{FD30C3D6-3D31-47B0-B233-71CB7E0E17D6}"/>
              </a:ext>
            </a:extLst>
          </p:cNvPr>
          <p:cNvSpPr/>
          <p:nvPr/>
        </p:nvSpPr>
        <p:spPr>
          <a:xfrm>
            <a:off x="0" y="2558226"/>
            <a:ext cx="12192000" cy="607577"/>
          </a:xfrm>
          <a:prstGeom prst="rect">
            <a:avLst/>
          </a:prstGeom>
          <a:solidFill>
            <a:srgbClr val="BF83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a:solidFill>
                  <a:schemeClr val="bg1"/>
                </a:solidFill>
                <a:latin typeface="Verdana" panose="020B0604030504040204" pitchFamily="34" charset="0"/>
                <a:ea typeface="Verdana" panose="020B0604030504040204" pitchFamily="34" charset="0"/>
              </a:rPr>
              <a:t>  </a:t>
            </a:r>
          </a:p>
          <a:p>
            <a:r>
              <a:rPr lang="en-US" sz="1400">
                <a:solidFill>
                  <a:schemeClr val="bg1"/>
                </a:solidFill>
                <a:latin typeface="Verdana" panose="020B0604030504040204" pitchFamily="34" charset="0"/>
                <a:ea typeface="Verdana" panose="020B0604030504040204" pitchFamily="34" charset="0"/>
              </a:rPr>
              <a:t>  </a:t>
            </a:r>
            <a:r>
              <a:rPr lang="en-US" sz="1400">
                <a:solidFill>
                  <a:schemeClr val="bg1"/>
                </a:solidFill>
                <a:latin typeface="Verdana" panose="020B0604030504040204" pitchFamily="34" charset="0"/>
                <a:ea typeface="Verdana" panose="020B0604030504040204" pitchFamily="34" charset="0"/>
                <a:hlinkClick r:id="rId6" action="ppaction://hlinksldjump">
                  <a:extLst>
                    <a:ext uri="{A12FA001-AC4F-418D-AE19-62706E023703}">
                      <ahyp:hlinkClr xmlns:ahyp="http://schemas.microsoft.com/office/drawing/2018/hyperlinkcolor" val="tx"/>
                    </a:ext>
                  </a:extLst>
                </a:hlinkClick>
              </a:rPr>
              <a:t>3: In a closed supply chain environment, how can I differentiate the new versus non-new item price at checkout?</a:t>
            </a:r>
            <a:endParaRPr lang="en-US" sz="1400">
              <a:solidFill>
                <a:schemeClr val="bg1"/>
              </a:solidFill>
              <a:latin typeface="Verdana" panose="020B0604030504040204" pitchFamily="34" charset="0"/>
              <a:ea typeface="Verdana" panose="020B0604030504040204" pitchFamily="34" charset="0"/>
            </a:endParaRPr>
          </a:p>
          <a:p>
            <a:endParaRPr lang="en-US" sz="1400">
              <a:solidFill>
                <a:schemeClr val="bg1"/>
              </a:solidFill>
              <a:latin typeface="Verdana" panose="020B0604030504040204" pitchFamily="34" charset="0"/>
              <a:ea typeface="Verdana" panose="020B0604030504040204" pitchFamily="34" charset="0"/>
            </a:endParaRPr>
          </a:p>
        </p:txBody>
      </p:sp>
      <p:sp>
        <p:nvSpPr>
          <p:cNvPr id="112" name="Rectangle 111">
            <a:extLst>
              <a:ext uri="{FF2B5EF4-FFF2-40B4-BE49-F238E27FC236}">
                <a16:creationId xmlns:a16="http://schemas.microsoft.com/office/drawing/2014/main" id="{7F421D59-C27A-4204-8C07-642BF9ED9D73}"/>
              </a:ext>
            </a:extLst>
          </p:cNvPr>
          <p:cNvSpPr/>
          <p:nvPr/>
        </p:nvSpPr>
        <p:spPr>
          <a:xfrm>
            <a:off x="0" y="3218402"/>
            <a:ext cx="12192000" cy="607577"/>
          </a:xfrm>
          <a:prstGeom prst="rect">
            <a:avLst/>
          </a:prstGeom>
          <a:solidFill>
            <a:srgbClr val="BF83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a:solidFill>
                  <a:schemeClr val="bg1"/>
                </a:solidFill>
                <a:latin typeface="Verdana" panose="020B0604030504040204" pitchFamily="34" charset="0"/>
                <a:ea typeface="Verdana" panose="020B0604030504040204" pitchFamily="34" charset="0"/>
              </a:rPr>
              <a:t>  </a:t>
            </a:r>
            <a:r>
              <a:rPr lang="en-US" sz="1400">
                <a:solidFill>
                  <a:schemeClr val="bg1"/>
                </a:solidFill>
                <a:latin typeface="Verdana" panose="020B0604030504040204" pitchFamily="34" charset="0"/>
                <a:ea typeface="Verdana" panose="020B0604030504040204" pitchFamily="34" charset="0"/>
                <a:hlinkClick r:id="rId7" action="ppaction://hlinksldjump">
                  <a:extLst>
                    <a:ext uri="{A12FA001-AC4F-418D-AE19-62706E023703}">
                      <ahyp:hlinkClr xmlns:ahyp="http://schemas.microsoft.com/office/drawing/2018/hyperlinkcolor" val="tx"/>
                    </a:ext>
                  </a:extLst>
                </a:hlinkClick>
              </a:rPr>
              <a:t>4: In an open supply chain environment, how can I differentiate the new versus non-new item?</a:t>
            </a:r>
            <a:endParaRPr lang="en-US" sz="1400">
              <a:solidFill>
                <a:schemeClr val="bg1"/>
              </a:solidFill>
              <a:latin typeface="Verdana" panose="020B0604030504040204" pitchFamily="34" charset="0"/>
              <a:ea typeface="Verdana" panose="020B0604030504040204" pitchFamily="34" charset="0"/>
            </a:endParaRPr>
          </a:p>
        </p:txBody>
      </p:sp>
      <p:sp>
        <p:nvSpPr>
          <p:cNvPr id="113" name="Rectangle 112">
            <a:extLst>
              <a:ext uri="{FF2B5EF4-FFF2-40B4-BE49-F238E27FC236}">
                <a16:creationId xmlns:a16="http://schemas.microsoft.com/office/drawing/2014/main" id="{8AEAFBD3-8542-454F-A123-631036F1D862}"/>
              </a:ext>
            </a:extLst>
          </p:cNvPr>
          <p:cNvSpPr/>
          <p:nvPr/>
        </p:nvSpPr>
        <p:spPr>
          <a:xfrm>
            <a:off x="0" y="3875831"/>
            <a:ext cx="12192000" cy="607577"/>
          </a:xfrm>
          <a:prstGeom prst="rect">
            <a:avLst/>
          </a:prstGeom>
          <a:solidFill>
            <a:srgbClr val="BF83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endParaRPr lang="en-US" sz="1400">
              <a:solidFill>
                <a:schemeClr val="bg1"/>
              </a:solidFill>
              <a:latin typeface="Verdana" panose="020B0604030504040204" pitchFamily="34" charset="0"/>
              <a:ea typeface="Verdana" panose="020B0604030504040204" pitchFamily="34" charset="0"/>
            </a:endParaRPr>
          </a:p>
          <a:p>
            <a:pPr>
              <a:defRPr/>
            </a:pPr>
            <a:r>
              <a:rPr lang="en-US" sz="1400">
                <a:solidFill>
                  <a:schemeClr val="bg1"/>
                </a:solidFill>
                <a:latin typeface="Verdana" panose="020B0604030504040204" pitchFamily="34" charset="0"/>
                <a:ea typeface="Verdana" panose="020B0604030504040204" pitchFamily="34" charset="0"/>
              </a:rPr>
              <a:t>  </a:t>
            </a:r>
            <a:r>
              <a:rPr lang="en-US" sz="1400">
                <a:solidFill>
                  <a:schemeClr val="bg1"/>
                </a:solidFill>
                <a:latin typeface="Verdana" panose="020B0604030504040204" pitchFamily="34" charset="0"/>
                <a:ea typeface="Verdana" panose="020B0604030504040204" pitchFamily="34" charset="0"/>
                <a:hlinkClick r:id="rId8" action="ppaction://hlinksldjump">
                  <a:extLst>
                    <a:ext uri="{A12FA001-AC4F-418D-AE19-62706E023703}">
                      <ahyp:hlinkClr xmlns:ahyp="http://schemas.microsoft.com/office/drawing/2018/hyperlinkcolor" val="tx"/>
                    </a:ext>
                  </a:extLst>
                </a:hlinkClick>
              </a:rPr>
              <a:t>5: Does open box qualify as non-new? (Open box items are items for which the packaging has been opened but content is</a:t>
            </a:r>
          </a:p>
          <a:p>
            <a:pPr>
              <a:defRPr/>
            </a:pPr>
            <a:r>
              <a:rPr lang="en-US" sz="1400">
                <a:solidFill>
                  <a:schemeClr val="bg1"/>
                </a:solidFill>
                <a:latin typeface="Verdana" panose="020B0604030504040204" pitchFamily="34" charset="0"/>
                <a:ea typeface="Verdana" panose="020B0604030504040204" pitchFamily="34" charset="0"/>
              </a:rPr>
              <a:t>      </a:t>
            </a:r>
            <a:r>
              <a:rPr lang="en-US" sz="1400">
                <a:solidFill>
                  <a:schemeClr val="bg1"/>
                </a:solidFill>
                <a:latin typeface="Verdana" panose="020B0604030504040204" pitchFamily="34" charset="0"/>
                <a:ea typeface="Verdana" panose="020B0604030504040204" pitchFamily="34" charset="0"/>
                <a:hlinkClick r:id="rId8" action="ppaction://hlinksldjump">
                  <a:extLst>
                    <a:ext uri="{A12FA001-AC4F-418D-AE19-62706E023703}">
                      <ahyp:hlinkClr xmlns:ahyp="http://schemas.microsoft.com/office/drawing/2018/hyperlinkcolor" val="tx"/>
                    </a:ext>
                  </a:extLst>
                </a:hlinkClick>
              </a:rPr>
              <a:t>new and unused) Are returned items considered as non-new?</a:t>
            </a:r>
            <a:endParaRPr lang="en-US" sz="1400">
              <a:solidFill>
                <a:schemeClr val="bg1"/>
              </a:solidFill>
              <a:latin typeface="Verdana" panose="020B0604030504040204" pitchFamily="34" charset="0"/>
              <a:ea typeface="Verdana" panose="020B0604030504040204" pitchFamily="34" charset="0"/>
            </a:endParaRPr>
          </a:p>
          <a:p>
            <a:endParaRPr lang="en-US" sz="1400">
              <a:solidFill>
                <a:schemeClr val="bg1"/>
              </a:solidFill>
              <a:latin typeface="Verdana" panose="020B0604030504040204" pitchFamily="34" charset="0"/>
              <a:ea typeface="Verdana" panose="020B0604030504040204" pitchFamily="34" charset="0"/>
            </a:endParaRPr>
          </a:p>
        </p:txBody>
      </p:sp>
      <p:sp>
        <p:nvSpPr>
          <p:cNvPr id="114" name="Rectangle 113">
            <a:extLst>
              <a:ext uri="{FF2B5EF4-FFF2-40B4-BE49-F238E27FC236}">
                <a16:creationId xmlns:a16="http://schemas.microsoft.com/office/drawing/2014/main" id="{B4D6CF43-C3F9-4B34-B32A-70BCBBFDBCF2}"/>
              </a:ext>
            </a:extLst>
          </p:cNvPr>
          <p:cNvSpPr/>
          <p:nvPr/>
        </p:nvSpPr>
        <p:spPr>
          <a:xfrm>
            <a:off x="0" y="4533260"/>
            <a:ext cx="12192000" cy="607577"/>
          </a:xfrm>
          <a:prstGeom prst="rect">
            <a:avLst/>
          </a:prstGeom>
          <a:solidFill>
            <a:srgbClr val="BF83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400">
                <a:solidFill>
                  <a:schemeClr val="bg1"/>
                </a:solidFill>
                <a:latin typeface="Verdana" panose="020B0604030504040204" pitchFamily="34" charset="0"/>
                <a:ea typeface="Verdana" panose="020B0604030504040204" pitchFamily="34" charset="0"/>
              </a:rPr>
              <a:t>   </a:t>
            </a:r>
          </a:p>
          <a:p>
            <a:pPr>
              <a:defRPr/>
            </a:pPr>
            <a:r>
              <a:rPr lang="en-US" sz="1400">
                <a:solidFill>
                  <a:schemeClr val="bg1"/>
                </a:solidFill>
                <a:latin typeface="Verdana" panose="020B0604030504040204" pitchFamily="34" charset="0"/>
                <a:ea typeface="Verdana" panose="020B0604030504040204" pitchFamily="34" charset="0"/>
              </a:rPr>
              <a:t>  </a:t>
            </a:r>
            <a:r>
              <a:rPr lang="en-US" sz="1400">
                <a:solidFill>
                  <a:schemeClr val="bg1"/>
                </a:solidFill>
                <a:latin typeface="Verdana" panose="020B0604030504040204" pitchFamily="34" charset="0"/>
                <a:ea typeface="Verdana" panose="020B0604030504040204" pitchFamily="34" charset="0"/>
                <a:hlinkClick r:id="rId9" action="ppaction://hlinksldjump">
                  <a:extLst>
                    <a:ext uri="{A12FA001-AC4F-418D-AE19-62706E023703}">
                      <ahyp:hlinkClr xmlns:ahyp="http://schemas.microsoft.com/office/drawing/2018/hyperlinkcolor" val="tx"/>
                    </a:ext>
                  </a:extLst>
                </a:hlinkClick>
              </a:rPr>
              <a:t>6:  If I assign a GTIN to a non-new item, what product information should I put in the GS1 database?</a:t>
            </a:r>
            <a:endParaRPr lang="en-US" sz="1400">
              <a:solidFill>
                <a:schemeClr val="bg1"/>
              </a:solidFill>
              <a:latin typeface="Verdana" panose="020B0604030504040204" pitchFamily="34" charset="0"/>
              <a:ea typeface="Verdana" panose="020B0604030504040204" pitchFamily="34" charset="0"/>
            </a:endParaRPr>
          </a:p>
          <a:p>
            <a:endParaRPr lang="en-US" sz="1400">
              <a:solidFill>
                <a:schemeClr val="bg1"/>
              </a:solidFill>
              <a:latin typeface="Verdana" panose="020B0604030504040204" pitchFamily="34" charset="0"/>
              <a:ea typeface="Verdana" panose="020B0604030504040204" pitchFamily="34" charset="0"/>
            </a:endParaRPr>
          </a:p>
        </p:txBody>
      </p:sp>
      <p:sp>
        <p:nvSpPr>
          <p:cNvPr id="21" name="Rectangle 20">
            <a:extLst>
              <a:ext uri="{FF2B5EF4-FFF2-40B4-BE49-F238E27FC236}">
                <a16:creationId xmlns:a16="http://schemas.microsoft.com/office/drawing/2014/main" id="{D9E4358B-2AB6-4912-A602-EBAAE3F39201}"/>
              </a:ext>
            </a:extLst>
          </p:cNvPr>
          <p:cNvSpPr/>
          <p:nvPr/>
        </p:nvSpPr>
        <p:spPr>
          <a:xfrm>
            <a:off x="0" y="757458"/>
            <a:ext cx="12192000" cy="442207"/>
          </a:xfrm>
          <a:prstGeom prst="rect">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endParaRPr lang="en-US" sz="1400">
              <a:solidFill>
                <a:schemeClr val="bg1"/>
              </a:solidFill>
              <a:latin typeface="Verdana"/>
              <a:ea typeface="Verdana"/>
            </a:endParaRPr>
          </a:p>
        </p:txBody>
      </p:sp>
      <p:sp>
        <p:nvSpPr>
          <p:cNvPr id="23" name="TextBox 22">
            <a:extLst>
              <a:ext uri="{FF2B5EF4-FFF2-40B4-BE49-F238E27FC236}">
                <a16:creationId xmlns:a16="http://schemas.microsoft.com/office/drawing/2014/main" id="{37DFF213-8727-4A6C-A838-7F0AAA5CA6E4}"/>
              </a:ext>
            </a:extLst>
          </p:cNvPr>
          <p:cNvSpPr txBox="1"/>
          <p:nvPr/>
        </p:nvSpPr>
        <p:spPr>
          <a:xfrm>
            <a:off x="5369169" y="807565"/>
            <a:ext cx="1453663" cy="338554"/>
          </a:xfrm>
          <a:prstGeom prst="rect">
            <a:avLst/>
          </a:prstGeom>
          <a:noFill/>
        </p:spPr>
        <p:txBody>
          <a:bodyPr wrap="square" rtlCol="0">
            <a:spAutoFit/>
          </a:bodyPr>
          <a:lstStyle/>
          <a:p>
            <a:pPr algn="ctr" defTabSz="606947">
              <a:defRPr/>
            </a:pPr>
            <a:r>
              <a:rPr lang="en-US" sz="1600" b="1">
                <a:solidFill>
                  <a:schemeClr val="bg1"/>
                </a:solidFill>
                <a:latin typeface="Verdana" panose="020B0604030504040204" pitchFamily="34" charset="0"/>
                <a:ea typeface="Verdana" panose="020B0604030504040204" pitchFamily="34" charset="0"/>
              </a:rPr>
              <a:t>FAQs</a:t>
            </a:r>
            <a:endParaRPr lang="en-GB" sz="1600" b="1">
              <a:solidFill>
                <a:schemeClr val="bg1"/>
              </a:solidFill>
              <a:latin typeface="Verdana" panose="020B0604030504040204" pitchFamily="34" charset="0"/>
              <a:ea typeface="Verdana" panose="020B0604030504040204" pitchFamily="34" charset="0"/>
            </a:endParaRPr>
          </a:p>
        </p:txBody>
      </p:sp>
      <p:sp>
        <p:nvSpPr>
          <p:cNvPr id="24" name="Rectangle 23">
            <a:extLst>
              <a:ext uri="{FF2B5EF4-FFF2-40B4-BE49-F238E27FC236}">
                <a16:creationId xmlns:a16="http://schemas.microsoft.com/office/drawing/2014/main" id="{AF145AE7-E24B-4EB6-8CE9-C48009919166}"/>
              </a:ext>
            </a:extLst>
          </p:cNvPr>
          <p:cNvSpPr/>
          <p:nvPr/>
        </p:nvSpPr>
        <p:spPr>
          <a:xfrm>
            <a:off x="-5557" y="5190693"/>
            <a:ext cx="12216816" cy="442207"/>
          </a:xfrm>
          <a:prstGeom prst="rect">
            <a:avLst/>
          </a:prstGeom>
          <a:solidFill>
            <a:srgbClr val="8FC5D4">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5" name="TextBox 24">
            <a:extLst>
              <a:ext uri="{FF2B5EF4-FFF2-40B4-BE49-F238E27FC236}">
                <a16:creationId xmlns:a16="http://schemas.microsoft.com/office/drawing/2014/main" id="{363CA9B2-654B-4064-8836-09B2A1B13320}"/>
              </a:ext>
            </a:extLst>
          </p:cNvPr>
          <p:cNvSpPr txBox="1"/>
          <p:nvPr/>
        </p:nvSpPr>
        <p:spPr>
          <a:xfrm>
            <a:off x="158097" y="5245563"/>
            <a:ext cx="11188465" cy="307777"/>
          </a:xfrm>
          <a:prstGeom prst="rect">
            <a:avLst/>
          </a:prstGeom>
          <a:noFill/>
        </p:spPr>
        <p:txBody>
          <a:bodyPr wrap="square">
            <a:spAutoFit/>
          </a:bodyPr>
          <a:lstStyle/>
          <a:p>
            <a:r>
              <a:rPr lang="en-US" sz="1400" b="0" i="1">
                <a:solidFill>
                  <a:srgbClr val="002D6C"/>
                </a:solidFill>
                <a:effectLst/>
                <a:latin typeface="Verdana" panose="020B0604030504040204" pitchFamily="34" charset="0"/>
                <a:ea typeface="Verdana" panose="020B0604030504040204" pitchFamily="34" charset="0"/>
              </a:rPr>
              <a:t>You will see the question icon      on each answer slide. Click this icon to access the FAQ Index.</a:t>
            </a:r>
            <a:endParaRPr lang="en-IN" sz="1400"/>
          </a:p>
        </p:txBody>
      </p:sp>
      <p:pic>
        <p:nvPicPr>
          <p:cNvPr id="26" name="Graphic 25">
            <a:extLst>
              <a:ext uri="{FF2B5EF4-FFF2-40B4-BE49-F238E27FC236}">
                <a16:creationId xmlns:a16="http://schemas.microsoft.com/office/drawing/2014/main" id="{AC9BC2FA-1A02-44ED-8597-FDB71F3F111A}"/>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2981491" y="5287493"/>
            <a:ext cx="217929" cy="217929"/>
          </a:xfrm>
          <a:prstGeom prst="rect">
            <a:avLst/>
          </a:prstGeom>
        </p:spPr>
      </p:pic>
      <p:sp>
        <p:nvSpPr>
          <p:cNvPr id="27" name="Rectangle 26">
            <a:extLst>
              <a:ext uri="{FF2B5EF4-FFF2-40B4-BE49-F238E27FC236}">
                <a16:creationId xmlns:a16="http://schemas.microsoft.com/office/drawing/2014/main" id="{60C5B724-95EF-4DA2-8D5F-022DDB3D15DD}"/>
              </a:ext>
            </a:extLst>
          </p:cNvPr>
          <p:cNvSpPr/>
          <p:nvPr/>
        </p:nvSpPr>
        <p:spPr>
          <a:xfrm flipV="1">
            <a:off x="-2" y="6128711"/>
            <a:ext cx="12192001" cy="729285"/>
          </a:xfrm>
          <a:prstGeom prst="rect">
            <a:avLst/>
          </a:prstGeom>
          <a:solidFill>
            <a:srgbClr val="E6E7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6963" rtl="0" eaLnBrk="1" fontAlgn="auto" latinLnBrk="0" hangingPunct="1">
              <a:lnSpc>
                <a:spcPct val="100000"/>
              </a:lnSpc>
              <a:spcBef>
                <a:spcPts val="0"/>
              </a:spcBef>
              <a:spcAft>
                <a:spcPts val="0"/>
              </a:spcAft>
              <a:buClrTx/>
              <a:buSzTx/>
              <a:buFontTx/>
              <a:buNone/>
              <a:tabLst/>
              <a:defRPr/>
            </a:pPr>
            <a:endParaRPr kumimoji="0" lang="en-GB" sz="2389"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0" name="Graphic 29">
            <a:extLst>
              <a:ext uri="{FF2B5EF4-FFF2-40B4-BE49-F238E27FC236}">
                <a16:creationId xmlns:a16="http://schemas.microsoft.com/office/drawing/2014/main" id="{5EE90643-5629-4124-86BD-A72D6B047E55}"/>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183757" y="6225844"/>
            <a:ext cx="538759" cy="439513"/>
          </a:xfrm>
          <a:prstGeom prst="rect">
            <a:avLst/>
          </a:prstGeom>
        </p:spPr>
      </p:pic>
      <p:sp>
        <p:nvSpPr>
          <p:cNvPr id="31" name="Footer Placeholder 18">
            <a:extLst>
              <a:ext uri="{FF2B5EF4-FFF2-40B4-BE49-F238E27FC236}">
                <a16:creationId xmlns:a16="http://schemas.microsoft.com/office/drawing/2014/main" id="{F5684405-576A-4D65-BE02-CECA996CE808}"/>
              </a:ext>
            </a:extLst>
          </p:cNvPr>
          <p:cNvSpPr>
            <a:spLocks noGrp="1"/>
          </p:cNvSpPr>
          <p:nvPr>
            <p:ph type="ftr" sz="quarter" idx="11"/>
          </p:nvPr>
        </p:nvSpPr>
        <p:spPr>
          <a:xfrm>
            <a:off x="5147891" y="6264612"/>
            <a:ext cx="4097020" cy="361976"/>
          </a:xfrm>
        </p:spPr>
        <p:txBody>
          <a:bodyPr/>
          <a:lstStyle/>
          <a:p>
            <a:pPr marL="0" marR="0" lvl="0" indent="0" algn="l" defTabSz="606963" rtl="0" eaLnBrk="1" fontAlgn="auto" latinLnBrk="0" hangingPunct="1">
              <a:lnSpc>
                <a:spcPct val="100000"/>
              </a:lnSpc>
              <a:spcBef>
                <a:spcPts val="0"/>
              </a:spcBef>
              <a:spcAft>
                <a:spcPts val="0"/>
              </a:spcAft>
              <a:buClrTx/>
              <a:buSzTx/>
              <a:buFontTx/>
              <a:buNone/>
              <a:tabLst/>
              <a:defRPr/>
            </a:pPr>
            <a:r>
              <a:rPr kumimoji="0" lang="en-GB" sz="1195" b="0" i="0" u="none" strike="noStrike" kern="1200" cap="none" spc="0" normalizeH="0" baseline="0" noProof="0">
                <a:ln>
                  <a:noFill/>
                </a:ln>
                <a:solidFill>
                  <a:prstClr val="black">
                    <a:tint val="75000"/>
                  </a:prstClr>
                </a:solidFill>
                <a:effectLst/>
                <a:uLnTx/>
                <a:uFillTx/>
                <a:latin typeface="Verdana" panose="020B0604030504040204" pitchFamily="34" charset="0"/>
                <a:ea typeface="Verdana" panose="020B0604030504040204" pitchFamily="34" charset="0"/>
                <a:cs typeface="+mn-cs"/>
              </a:rPr>
              <a:t>The Global Language of Business</a:t>
            </a:r>
          </a:p>
        </p:txBody>
      </p:sp>
      <p:sp>
        <p:nvSpPr>
          <p:cNvPr id="32" name="Slide Number Placeholder 19">
            <a:extLst>
              <a:ext uri="{FF2B5EF4-FFF2-40B4-BE49-F238E27FC236}">
                <a16:creationId xmlns:a16="http://schemas.microsoft.com/office/drawing/2014/main" id="{69B7EF5C-25DB-4208-A41C-7F5AB2764C76}"/>
              </a:ext>
            </a:extLst>
          </p:cNvPr>
          <p:cNvSpPr>
            <a:spLocks noGrp="1"/>
          </p:cNvSpPr>
          <p:nvPr>
            <p:ph type="sldNum" sz="quarter" idx="12"/>
          </p:nvPr>
        </p:nvSpPr>
        <p:spPr>
          <a:xfrm>
            <a:off x="8599735" y="6264612"/>
            <a:ext cx="2731347" cy="361976"/>
          </a:xfrm>
        </p:spPr>
        <p:txBody>
          <a:bodyPr/>
          <a:lstStyle/>
          <a:p>
            <a:pPr marL="0" marR="0" lvl="0" indent="0" algn="r" defTabSz="606963" rtl="0" eaLnBrk="1" fontAlgn="auto" latinLnBrk="0" hangingPunct="1">
              <a:lnSpc>
                <a:spcPct val="100000"/>
              </a:lnSpc>
              <a:spcBef>
                <a:spcPts val="0"/>
              </a:spcBef>
              <a:spcAft>
                <a:spcPts val="0"/>
              </a:spcAft>
              <a:buClrTx/>
              <a:buSzTx/>
              <a:buFontTx/>
              <a:buNone/>
              <a:tabLst/>
              <a:defRPr/>
            </a:pPr>
            <a:fld id="{C03A9B0B-16FE-437C-852A-D18E2AA4C857}" type="slidenum">
              <a:rPr kumimoji="0" lang="en-GB" sz="1195" b="0" i="0" u="none" strike="noStrike" kern="1200" cap="none" spc="0" normalizeH="0" baseline="0" noProof="0">
                <a:ln>
                  <a:noFill/>
                </a:ln>
                <a:solidFill>
                  <a:prstClr val="black">
                    <a:tint val="75000"/>
                  </a:prstClr>
                </a:solidFill>
                <a:effectLst/>
                <a:uLnTx/>
                <a:uFillTx/>
                <a:latin typeface="Verdana" panose="020B0604030504040204" pitchFamily="34" charset="0"/>
                <a:ea typeface="Verdana" panose="020B0604030504040204" pitchFamily="34" charset="0"/>
                <a:cs typeface="+mn-cs"/>
              </a:rPr>
              <a:pPr marL="0" marR="0" lvl="0" indent="0" algn="r" defTabSz="606963" rtl="0" eaLnBrk="1" fontAlgn="auto" latinLnBrk="0" hangingPunct="1">
                <a:lnSpc>
                  <a:spcPct val="100000"/>
                </a:lnSpc>
                <a:spcBef>
                  <a:spcPts val="0"/>
                </a:spcBef>
                <a:spcAft>
                  <a:spcPts val="0"/>
                </a:spcAft>
                <a:buClrTx/>
                <a:buSzTx/>
                <a:buFontTx/>
                <a:buNone/>
                <a:tabLst/>
                <a:defRPr/>
              </a:pPr>
              <a:t>10</a:t>
            </a:fld>
            <a:endParaRPr kumimoji="0" lang="en-GB" sz="1195" b="0" i="0" u="none" strike="noStrike" kern="1200" cap="none" spc="0" normalizeH="0" baseline="0" noProof="0">
              <a:ln>
                <a:noFill/>
              </a:ln>
              <a:solidFill>
                <a:prstClr val="black">
                  <a:tint val="75000"/>
                </a:prstClr>
              </a:solidFill>
              <a:effectLst/>
              <a:uLnTx/>
              <a:uFillTx/>
              <a:latin typeface="Verdana" panose="020B0604030504040204" pitchFamily="34" charset="0"/>
              <a:ea typeface="Verdana" panose="020B0604030504040204" pitchFamily="34" charset="0"/>
              <a:cs typeface="+mn-cs"/>
            </a:endParaRPr>
          </a:p>
        </p:txBody>
      </p:sp>
      <p:sp>
        <p:nvSpPr>
          <p:cNvPr id="33" name="Footer Placeholder 18">
            <a:extLst>
              <a:ext uri="{FF2B5EF4-FFF2-40B4-BE49-F238E27FC236}">
                <a16:creationId xmlns:a16="http://schemas.microsoft.com/office/drawing/2014/main" id="{9C541A09-8132-4693-9568-143A5FD9FEF3}"/>
              </a:ext>
            </a:extLst>
          </p:cNvPr>
          <p:cNvSpPr txBox="1">
            <a:spLocks/>
          </p:cNvSpPr>
          <p:nvPr/>
        </p:nvSpPr>
        <p:spPr>
          <a:xfrm>
            <a:off x="9244912" y="6264612"/>
            <a:ext cx="1407393" cy="361976"/>
          </a:xfrm>
          <a:prstGeom prst="rect">
            <a:avLst/>
          </a:prstGeom>
        </p:spPr>
        <p:txBody>
          <a:bodyPr vert="horz" lIns="121393" tIns="60696" rIns="121393" bIns="60696"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606963" rtl="0" eaLnBrk="1" fontAlgn="auto" latinLnBrk="0" hangingPunct="1">
              <a:lnSpc>
                <a:spcPct val="100000"/>
              </a:lnSpc>
              <a:spcBef>
                <a:spcPts val="0"/>
              </a:spcBef>
              <a:spcAft>
                <a:spcPts val="0"/>
              </a:spcAft>
              <a:buClrTx/>
              <a:buSzTx/>
              <a:buFontTx/>
              <a:buNone/>
              <a:tabLst/>
              <a:defRPr/>
            </a:pPr>
            <a:r>
              <a:rPr kumimoji="0" lang="en-GB" sz="1189" b="0" i="0" u="none" strike="noStrike" kern="1200" cap="none" spc="0" normalizeH="0" baseline="0" noProof="0">
                <a:ln>
                  <a:noFill/>
                </a:ln>
                <a:solidFill>
                  <a:prstClr val="black">
                    <a:tint val="75000"/>
                  </a:prstClr>
                </a:solidFill>
                <a:effectLst/>
                <a:uLnTx/>
                <a:uFillTx/>
                <a:latin typeface="Verdana" panose="020B0604030504040204" pitchFamily="34" charset="0"/>
                <a:ea typeface="Verdana" panose="020B0604030504040204" pitchFamily="34" charset="0"/>
                <a:cs typeface="+mn-cs"/>
              </a:rPr>
              <a:t>GS1 2024</a:t>
            </a:r>
          </a:p>
        </p:txBody>
      </p:sp>
      <p:sp>
        <p:nvSpPr>
          <p:cNvPr id="34" name="Footer Placeholder 18">
            <a:extLst>
              <a:ext uri="{FF2B5EF4-FFF2-40B4-BE49-F238E27FC236}">
                <a16:creationId xmlns:a16="http://schemas.microsoft.com/office/drawing/2014/main" id="{C17757B6-6271-4154-A636-B163893AF07A}"/>
              </a:ext>
            </a:extLst>
          </p:cNvPr>
          <p:cNvSpPr txBox="1">
            <a:spLocks/>
          </p:cNvSpPr>
          <p:nvPr/>
        </p:nvSpPr>
        <p:spPr>
          <a:xfrm>
            <a:off x="829987" y="6264612"/>
            <a:ext cx="4097020" cy="361976"/>
          </a:xfrm>
          <a:prstGeom prst="rect">
            <a:avLst/>
          </a:prstGeom>
        </p:spPr>
        <p:txBody>
          <a:bodyPr vert="horz" lIns="121393" tIns="60696" rIns="121393" bIns="60696"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606963" rtl="0" eaLnBrk="1" fontAlgn="auto" latinLnBrk="0" hangingPunct="1">
              <a:lnSpc>
                <a:spcPct val="100000"/>
              </a:lnSpc>
              <a:spcBef>
                <a:spcPts val="0"/>
              </a:spcBef>
              <a:spcAft>
                <a:spcPts val="0"/>
              </a:spcAft>
              <a:buClrTx/>
              <a:buSzTx/>
              <a:buFontTx/>
              <a:buNone/>
              <a:tabLst/>
              <a:defRPr/>
            </a:pPr>
            <a:r>
              <a:rPr kumimoji="0" lang="en-GB" sz="1195" b="1" i="0" u="none" strike="noStrike" kern="1200" cap="none" spc="0" normalizeH="0" baseline="0" noProof="0">
                <a:ln>
                  <a:noFill/>
                </a:ln>
                <a:solidFill>
                  <a:srgbClr val="58595B"/>
                </a:solidFill>
                <a:effectLst/>
                <a:uLnTx/>
                <a:uFillTx/>
                <a:latin typeface="Verdana" panose="020B0604030504040204" pitchFamily="34" charset="0"/>
                <a:ea typeface="Verdana" panose="020B0604030504040204" pitchFamily="34" charset="0"/>
                <a:cs typeface="+mn-cs"/>
              </a:rPr>
              <a:t>Non-new – Trade Item Identification </a:t>
            </a:r>
          </a:p>
        </p:txBody>
      </p:sp>
    </p:spTree>
    <p:extLst>
      <p:ext uri="{BB962C8B-B14F-4D97-AF65-F5344CB8AC3E}">
        <p14:creationId xmlns:p14="http://schemas.microsoft.com/office/powerpoint/2010/main" val="32759129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B8AC2ECF-3FBE-48EB-822E-70B2EA6C1B96}"/>
              </a:ext>
            </a:extLst>
          </p:cNvPr>
          <p:cNvSpPr/>
          <p:nvPr/>
        </p:nvSpPr>
        <p:spPr>
          <a:xfrm>
            <a:off x="0" y="7147"/>
            <a:ext cx="12204112" cy="6800172"/>
          </a:xfrm>
          <a:prstGeom prst="rect">
            <a:avLst/>
          </a:prstGeom>
          <a:solidFill>
            <a:srgbClr val="BF83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r>
              <a:rPr lang="en-IN" sz="2400">
                <a:solidFill>
                  <a:prstClr val="white"/>
                </a:solidFill>
                <a:latin typeface="Calibri" panose="020F0502020204030204"/>
              </a:rPr>
              <a:t>     </a:t>
            </a:r>
          </a:p>
        </p:txBody>
      </p:sp>
      <p:sp>
        <p:nvSpPr>
          <p:cNvPr id="36" name="Rectangle 35">
            <a:extLst>
              <a:ext uri="{FF2B5EF4-FFF2-40B4-BE49-F238E27FC236}">
                <a16:creationId xmlns:a16="http://schemas.microsoft.com/office/drawing/2014/main" id="{EDE70061-282D-4F68-8A8A-B6E66291CBC6}"/>
              </a:ext>
            </a:extLst>
          </p:cNvPr>
          <p:cNvSpPr/>
          <p:nvPr/>
        </p:nvSpPr>
        <p:spPr>
          <a:xfrm>
            <a:off x="222893" y="1059064"/>
            <a:ext cx="11750540" cy="5090066"/>
          </a:xfrm>
          <a:prstGeom prst="rect">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09585">
              <a:defRPr/>
            </a:pPr>
            <a:r>
              <a:rPr lang="en-US" sz="2400">
                <a:solidFill>
                  <a:prstClr val="white"/>
                </a:solidFill>
                <a:latin typeface="Segoe UI" panose="020B0502040204020203" pitchFamily="34" charset="0"/>
              </a:rPr>
              <a:t>The brand owner provides the GTIN to the contracted party to assign to the physical bundle since it is creating the bundle on behalf of the brand owner.</a:t>
            </a:r>
            <a:endParaRPr lang="en-US" sz="2400">
              <a:solidFill>
                <a:prstClr val="white"/>
              </a:solidFill>
              <a:latin typeface="Arial" panose="020B0604020202020204" pitchFamily="34" charset="0"/>
            </a:endParaRPr>
          </a:p>
        </p:txBody>
      </p:sp>
      <p:sp>
        <p:nvSpPr>
          <p:cNvPr id="70" name="Rectangle 69">
            <a:extLst>
              <a:ext uri="{FF2B5EF4-FFF2-40B4-BE49-F238E27FC236}">
                <a16:creationId xmlns:a16="http://schemas.microsoft.com/office/drawing/2014/main" id="{CF190C0A-77D1-4375-ADF2-32F116674202}"/>
              </a:ext>
            </a:extLst>
          </p:cNvPr>
          <p:cNvSpPr/>
          <p:nvPr/>
        </p:nvSpPr>
        <p:spPr>
          <a:xfrm>
            <a:off x="243966" y="2157549"/>
            <a:ext cx="11727303" cy="3971162"/>
          </a:xfrm>
          <a:prstGeom prst="rect">
            <a:avLst/>
          </a:prstGeom>
          <a:solidFill>
            <a:srgbClr val="F5EB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endParaRPr lang="en-IN" sz="2400">
              <a:solidFill>
                <a:prstClr val="white"/>
              </a:solidFill>
              <a:latin typeface="Calibri" panose="020F0502020204030204"/>
            </a:endParaRPr>
          </a:p>
        </p:txBody>
      </p:sp>
      <p:grpSp>
        <p:nvGrpSpPr>
          <p:cNvPr id="26" name="Group 25">
            <a:extLst>
              <a:ext uri="{FF2B5EF4-FFF2-40B4-BE49-F238E27FC236}">
                <a16:creationId xmlns:a16="http://schemas.microsoft.com/office/drawing/2014/main" id="{EA856425-0EBC-4207-806A-B72776D3975D}"/>
              </a:ext>
            </a:extLst>
          </p:cNvPr>
          <p:cNvGrpSpPr/>
          <p:nvPr/>
        </p:nvGrpSpPr>
        <p:grpSpPr>
          <a:xfrm>
            <a:off x="11536771" y="97179"/>
            <a:ext cx="567495" cy="567495"/>
            <a:chOff x="8219656" y="21146"/>
            <a:chExt cx="794228" cy="794228"/>
          </a:xfrm>
        </p:grpSpPr>
        <p:sp>
          <p:nvSpPr>
            <p:cNvPr id="27" name="Oval 26">
              <a:extLst>
                <a:ext uri="{FF2B5EF4-FFF2-40B4-BE49-F238E27FC236}">
                  <a16:creationId xmlns:a16="http://schemas.microsoft.com/office/drawing/2014/main" id="{F148F79E-4A9D-4FE6-BBBF-000B30819FEE}"/>
                </a:ext>
              </a:extLst>
            </p:cNvPr>
            <p:cNvSpPr/>
            <p:nvPr/>
          </p:nvSpPr>
          <p:spPr>
            <a:xfrm>
              <a:off x="8219656" y="21146"/>
              <a:ext cx="794228" cy="7942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endParaRPr lang="en-IN" sz="2400">
                <a:solidFill>
                  <a:prstClr val="white"/>
                </a:solidFill>
                <a:latin typeface="Calibri" panose="020F0502020204030204"/>
              </a:endParaRPr>
            </a:p>
          </p:txBody>
        </p:sp>
        <p:sp>
          <p:nvSpPr>
            <p:cNvPr id="30" name="Rectangle 29">
              <a:extLst>
                <a:ext uri="{FF2B5EF4-FFF2-40B4-BE49-F238E27FC236}">
                  <a16:creationId xmlns:a16="http://schemas.microsoft.com/office/drawing/2014/main" id="{1A117346-1229-462A-A4D8-6A0490F53FFA}"/>
                </a:ext>
              </a:extLst>
            </p:cNvPr>
            <p:cNvSpPr/>
            <p:nvPr/>
          </p:nvSpPr>
          <p:spPr>
            <a:xfrm>
              <a:off x="8274277" y="82312"/>
              <a:ext cx="684986" cy="671897"/>
            </a:xfrm>
            <a:prstGeom prst="rect">
              <a:avLst/>
            </a:prstGeom>
            <a:blipFill rotWithShape="1">
              <a:blip r:embed="rId3"/>
              <a:stretch>
                <a:fillRect/>
              </a:stretch>
            </a:blip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9585">
                <a:defRPr/>
              </a:pPr>
              <a:endParaRPr lang="en-GB" sz="2400">
                <a:solidFill>
                  <a:prstClr val="white"/>
                </a:solidFill>
                <a:latin typeface="Calibri" panose="020F0502020204030204"/>
              </a:endParaRPr>
            </a:p>
          </p:txBody>
        </p:sp>
      </p:grpSp>
      <p:sp>
        <p:nvSpPr>
          <p:cNvPr id="40" name="TextBox 39">
            <a:extLst>
              <a:ext uri="{FF2B5EF4-FFF2-40B4-BE49-F238E27FC236}">
                <a16:creationId xmlns:a16="http://schemas.microsoft.com/office/drawing/2014/main" id="{85360E02-50D2-4112-AE71-5DD41186BC14}"/>
              </a:ext>
            </a:extLst>
          </p:cNvPr>
          <p:cNvSpPr txBox="1"/>
          <p:nvPr/>
        </p:nvSpPr>
        <p:spPr>
          <a:xfrm>
            <a:off x="158096" y="158294"/>
            <a:ext cx="11160108" cy="666977"/>
          </a:xfrm>
          <a:prstGeom prst="rect">
            <a:avLst/>
          </a:prstGeom>
          <a:noFill/>
        </p:spPr>
        <p:txBody>
          <a:bodyPr wrap="square" rtlCol="0">
            <a:spAutoFit/>
          </a:bodyPr>
          <a:lstStyle/>
          <a:p>
            <a:pPr defTabSz="609585">
              <a:defRPr/>
            </a:pPr>
            <a:r>
              <a:rPr lang="en-US" sz="1867" b="1">
                <a:solidFill>
                  <a:prstClr val="white"/>
                </a:solidFill>
                <a:latin typeface="Verdana" panose="020B0604030504040204" pitchFamily="34" charset="0"/>
                <a:ea typeface="Verdana" panose="020B0604030504040204" pitchFamily="34" charset="0"/>
              </a:rPr>
              <a:t>FAQ 1: As a seller of a non-new item, how can I find the GTIN if the tag/label/barcode is gone and what do I do if I cannot find it? </a:t>
            </a:r>
          </a:p>
        </p:txBody>
      </p:sp>
      <p:sp>
        <p:nvSpPr>
          <p:cNvPr id="2" name="TextBox 1">
            <a:extLst>
              <a:ext uri="{FF2B5EF4-FFF2-40B4-BE49-F238E27FC236}">
                <a16:creationId xmlns:a16="http://schemas.microsoft.com/office/drawing/2014/main" id="{3C49BCA4-FDA2-BEF0-0E41-FCE2F0507D4F}"/>
              </a:ext>
            </a:extLst>
          </p:cNvPr>
          <p:cNvSpPr txBox="1"/>
          <p:nvPr/>
        </p:nvSpPr>
        <p:spPr>
          <a:xfrm>
            <a:off x="231267" y="1122862"/>
            <a:ext cx="11637705" cy="830997"/>
          </a:xfrm>
          <a:prstGeom prst="rect">
            <a:avLst/>
          </a:prstGeom>
          <a:noFill/>
        </p:spPr>
        <p:txBody>
          <a:bodyPr wrap="square" lIns="91440" tIns="45720" rIns="91440" bIns="45720" rtlCol="0" anchor="t">
            <a:spAutoFit/>
          </a:bodyPr>
          <a:lstStyle/>
          <a:p>
            <a:pPr defTabSz="609585">
              <a:defRPr/>
            </a:pPr>
            <a:r>
              <a:rPr lang="en-US" sz="1600" b="1">
                <a:solidFill>
                  <a:srgbClr val="002060"/>
                </a:solidFill>
                <a:latin typeface="Verdana"/>
                <a:ea typeface="Verdana"/>
              </a:rPr>
              <a:t>A</a:t>
            </a:r>
            <a:r>
              <a:rPr lang="en-US" sz="1600">
                <a:solidFill>
                  <a:srgbClr val="002060"/>
                </a:solidFill>
                <a:latin typeface="Verdana"/>
                <a:ea typeface="Verdana"/>
              </a:rPr>
              <a:t>: A seller should make every attempt to find the original GTIN through resources like the manufacturer, Verified by GS1, product catalogs and online searches.  If the original GTIN cannot be found, a new GTIN may be assigned by </a:t>
            </a:r>
            <a:r>
              <a:rPr lang="en-US" sz="1600">
                <a:solidFill>
                  <a:srgbClr val="002C6C"/>
                </a:solidFill>
                <a:latin typeface="Verdana"/>
              </a:rPr>
              <a:t>a downstream party (e.g. distributor, </a:t>
            </a:r>
            <a:r>
              <a:rPr lang="en-US" sz="1600" err="1">
                <a:solidFill>
                  <a:srgbClr val="002C6C"/>
                </a:solidFill>
                <a:latin typeface="Verdana"/>
              </a:rPr>
              <a:t>refurbisher</a:t>
            </a:r>
            <a:r>
              <a:rPr lang="en-US" sz="1600">
                <a:solidFill>
                  <a:srgbClr val="002C6C"/>
                </a:solidFill>
                <a:latin typeface="Verdana"/>
              </a:rPr>
              <a:t>, retailer, seller, etc.) called the GTIN allocator.</a:t>
            </a:r>
            <a:endParaRPr lang="en-US" sz="1600">
              <a:solidFill>
                <a:srgbClr val="002060"/>
              </a:solidFill>
              <a:latin typeface="Verdana"/>
              <a:ea typeface="Verdana"/>
            </a:endParaRPr>
          </a:p>
        </p:txBody>
      </p:sp>
      <p:sp>
        <p:nvSpPr>
          <p:cNvPr id="32" name="Rectangle 31">
            <a:extLst>
              <a:ext uri="{FF2B5EF4-FFF2-40B4-BE49-F238E27FC236}">
                <a16:creationId xmlns:a16="http://schemas.microsoft.com/office/drawing/2014/main" id="{03979B42-A68A-4923-93E5-0AF2A5F19510}"/>
              </a:ext>
            </a:extLst>
          </p:cNvPr>
          <p:cNvSpPr/>
          <p:nvPr/>
        </p:nvSpPr>
        <p:spPr>
          <a:xfrm flipV="1">
            <a:off x="-2" y="6128711"/>
            <a:ext cx="12192001" cy="7292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6963">
              <a:defRPr/>
            </a:pPr>
            <a:endParaRPr lang="en-GB" sz="2389">
              <a:solidFill>
                <a:prstClr val="white"/>
              </a:solidFill>
              <a:latin typeface="Calibri" panose="020F0502020204030204"/>
            </a:endParaRPr>
          </a:p>
        </p:txBody>
      </p:sp>
      <p:pic>
        <p:nvPicPr>
          <p:cNvPr id="33" name="Graphic 32">
            <a:extLst>
              <a:ext uri="{FF2B5EF4-FFF2-40B4-BE49-F238E27FC236}">
                <a16:creationId xmlns:a16="http://schemas.microsoft.com/office/drawing/2014/main" id="{8B9E9839-887E-4696-818F-9A69319B335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83757" y="6225844"/>
            <a:ext cx="538759" cy="439513"/>
          </a:xfrm>
          <a:prstGeom prst="rect">
            <a:avLst/>
          </a:prstGeom>
        </p:spPr>
      </p:pic>
      <p:sp>
        <p:nvSpPr>
          <p:cNvPr id="35" name="Footer Placeholder 18">
            <a:extLst>
              <a:ext uri="{FF2B5EF4-FFF2-40B4-BE49-F238E27FC236}">
                <a16:creationId xmlns:a16="http://schemas.microsoft.com/office/drawing/2014/main" id="{0C037A5A-EDA0-4779-8E9C-7DD49603F0A6}"/>
              </a:ext>
            </a:extLst>
          </p:cNvPr>
          <p:cNvSpPr>
            <a:spLocks noGrp="1"/>
          </p:cNvSpPr>
          <p:nvPr>
            <p:ph type="ftr" sz="quarter" idx="11"/>
          </p:nvPr>
        </p:nvSpPr>
        <p:spPr>
          <a:xfrm>
            <a:off x="5147891" y="6264612"/>
            <a:ext cx="4097020" cy="361976"/>
          </a:xfrm>
        </p:spPr>
        <p:txBody>
          <a:bodyPr/>
          <a:lstStyle/>
          <a:p>
            <a:pPr algn="l" defTabSz="606963">
              <a:defRPr/>
            </a:pPr>
            <a:r>
              <a:rPr lang="en-GB">
                <a:solidFill>
                  <a:prstClr val="black">
                    <a:tint val="75000"/>
                  </a:prstClr>
                </a:solidFill>
                <a:latin typeface="Verdana" panose="020B0604030504040204" pitchFamily="34" charset="0"/>
                <a:ea typeface="Verdana" panose="020B0604030504040204" pitchFamily="34" charset="0"/>
              </a:rPr>
              <a:t>The Global Language of Business</a:t>
            </a:r>
          </a:p>
        </p:txBody>
      </p:sp>
      <p:sp>
        <p:nvSpPr>
          <p:cNvPr id="37" name="Slide Number Placeholder 19">
            <a:extLst>
              <a:ext uri="{FF2B5EF4-FFF2-40B4-BE49-F238E27FC236}">
                <a16:creationId xmlns:a16="http://schemas.microsoft.com/office/drawing/2014/main" id="{3773D21B-6D5B-4B4E-AEFE-E7DD002E7381}"/>
              </a:ext>
            </a:extLst>
          </p:cNvPr>
          <p:cNvSpPr>
            <a:spLocks noGrp="1"/>
          </p:cNvSpPr>
          <p:nvPr>
            <p:ph type="sldNum" sz="quarter" idx="12"/>
          </p:nvPr>
        </p:nvSpPr>
        <p:spPr>
          <a:xfrm>
            <a:off x="8599735" y="6264612"/>
            <a:ext cx="2731347" cy="361976"/>
          </a:xfrm>
        </p:spPr>
        <p:txBody>
          <a:bodyPr/>
          <a:lstStyle/>
          <a:p>
            <a:pPr defTabSz="606963">
              <a:defRPr/>
            </a:pPr>
            <a:fld id="{C03A9B0B-16FE-437C-852A-D18E2AA4C857}" type="slidenum">
              <a:rPr lang="en-GB">
                <a:solidFill>
                  <a:prstClr val="black">
                    <a:tint val="75000"/>
                  </a:prstClr>
                </a:solidFill>
                <a:latin typeface="Verdana" panose="020B0604030504040204" pitchFamily="34" charset="0"/>
                <a:ea typeface="Verdana" panose="020B0604030504040204" pitchFamily="34" charset="0"/>
              </a:rPr>
              <a:pPr defTabSz="606963">
                <a:defRPr/>
              </a:pPr>
              <a:t>11</a:t>
            </a:fld>
            <a:endParaRPr lang="en-GB">
              <a:solidFill>
                <a:prstClr val="black">
                  <a:tint val="75000"/>
                </a:prstClr>
              </a:solidFill>
              <a:latin typeface="Verdana" panose="020B0604030504040204" pitchFamily="34" charset="0"/>
              <a:ea typeface="Verdana" panose="020B0604030504040204" pitchFamily="34" charset="0"/>
            </a:endParaRPr>
          </a:p>
        </p:txBody>
      </p:sp>
      <p:sp>
        <p:nvSpPr>
          <p:cNvPr id="39" name="Footer Placeholder 18">
            <a:extLst>
              <a:ext uri="{FF2B5EF4-FFF2-40B4-BE49-F238E27FC236}">
                <a16:creationId xmlns:a16="http://schemas.microsoft.com/office/drawing/2014/main" id="{C085F765-8256-4C0C-BEB3-892A44EC9CE3}"/>
              </a:ext>
            </a:extLst>
          </p:cNvPr>
          <p:cNvSpPr txBox="1">
            <a:spLocks/>
          </p:cNvSpPr>
          <p:nvPr/>
        </p:nvSpPr>
        <p:spPr>
          <a:xfrm>
            <a:off x="9244912" y="6264612"/>
            <a:ext cx="1407393" cy="361976"/>
          </a:xfrm>
          <a:prstGeom prst="rect">
            <a:avLst/>
          </a:prstGeom>
        </p:spPr>
        <p:txBody>
          <a:bodyPr vert="horz" lIns="121393" tIns="60696" rIns="121393" bIns="60696"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606963">
              <a:defRPr/>
            </a:pPr>
            <a:r>
              <a:rPr lang="en-GB" sz="1189">
                <a:solidFill>
                  <a:prstClr val="black">
                    <a:tint val="75000"/>
                  </a:prstClr>
                </a:solidFill>
                <a:latin typeface="Verdana" panose="020B0604030504040204" pitchFamily="34" charset="0"/>
                <a:ea typeface="Verdana" panose="020B0604030504040204" pitchFamily="34" charset="0"/>
              </a:rPr>
              <a:t>GS1 2024</a:t>
            </a:r>
          </a:p>
        </p:txBody>
      </p:sp>
      <p:sp>
        <p:nvSpPr>
          <p:cNvPr id="42" name="Footer Placeholder 18">
            <a:extLst>
              <a:ext uri="{FF2B5EF4-FFF2-40B4-BE49-F238E27FC236}">
                <a16:creationId xmlns:a16="http://schemas.microsoft.com/office/drawing/2014/main" id="{C6ED44B6-16F1-4F15-A754-CFF06621B3C4}"/>
              </a:ext>
            </a:extLst>
          </p:cNvPr>
          <p:cNvSpPr txBox="1">
            <a:spLocks/>
          </p:cNvSpPr>
          <p:nvPr/>
        </p:nvSpPr>
        <p:spPr>
          <a:xfrm>
            <a:off x="829987" y="6264612"/>
            <a:ext cx="4097020" cy="361976"/>
          </a:xfrm>
          <a:prstGeom prst="rect">
            <a:avLst/>
          </a:prstGeom>
        </p:spPr>
        <p:txBody>
          <a:bodyPr vert="horz" lIns="121393" tIns="60696" rIns="121393" bIns="60696"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606963">
              <a:defRPr/>
            </a:pPr>
            <a:r>
              <a:rPr lang="en-GB" sz="1200" b="1">
                <a:solidFill>
                  <a:srgbClr val="58595B"/>
                </a:solidFill>
                <a:latin typeface="Verdana"/>
                <a:ea typeface="Verdana"/>
              </a:rPr>
              <a:t>Non-new – Trade Item Identification</a:t>
            </a:r>
            <a:endParaRPr lang="en-US" sz="1200">
              <a:latin typeface="Verdana"/>
              <a:ea typeface="Verdana"/>
            </a:endParaRPr>
          </a:p>
        </p:txBody>
      </p:sp>
      <p:pic>
        <p:nvPicPr>
          <p:cNvPr id="12" name="Picture 11" descr="A pink shirt with a blue pocket&#10;&#10;Description automatically generated">
            <a:extLst>
              <a:ext uri="{FF2B5EF4-FFF2-40B4-BE49-F238E27FC236}">
                <a16:creationId xmlns:a16="http://schemas.microsoft.com/office/drawing/2014/main" id="{A1AB4819-3C6A-4A54-8AF1-D1151154244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162457" y="2785294"/>
            <a:ext cx="2175390" cy="2348114"/>
          </a:xfrm>
          <a:prstGeom prst="rect">
            <a:avLst/>
          </a:prstGeom>
        </p:spPr>
      </p:pic>
      <p:sp>
        <p:nvSpPr>
          <p:cNvPr id="14" name="Arrow: Right 13">
            <a:extLst>
              <a:ext uri="{FF2B5EF4-FFF2-40B4-BE49-F238E27FC236}">
                <a16:creationId xmlns:a16="http://schemas.microsoft.com/office/drawing/2014/main" id="{D4637A3D-C60F-42E3-8CD9-FEEB50A30AEF}"/>
              </a:ext>
            </a:extLst>
          </p:cNvPr>
          <p:cNvSpPr/>
          <p:nvPr/>
        </p:nvSpPr>
        <p:spPr>
          <a:xfrm>
            <a:off x="7379401" y="3926401"/>
            <a:ext cx="2176219" cy="707754"/>
          </a:xfrm>
          <a:prstGeom prst="rightArrow">
            <a:avLst/>
          </a:prstGeom>
          <a:solidFill>
            <a:srgbClr val="F055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8" name="TextBox 57">
            <a:extLst>
              <a:ext uri="{FF2B5EF4-FFF2-40B4-BE49-F238E27FC236}">
                <a16:creationId xmlns:a16="http://schemas.microsoft.com/office/drawing/2014/main" id="{F7038EE6-65B0-4B88-8BD0-FC1DFCB43178}"/>
              </a:ext>
            </a:extLst>
          </p:cNvPr>
          <p:cNvSpPr txBox="1"/>
          <p:nvPr/>
        </p:nvSpPr>
        <p:spPr>
          <a:xfrm>
            <a:off x="7289182" y="4106468"/>
            <a:ext cx="2061562" cy="338554"/>
          </a:xfrm>
          <a:prstGeom prst="rect">
            <a:avLst/>
          </a:prstGeom>
          <a:noFill/>
        </p:spPr>
        <p:txBody>
          <a:bodyPr wrap="square" rtlCol="0">
            <a:spAutoFit/>
          </a:bodyPr>
          <a:lstStyle/>
          <a:p>
            <a:pPr algn="ctr" defTabSz="609585">
              <a:defRPr/>
            </a:pPr>
            <a:r>
              <a:rPr lang="en-US" sz="1600" b="1">
                <a:solidFill>
                  <a:schemeClr val="bg1"/>
                </a:solidFill>
                <a:latin typeface="Verdana" panose="020B0604030504040204" pitchFamily="34" charset="0"/>
                <a:ea typeface="Verdana" panose="020B0604030504040204" pitchFamily="34" charset="0"/>
              </a:rPr>
              <a:t>GTIN Allocator</a:t>
            </a:r>
          </a:p>
        </p:txBody>
      </p:sp>
      <p:pic>
        <p:nvPicPr>
          <p:cNvPr id="83" name="Picture 82" descr="A pink shirt with a blue pocket&#10;&#10;Description automatically generated">
            <a:extLst>
              <a:ext uri="{FF2B5EF4-FFF2-40B4-BE49-F238E27FC236}">
                <a16:creationId xmlns:a16="http://schemas.microsoft.com/office/drawing/2014/main" id="{FF7CBBA3-C5B6-426E-998D-DB77000CB70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510063" y="2752344"/>
            <a:ext cx="2175390" cy="2348114"/>
          </a:xfrm>
          <a:prstGeom prst="rect">
            <a:avLst/>
          </a:prstGeom>
        </p:spPr>
      </p:pic>
      <p:sp>
        <p:nvSpPr>
          <p:cNvPr id="84" name="Rectangle: Rounded Corners 83">
            <a:extLst>
              <a:ext uri="{FF2B5EF4-FFF2-40B4-BE49-F238E27FC236}">
                <a16:creationId xmlns:a16="http://schemas.microsoft.com/office/drawing/2014/main" id="{0FD6998F-ACF1-46CA-9625-B267F8A9349B}"/>
              </a:ext>
            </a:extLst>
          </p:cNvPr>
          <p:cNvSpPr/>
          <p:nvPr/>
        </p:nvSpPr>
        <p:spPr>
          <a:xfrm>
            <a:off x="5550706" y="5248890"/>
            <a:ext cx="1398892" cy="394324"/>
          </a:xfrm>
          <a:prstGeom prst="roundRect">
            <a:avLst>
              <a:gd name="adj" fmla="val 24492"/>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85" name="TextBox 84">
            <a:extLst>
              <a:ext uri="{FF2B5EF4-FFF2-40B4-BE49-F238E27FC236}">
                <a16:creationId xmlns:a16="http://schemas.microsoft.com/office/drawing/2014/main" id="{3DF0968F-C33A-47E2-B63F-DC2862440747}"/>
              </a:ext>
            </a:extLst>
          </p:cNvPr>
          <p:cNvSpPr txBox="1"/>
          <p:nvPr/>
        </p:nvSpPr>
        <p:spPr>
          <a:xfrm>
            <a:off x="5738150" y="5272099"/>
            <a:ext cx="1014846" cy="347640"/>
          </a:xfrm>
          <a:prstGeom prst="rect">
            <a:avLst/>
          </a:prstGeom>
          <a:noFill/>
        </p:spPr>
        <p:txBody>
          <a:bodyPr wrap="square" rtlCol="0">
            <a:spAutoFit/>
          </a:bodyPr>
          <a:lstStyle/>
          <a:p>
            <a:pPr algn="ctr" defTabSz="609585">
              <a:defRPr/>
            </a:pPr>
            <a:r>
              <a:rPr lang="en-US" sz="1600" b="1">
                <a:solidFill>
                  <a:schemeClr val="bg1"/>
                </a:solidFill>
                <a:latin typeface="Verdana" panose="020B0604030504040204" pitchFamily="34" charset="0"/>
                <a:ea typeface="Verdana" panose="020B0604030504040204" pitchFamily="34" charset="0"/>
              </a:rPr>
              <a:t>GTIN ?</a:t>
            </a:r>
          </a:p>
        </p:txBody>
      </p:sp>
      <p:sp>
        <p:nvSpPr>
          <p:cNvPr id="86" name="Rectangle: Rounded Corners 85">
            <a:extLst>
              <a:ext uri="{FF2B5EF4-FFF2-40B4-BE49-F238E27FC236}">
                <a16:creationId xmlns:a16="http://schemas.microsoft.com/office/drawing/2014/main" id="{F7F869A2-B63B-42B6-9844-FA36C9B20CCA}"/>
              </a:ext>
            </a:extLst>
          </p:cNvPr>
          <p:cNvSpPr/>
          <p:nvPr/>
        </p:nvSpPr>
        <p:spPr>
          <a:xfrm>
            <a:off x="9938482" y="5319119"/>
            <a:ext cx="1398892" cy="394324"/>
          </a:xfrm>
          <a:prstGeom prst="roundRect">
            <a:avLst>
              <a:gd name="adj" fmla="val 24492"/>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87" name="TextBox 86">
            <a:extLst>
              <a:ext uri="{FF2B5EF4-FFF2-40B4-BE49-F238E27FC236}">
                <a16:creationId xmlns:a16="http://schemas.microsoft.com/office/drawing/2014/main" id="{39F5CA0D-F0D3-48F3-8770-F0E22EB30E36}"/>
              </a:ext>
            </a:extLst>
          </p:cNvPr>
          <p:cNvSpPr txBox="1"/>
          <p:nvPr/>
        </p:nvSpPr>
        <p:spPr>
          <a:xfrm>
            <a:off x="10130505" y="5339928"/>
            <a:ext cx="1014846" cy="347640"/>
          </a:xfrm>
          <a:prstGeom prst="rect">
            <a:avLst/>
          </a:prstGeom>
          <a:noFill/>
        </p:spPr>
        <p:txBody>
          <a:bodyPr wrap="square" rtlCol="0">
            <a:spAutoFit/>
          </a:bodyPr>
          <a:lstStyle/>
          <a:p>
            <a:pPr algn="ctr" defTabSz="609585">
              <a:defRPr/>
            </a:pPr>
            <a:r>
              <a:rPr lang="en-US" sz="1600" b="1">
                <a:solidFill>
                  <a:schemeClr val="bg1"/>
                </a:solidFill>
                <a:latin typeface="Verdana" panose="020B0604030504040204" pitchFamily="34" charset="0"/>
                <a:ea typeface="Verdana" panose="020B0604030504040204" pitchFamily="34" charset="0"/>
              </a:rPr>
              <a:t>GTIN X</a:t>
            </a:r>
          </a:p>
        </p:txBody>
      </p:sp>
      <p:sp>
        <p:nvSpPr>
          <p:cNvPr id="38" name="Rectangle 37">
            <a:extLst>
              <a:ext uri="{FF2B5EF4-FFF2-40B4-BE49-F238E27FC236}">
                <a16:creationId xmlns:a16="http://schemas.microsoft.com/office/drawing/2014/main" id="{24341F45-12C7-4A63-85E9-025F0E40B7E3}"/>
              </a:ext>
            </a:extLst>
          </p:cNvPr>
          <p:cNvSpPr/>
          <p:nvPr/>
        </p:nvSpPr>
        <p:spPr>
          <a:xfrm>
            <a:off x="231267" y="2167759"/>
            <a:ext cx="4419479" cy="3971162"/>
          </a:xfrm>
          <a:prstGeom prst="rect">
            <a:avLst/>
          </a:prstGeom>
          <a:solidFill>
            <a:srgbClr val="E2C4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endParaRPr lang="en-IN" sz="2400">
              <a:solidFill>
                <a:prstClr val="white"/>
              </a:solidFill>
              <a:latin typeface="Calibri" panose="020F0502020204030204"/>
            </a:endParaRPr>
          </a:p>
        </p:txBody>
      </p:sp>
      <p:sp>
        <p:nvSpPr>
          <p:cNvPr id="3" name="Rectangle 2">
            <a:extLst>
              <a:ext uri="{FF2B5EF4-FFF2-40B4-BE49-F238E27FC236}">
                <a16:creationId xmlns:a16="http://schemas.microsoft.com/office/drawing/2014/main" id="{B09EB03F-8309-4390-AE45-81FFCB4BEB6D}"/>
              </a:ext>
            </a:extLst>
          </p:cNvPr>
          <p:cNvSpPr/>
          <p:nvPr/>
        </p:nvSpPr>
        <p:spPr>
          <a:xfrm>
            <a:off x="622299" y="2714244"/>
            <a:ext cx="2012527" cy="577506"/>
          </a:xfrm>
          <a:prstGeom prst="rect">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a:latin typeface="Verdana" panose="020B0604030504040204" pitchFamily="34" charset="0"/>
                <a:ea typeface="Verdana" panose="020B0604030504040204" pitchFamily="34" charset="0"/>
              </a:rPr>
              <a:t>Manufacturer, brand, supplier</a:t>
            </a:r>
            <a:endParaRPr lang="en-IN" sz="1600" b="1">
              <a:latin typeface="Verdana" panose="020B0604030504040204" pitchFamily="34" charset="0"/>
              <a:ea typeface="Verdana" panose="020B0604030504040204" pitchFamily="34" charset="0"/>
            </a:endParaRPr>
          </a:p>
        </p:txBody>
      </p:sp>
      <p:sp>
        <p:nvSpPr>
          <p:cNvPr id="55" name="Rectangle 54">
            <a:extLst>
              <a:ext uri="{FF2B5EF4-FFF2-40B4-BE49-F238E27FC236}">
                <a16:creationId xmlns:a16="http://schemas.microsoft.com/office/drawing/2014/main" id="{794AA281-11D2-4CEA-9C15-421E4B413DE9}"/>
              </a:ext>
            </a:extLst>
          </p:cNvPr>
          <p:cNvSpPr/>
          <p:nvPr/>
        </p:nvSpPr>
        <p:spPr>
          <a:xfrm>
            <a:off x="622300" y="3469300"/>
            <a:ext cx="2012526" cy="577506"/>
          </a:xfrm>
          <a:prstGeom prst="rect">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a:latin typeface="Verdana" panose="020B0604030504040204" pitchFamily="34" charset="0"/>
                <a:ea typeface="Verdana" panose="020B0604030504040204" pitchFamily="34" charset="0"/>
              </a:rPr>
              <a:t>Verified by GS1</a:t>
            </a:r>
            <a:endParaRPr lang="en-IN" sz="1600" b="1">
              <a:latin typeface="Verdana" panose="020B0604030504040204" pitchFamily="34" charset="0"/>
              <a:ea typeface="Verdana" panose="020B0604030504040204" pitchFamily="34" charset="0"/>
            </a:endParaRPr>
          </a:p>
        </p:txBody>
      </p:sp>
      <p:sp>
        <p:nvSpPr>
          <p:cNvPr id="56" name="Rectangle 55">
            <a:extLst>
              <a:ext uri="{FF2B5EF4-FFF2-40B4-BE49-F238E27FC236}">
                <a16:creationId xmlns:a16="http://schemas.microsoft.com/office/drawing/2014/main" id="{55A6F138-F150-4D97-A51A-ECE8D1FD2473}"/>
              </a:ext>
            </a:extLst>
          </p:cNvPr>
          <p:cNvSpPr/>
          <p:nvPr/>
        </p:nvSpPr>
        <p:spPr>
          <a:xfrm>
            <a:off x="622300" y="4215289"/>
            <a:ext cx="2012526" cy="577506"/>
          </a:xfrm>
          <a:prstGeom prst="rect">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a:latin typeface="Verdana" panose="020B0604030504040204" pitchFamily="34" charset="0"/>
                <a:ea typeface="Verdana" panose="020B0604030504040204" pitchFamily="34" charset="0"/>
              </a:rPr>
              <a:t>Online Search</a:t>
            </a:r>
            <a:endParaRPr lang="en-IN" sz="1600" b="1">
              <a:latin typeface="Verdana" panose="020B0604030504040204" pitchFamily="34" charset="0"/>
              <a:ea typeface="Verdana" panose="020B0604030504040204" pitchFamily="34" charset="0"/>
            </a:endParaRPr>
          </a:p>
        </p:txBody>
      </p:sp>
      <p:sp>
        <p:nvSpPr>
          <p:cNvPr id="57" name="Rectangle 56">
            <a:extLst>
              <a:ext uri="{FF2B5EF4-FFF2-40B4-BE49-F238E27FC236}">
                <a16:creationId xmlns:a16="http://schemas.microsoft.com/office/drawing/2014/main" id="{6E8A0095-374A-485F-B65E-FF2764DCCDB9}"/>
              </a:ext>
            </a:extLst>
          </p:cNvPr>
          <p:cNvSpPr/>
          <p:nvPr/>
        </p:nvSpPr>
        <p:spPr>
          <a:xfrm>
            <a:off x="622299" y="4950904"/>
            <a:ext cx="2012525" cy="577506"/>
          </a:xfrm>
          <a:prstGeom prst="rect">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b="1">
                <a:latin typeface="Verdana" panose="020B0604030504040204" pitchFamily="34" charset="0"/>
                <a:ea typeface="Verdana" panose="020B0604030504040204" pitchFamily="34" charset="0"/>
              </a:rPr>
              <a:t>Catalogs</a:t>
            </a:r>
            <a:endParaRPr lang="en-IN" sz="1600" b="1">
              <a:latin typeface="Verdana" panose="020B0604030504040204" pitchFamily="34" charset="0"/>
              <a:ea typeface="Verdana" panose="020B0604030504040204" pitchFamily="34" charset="0"/>
            </a:endParaRPr>
          </a:p>
        </p:txBody>
      </p:sp>
      <p:pic>
        <p:nvPicPr>
          <p:cNvPr id="60" name="Graphic 59">
            <a:hlinkClick r:id="rId7" action="ppaction://hlinksldjump"/>
            <a:extLst>
              <a:ext uri="{FF2B5EF4-FFF2-40B4-BE49-F238E27FC236}">
                <a16:creationId xmlns:a16="http://schemas.microsoft.com/office/drawing/2014/main" id="{A241426B-FA97-4104-AC5A-46113AB7BE0E}"/>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1661292" y="5798936"/>
            <a:ext cx="251097" cy="251097"/>
          </a:xfrm>
          <a:prstGeom prst="rect">
            <a:avLst/>
          </a:prstGeom>
        </p:spPr>
      </p:pic>
      <p:pic>
        <p:nvPicPr>
          <p:cNvPr id="4" name="Picture 3" descr="Icon&#10;&#10;Description automatically generated">
            <a:extLst>
              <a:ext uri="{FF2B5EF4-FFF2-40B4-BE49-F238E27FC236}">
                <a16:creationId xmlns:a16="http://schemas.microsoft.com/office/drawing/2014/main" id="{1E3C4B8F-B46B-9B8E-30F8-C6181ED47325}"/>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998759" y="2535873"/>
            <a:ext cx="1102046" cy="702754"/>
          </a:xfrm>
          <a:prstGeom prst="rect">
            <a:avLst/>
          </a:prstGeom>
        </p:spPr>
      </p:pic>
      <p:pic>
        <p:nvPicPr>
          <p:cNvPr id="5" name="Picture 4" descr="A blue and green logo&#10;&#10;Description automatically generated">
            <a:extLst>
              <a:ext uri="{FF2B5EF4-FFF2-40B4-BE49-F238E27FC236}">
                <a16:creationId xmlns:a16="http://schemas.microsoft.com/office/drawing/2014/main" id="{D943BEA7-E319-F056-04BD-CEB2E57E048B}"/>
              </a:ext>
            </a:extLst>
          </p:cNvPr>
          <p:cNvPicPr>
            <a:picLocks noChangeAspect="1"/>
          </p:cNvPicPr>
          <p:nvPr/>
        </p:nvPicPr>
        <p:blipFill>
          <a:blip r:embed="rId11"/>
          <a:stretch>
            <a:fillRect/>
          </a:stretch>
        </p:blipFill>
        <p:spPr>
          <a:xfrm>
            <a:off x="2833380" y="3579923"/>
            <a:ext cx="1454728" cy="356260"/>
          </a:xfrm>
          <a:prstGeom prst="rect">
            <a:avLst/>
          </a:prstGeom>
        </p:spPr>
      </p:pic>
      <p:grpSp>
        <p:nvGrpSpPr>
          <p:cNvPr id="6" name="Group 5">
            <a:extLst>
              <a:ext uri="{FF2B5EF4-FFF2-40B4-BE49-F238E27FC236}">
                <a16:creationId xmlns:a16="http://schemas.microsoft.com/office/drawing/2014/main" id="{DDFB2A1D-E8AB-232A-520B-A524CF4DE7F5}"/>
              </a:ext>
            </a:extLst>
          </p:cNvPr>
          <p:cNvGrpSpPr/>
          <p:nvPr/>
        </p:nvGrpSpPr>
        <p:grpSpPr>
          <a:xfrm>
            <a:off x="2921007" y="4024760"/>
            <a:ext cx="1288901" cy="915553"/>
            <a:chOff x="5468127" y="2709412"/>
            <a:chExt cx="1315123" cy="1044239"/>
          </a:xfrm>
        </p:grpSpPr>
        <p:pic>
          <p:nvPicPr>
            <p:cNvPr id="7" name="Picture 6" descr="A blue computer with a white screen&#10;&#10;Description automatically generated">
              <a:extLst>
                <a:ext uri="{FF2B5EF4-FFF2-40B4-BE49-F238E27FC236}">
                  <a16:creationId xmlns:a16="http://schemas.microsoft.com/office/drawing/2014/main" id="{F01D3BD7-5618-ACE1-5F22-4F9596538765}"/>
                </a:ext>
              </a:extLst>
            </p:cNvPr>
            <p:cNvPicPr>
              <a:picLocks noChangeAspect="1"/>
            </p:cNvPicPr>
            <p:nvPr/>
          </p:nvPicPr>
          <p:blipFill rotWithShape="1">
            <a:blip r:embed="rId12"/>
            <a:srcRect l="25599" t="556" r="57629" b="18461"/>
            <a:stretch/>
          </p:blipFill>
          <p:spPr>
            <a:xfrm>
              <a:off x="5468127" y="2709412"/>
              <a:ext cx="1315123" cy="1044239"/>
            </a:xfrm>
            <a:prstGeom prst="rect">
              <a:avLst/>
            </a:prstGeom>
          </p:spPr>
        </p:pic>
        <p:sp>
          <p:nvSpPr>
            <p:cNvPr id="8" name="TextBox 7">
              <a:extLst>
                <a:ext uri="{FF2B5EF4-FFF2-40B4-BE49-F238E27FC236}">
                  <a16:creationId xmlns:a16="http://schemas.microsoft.com/office/drawing/2014/main" id="{6A39D465-5347-8F90-E024-0503B07E7187}"/>
                </a:ext>
              </a:extLst>
            </p:cNvPr>
            <p:cNvSpPr txBox="1"/>
            <p:nvPr/>
          </p:nvSpPr>
          <p:spPr>
            <a:xfrm>
              <a:off x="5640780" y="2998519"/>
              <a:ext cx="92231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a:ea typeface="Calibri"/>
                  <a:cs typeface="Calibri"/>
                </a:rPr>
                <a:t> </a:t>
              </a:r>
              <a:r>
                <a:rPr lang="en-GB">
                  <a:solidFill>
                    <a:srgbClr val="FF0000"/>
                  </a:solidFill>
                  <a:ea typeface="Calibri"/>
                  <a:cs typeface="Calibri"/>
                </a:rPr>
                <a:t>S</a:t>
              </a:r>
              <a:r>
                <a:rPr lang="en-GB">
                  <a:solidFill>
                    <a:srgbClr val="BF83B9"/>
                  </a:solidFill>
                  <a:ea typeface="Calibri"/>
                  <a:cs typeface="Calibri"/>
                </a:rPr>
                <a:t>e</a:t>
              </a:r>
              <a:r>
                <a:rPr lang="en-GB">
                  <a:solidFill>
                    <a:srgbClr val="00B050"/>
                  </a:solidFill>
                  <a:ea typeface="Calibri"/>
                  <a:cs typeface="Calibri"/>
                </a:rPr>
                <a:t>a</a:t>
              </a:r>
              <a:r>
                <a:rPr lang="en-GB">
                  <a:solidFill>
                    <a:srgbClr val="FF0000"/>
                  </a:solidFill>
                  <a:ea typeface="Calibri"/>
                  <a:cs typeface="Calibri"/>
                </a:rPr>
                <a:t>r</a:t>
              </a:r>
              <a:r>
                <a:rPr lang="en-GB">
                  <a:solidFill>
                    <a:srgbClr val="0070C0"/>
                  </a:solidFill>
                  <a:ea typeface="Calibri"/>
                  <a:cs typeface="Calibri"/>
                </a:rPr>
                <a:t>c</a:t>
              </a:r>
              <a:r>
                <a:rPr lang="en-GB">
                  <a:solidFill>
                    <a:schemeClr val="accent4"/>
                  </a:solidFill>
                  <a:ea typeface="Calibri"/>
                  <a:cs typeface="Calibri"/>
                </a:rPr>
                <a:t>h</a:t>
              </a:r>
            </a:p>
          </p:txBody>
        </p:sp>
      </p:grpSp>
      <p:pic>
        <p:nvPicPr>
          <p:cNvPr id="9" name="Picture 8">
            <a:extLst>
              <a:ext uri="{FF2B5EF4-FFF2-40B4-BE49-F238E27FC236}">
                <a16:creationId xmlns:a16="http://schemas.microsoft.com/office/drawing/2014/main" id="{491E6AEC-4AC1-3AAD-B0AC-CA91EF6C16D4}"/>
              </a:ext>
            </a:extLst>
          </p:cNvPr>
          <p:cNvPicPr>
            <a:picLocks noChangeAspect="1"/>
          </p:cNvPicPr>
          <p:nvPr/>
        </p:nvPicPr>
        <p:blipFill rotWithShape="1">
          <a:blip r:embed="rId12"/>
          <a:srcRect l="108" r="88299" b="5645"/>
          <a:stretch/>
        </p:blipFill>
        <p:spPr>
          <a:xfrm>
            <a:off x="3383962" y="4934745"/>
            <a:ext cx="587200" cy="674708"/>
          </a:xfrm>
          <a:prstGeom prst="rect">
            <a:avLst/>
          </a:prstGeom>
        </p:spPr>
      </p:pic>
      <p:sp>
        <p:nvSpPr>
          <p:cNvPr id="10" name="TextBox 9">
            <a:extLst>
              <a:ext uri="{FF2B5EF4-FFF2-40B4-BE49-F238E27FC236}">
                <a16:creationId xmlns:a16="http://schemas.microsoft.com/office/drawing/2014/main" id="{9F09C625-F4CB-1544-69D5-1DD4F3838F4A}"/>
              </a:ext>
            </a:extLst>
          </p:cNvPr>
          <p:cNvSpPr txBox="1"/>
          <p:nvPr/>
        </p:nvSpPr>
        <p:spPr>
          <a:xfrm>
            <a:off x="279611" y="2187652"/>
            <a:ext cx="3691551" cy="338554"/>
          </a:xfrm>
          <a:prstGeom prst="rect">
            <a:avLst/>
          </a:prstGeom>
          <a:noFill/>
        </p:spPr>
        <p:txBody>
          <a:bodyPr wrap="square" rtlCol="0">
            <a:spAutoFit/>
          </a:bodyPr>
          <a:lstStyle/>
          <a:p>
            <a:r>
              <a:rPr lang="en-US" sz="1600">
                <a:solidFill>
                  <a:srgbClr val="002060"/>
                </a:solidFill>
                <a:latin typeface="Verdana"/>
                <a:ea typeface="Verdana"/>
              </a:rPr>
              <a:t>Where to search for the GTIN?</a:t>
            </a:r>
            <a:endParaRPr lang="en-GB" sz="1600">
              <a:solidFill>
                <a:srgbClr val="002060"/>
              </a:solidFill>
              <a:latin typeface="Verdana"/>
              <a:ea typeface="Verdana"/>
            </a:endParaRPr>
          </a:p>
        </p:txBody>
      </p:sp>
      <p:sp>
        <p:nvSpPr>
          <p:cNvPr id="11" name="TextBox 10">
            <a:extLst>
              <a:ext uri="{FF2B5EF4-FFF2-40B4-BE49-F238E27FC236}">
                <a16:creationId xmlns:a16="http://schemas.microsoft.com/office/drawing/2014/main" id="{99A70AE6-4D1E-A746-8EDF-BBD65BAA7AC1}"/>
              </a:ext>
            </a:extLst>
          </p:cNvPr>
          <p:cNvSpPr txBox="1"/>
          <p:nvPr/>
        </p:nvSpPr>
        <p:spPr>
          <a:xfrm>
            <a:off x="4775959" y="2209488"/>
            <a:ext cx="3691551" cy="338554"/>
          </a:xfrm>
          <a:prstGeom prst="rect">
            <a:avLst/>
          </a:prstGeom>
          <a:noFill/>
        </p:spPr>
        <p:txBody>
          <a:bodyPr wrap="square" rtlCol="0">
            <a:spAutoFit/>
          </a:bodyPr>
          <a:lstStyle/>
          <a:p>
            <a:r>
              <a:rPr lang="en-US" sz="1600">
                <a:solidFill>
                  <a:srgbClr val="002060"/>
                </a:solidFill>
                <a:latin typeface="Verdana"/>
                <a:ea typeface="Verdana"/>
              </a:rPr>
              <a:t>If the GTIN cannot be found:</a:t>
            </a:r>
            <a:endParaRPr lang="en-GB" sz="1600">
              <a:solidFill>
                <a:srgbClr val="002060"/>
              </a:solidFill>
              <a:latin typeface="Verdana"/>
              <a:ea typeface="Verdana"/>
            </a:endParaRPr>
          </a:p>
        </p:txBody>
      </p:sp>
    </p:spTree>
    <p:extLst>
      <p:ext uri="{BB962C8B-B14F-4D97-AF65-F5344CB8AC3E}">
        <p14:creationId xmlns:p14="http://schemas.microsoft.com/office/powerpoint/2010/main" val="3446264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B8AC2ECF-3FBE-48EB-822E-70B2EA6C1B96}"/>
              </a:ext>
            </a:extLst>
          </p:cNvPr>
          <p:cNvSpPr/>
          <p:nvPr/>
        </p:nvSpPr>
        <p:spPr>
          <a:xfrm>
            <a:off x="0" y="7147"/>
            <a:ext cx="12204112" cy="6800172"/>
          </a:xfrm>
          <a:prstGeom prst="rect">
            <a:avLst/>
          </a:prstGeom>
          <a:solidFill>
            <a:srgbClr val="BF83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IN" sz="2400" b="0" i="0" u="none" strike="noStrike" kern="1200" cap="none" spc="0" normalizeH="0" baseline="0" noProof="0">
                <a:ln>
                  <a:noFill/>
                </a:ln>
                <a:solidFill>
                  <a:prstClr val="white"/>
                </a:solidFill>
                <a:effectLst/>
                <a:uLnTx/>
                <a:uFillTx/>
                <a:latin typeface="Calibri" panose="020F0502020204030204"/>
                <a:ea typeface="+mn-ea"/>
                <a:cs typeface="+mn-cs"/>
              </a:rPr>
              <a:t>     </a:t>
            </a:r>
          </a:p>
        </p:txBody>
      </p:sp>
      <p:sp>
        <p:nvSpPr>
          <p:cNvPr id="36" name="Rectangle 35">
            <a:extLst>
              <a:ext uri="{FF2B5EF4-FFF2-40B4-BE49-F238E27FC236}">
                <a16:creationId xmlns:a16="http://schemas.microsoft.com/office/drawing/2014/main" id="{EDE70061-282D-4F68-8A8A-B6E66291CBC6}"/>
              </a:ext>
            </a:extLst>
          </p:cNvPr>
          <p:cNvSpPr/>
          <p:nvPr/>
        </p:nvSpPr>
        <p:spPr>
          <a:xfrm>
            <a:off x="222893" y="1059064"/>
            <a:ext cx="11750540" cy="5090066"/>
          </a:xfrm>
          <a:prstGeom prst="rect">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solidFill>
                <a:effectLst/>
                <a:uLnTx/>
                <a:uFillTx/>
                <a:latin typeface="Segoe UI" panose="020B0502040204020203" pitchFamily="34" charset="0"/>
                <a:ea typeface="+mn-ea"/>
                <a:cs typeface="+mn-cs"/>
              </a:rPr>
              <a:t>The brand owner provides the GTIN to the contracted party to assign to the physical bundle since it is creating the bundle on behalf of the brand owner.</a:t>
            </a:r>
            <a:endParaRPr kumimoji="0" lang="en-US" sz="2400" b="0" i="0" u="none" strike="noStrike" kern="1200" cap="none" spc="0" normalizeH="0" baseline="0" noProof="0">
              <a:ln>
                <a:noFill/>
              </a:ln>
              <a:solidFill>
                <a:prstClr val="white"/>
              </a:solidFill>
              <a:effectLst/>
              <a:uLnTx/>
              <a:uFillTx/>
              <a:latin typeface="Arial" panose="020B0604020202020204" pitchFamily="34" charset="0"/>
              <a:ea typeface="+mn-ea"/>
              <a:cs typeface="+mn-cs"/>
            </a:endParaRPr>
          </a:p>
        </p:txBody>
      </p:sp>
      <p:sp>
        <p:nvSpPr>
          <p:cNvPr id="60" name="Rectangle 59">
            <a:extLst>
              <a:ext uri="{FF2B5EF4-FFF2-40B4-BE49-F238E27FC236}">
                <a16:creationId xmlns:a16="http://schemas.microsoft.com/office/drawing/2014/main" id="{39B14E1A-AB1C-4505-A01D-DB58070F4CA1}"/>
              </a:ext>
            </a:extLst>
          </p:cNvPr>
          <p:cNvSpPr/>
          <p:nvPr/>
        </p:nvSpPr>
        <p:spPr>
          <a:xfrm>
            <a:off x="220730" y="1751605"/>
            <a:ext cx="11750540" cy="4370333"/>
          </a:xfrm>
          <a:prstGeom prst="rect">
            <a:avLst/>
          </a:prstGeom>
          <a:solidFill>
            <a:srgbClr val="F5EB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dirty="0">
              <a:solidFill>
                <a:schemeClr val="tx2"/>
              </a:solidFill>
            </a:endParaRPr>
          </a:p>
        </p:txBody>
      </p:sp>
      <p:grpSp>
        <p:nvGrpSpPr>
          <p:cNvPr id="26" name="Group 25">
            <a:extLst>
              <a:ext uri="{FF2B5EF4-FFF2-40B4-BE49-F238E27FC236}">
                <a16:creationId xmlns:a16="http://schemas.microsoft.com/office/drawing/2014/main" id="{EA856425-0EBC-4207-806A-B72776D3975D}"/>
              </a:ext>
            </a:extLst>
          </p:cNvPr>
          <p:cNvGrpSpPr/>
          <p:nvPr/>
        </p:nvGrpSpPr>
        <p:grpSpPr>
          <a:xfrm>
            <a:off x="11536771" y="97179"/>
            <a:ext cx="567495" cy="567495"/>
            <a:chOff x="8219656" y="21146"/>
            <a:chExt cx="794228" cy="794228"/>
          </a:xfrm>
        </p:grpSpPr>
        <p:sp>
          <p:nvSpPr>
            <p:cNvPr id="27" name="Oval 26">
              <a:extLst>
                <a:ext uri="{FF2B5EF4-FFF2-40B4-BE49-F238E27FC236}">
                  <a16:creationId xmlns:a16="http://schemas.microsoft.com/office/drawing/2014/main" id="{F148F79E-4A9D-4FE6-BBBF-000B30819FEE}"/>
                </a:ext>
              </a:extLst>
            </p:cNvPr>
            <p:cNvSpPr/>
            <p:nvPr/>
          </p:nvSpPr>
          <p:spPr>
            <a:xfrm>
              <a:off x="8219656" y="21146"/>
              <a:ext cx="794228" cy="7942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 name="Rectangle 29">
              <a:extLst>
                <a:ext uri="{FF2B5EF4-FFF2-40B4-BE49-F238E27FC236}">
                  <a16:creationId xmlns:a16="http://schemas.microsoft.com/office/drawing/2014/main" id="{1A117346-1229-462A-A4D8-6A0490F53FFA}"/>
                </a:ext>
              </a:extLst>
            </p:cNvPr>
            <p:cNvSpPr/>
            <p:nvPr/>
          </p:nvSpPr>
          <p:spPr>
            <a:xfrm>
              <a:off x="8274277" y="82312"/>
              <a:ext cx="684986" cy="671897"/>
            </a:xfrm>
            <a:prstGeom prst="rect">
              <a:avLst/>
            </a:prstGeom>
            <a:blipFill rotWithShape="1">
              <a:blip r:embed="rId3"/>
              <a:stretch>
                <a:fillRect/>
              </a:stretch>
            </a:blip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40" name="TextBox 39">
            <a:extLst>
              <a:ext uri="{FF2B5EF4-FFF2-40B4-BE49-F238E27FC236}">
                <a16:creationId xmlns:a16="http://schemas.microsoft.com/office/drawing/2014/main" id="{85360E02-50D2-4112-AE71-5DD41186BC14}"/>
              </a:ext>
            </a:extLst>
          </p:cNvPr>
          <p:cNvSpPr txBox="1"/>
          <p:nvPr/>
        </p:nvSpPr>
        <p:spPr>
          <a:xfrm>
            <a:off x="158096" y="158294"/>
            <a:ext cx="11160108" cy="666977"/>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en-US" sz="1867" b="1"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mn-cs"/>
              </a:rPr>
              <a:t>FAQ </a:t>
            </a:r>
            <a:r>
              <a:rPr lang="en-US" sz="1867" b="1">
                <a:solidFill>
                  <a:prstClr val="white"/>
                </a:solidFill>
                <a:latin typeface="Verdana" panose="020B0604030504040204" pitchFamily="34" charset="0"/>
                <a:ea typeface="Verdana" panose="020B0604030504040204" pitchFamily="34" charset="0"/>
              </a:rPr>
              <a:t>2</a:t>
            </a:r>
            <a:r>
              <a:rPr kumimoji="0" lang="en-US" sz="1867" b="1"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mn-cs"/>
              </a:rPr>
              <a:t>: If a non-new item is re-manufactured so that it has different features or components, do I use the existing GTIN? </a:t>
            </a:r>
          </a:p>
        </p:txBody>
      </p:sp>
      <p:pic>
        <p:nvPicPr>
          <p:cNvPr id="12" name="Picture 11">
            <a:extLst>
              <a:ext uri="{FF2B5EF4-FFF2-40B4-BE49-F238E27FC236}">
                <a16:creationId xmlns:a16="http://schemas.microsoft.com/office/drawing/2014/main" id="{A1AB4819-3C6A-4A54-8AF1-D11511542442}"/>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1494533" y="1995063"/>
            <a:ext cx="1776584" cy="3059675"/>
          </a:xfrm>
          <a:prstGeom prst="rect">
            <a:avLst/>
          </a:prstGeom>
        </p:spPr>
      </p:pic>
      <p:pic>
        <p:nvPicPr>
          <p:cNvPr id="55" name="Picture 54">
            <a:extLst>
              <a:ext uri="{FF2B5EF4-FFF2-40B4-BE49-F238E27FC236}">
                <a16:creationId xmlns:a16="http://schemas.microsoft.com/office/drawing/2014/main" id="{2C01CEE2-26B4-4E7F-9B10-36913ED9F457}"/>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616910" y="1758515"/>
            <a:ext cx="3125067" cy="3233765"/>
          </a:xfrm>
          <a:prstGeom prst="rect">
            <a:avLst/>
          </a:prstGeom>
        </p:spPr>
      </p:pic>
      <p:sp>
        <p:nvSpPr>
          <p:cNvPr id="38" name="Rectangle: Rounded Corners 37">
            <a:extLst>
              <a:ext uri="{FF2B5EF4-FFF2-40B4-BE49-F238E27FC236}">
                <a16:creationId xmlns:a16="http://schemas.microsoft.com/office/drawing/2014/main" id="{D28A8387-4132-4EBB-8F94-FD3BAA64B57F}"/>
              </a:ext>
            </a:extLst>
          </p:cNvPr>
          <p:cNvSpPr/>
          <p:nvPr/>
        </p:nvSpPr>
        <p:spPr>
          <a:xfrm>
            <a:off x="1683379" y="5273360"/>
            <a:ext cx="1398892" cy="394324"/>
          </a:xfrm>
          <a:prstGeom prst="roundRect">
            <a:avLst>
              <a:gd name="adj" fmla="val 24492"/>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1" name="TextBox 40">
            <a:extLst>
              <a:ext uri="{FF2B5EF4-FFF2-40B4-BE49-F238E27FC236}">
                <a16:creationId xmlns:a16="http://schemas.microsoft.com/office/drawing/2014/main" id="{D892874A-8B0D-4E23-A69C-635AAD8D3D43}"/>
              </a:ext>
            </a:extLst>
          </p:cNvPr>
          <p:cNvSpPr txBox="1"/>
          <p:nvPr/>
        </p:nvSpPr>
        <p:spPr>
          <a:xfrm>
            <a:off x="1866629" y="5304069"/>
            <a:ext cx="1014846" cy="347640"/>
          </a:xfrm>
          <a:prstGeom prst="rect">
            <a:avLst/>
          </a:prstGeom>
          <a:noFill/>
        </p:spPr>
        <p:txBody>
          <a:bodyPr wrap="square" rtlCol="0">
            <a:spAutoFit/>
          </a:bodyP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mn-cs"/>
              </a:rPr>
              <a:t>GTIN A</a:t>
            </a:r>
          </a:p>
        </p:txBody>
      </p:sp>
      <p:sp>
        <p:nvSpPr>
          <p:cNvPr id="49" name="Rectangle: Rounded Corners 48">
            <a:extLst>
              <a:ext uri="{FF2B5EF4-FFF2-40B4-BE49-F238E27FC236}">
                <a16:creationId xmlns:a16="http://schemas.microsoft.com/office/drawing/2014/main" id="{8A0C7BCC-00FE-4467-97CF-98ABFC6E9431}"/>
              </a:ext>
            </a:extLst>
          </p:cNvPr>
          <p:cNvSpPr/>
          <p:nvPr/>
        </p:nvSpPr>
        <p:spPr>
          <a:xfrm>
            <a:off x="8479998" y="5276355"/>
            <a:ext cx="1398892" cy="394324"/>
          </a:xfrm>
          <a:prstGeom prst="roundRect">
            <a:avLst>
              <a:gd name="adj" fmla="val 24492"/>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0" name="TextBox 49">
            <a:extLst>
              <a:ext uri="{FF2B5EF4-FFF2-40B4-BE49-F238E27FC236}">
                <a16:creationId xmlns:a16="http://schemas.microsoft.com/office/drawing/2014/main" id="{FF802B94-8F83-4BBA-BBE1-151382FC4428}"/>
              </a:ext>
            </a:extLst>
          </p:cNvPr>
          <p:cNvSpPr txBox="1"/>
          <p:nvPr/>
        </p:nvSpPr>
        <p:spPr>
          <a:xfrm>
            <a:off x="8672021" y="5297164"/>
            <a:ext cx="1014846" cy="347640"/>
          </a:xfrm>
          <a:prstGeom prst="rect">
            <a:avLst/>
          </a:prstGeom>
          <a:noFill/>
        </p:spPr>
        <p:txBody>
          <a:bodyPr wrap="square" rtlCol="0">
            <a:spAutoFit/>
          </a:bodyP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mn-cs"/>
              </a:rPr>
              <a:t>GTIN B</a:t>
            </a:r>
          </a:p>
        </p:txBody>
      </p:sp>
      <p:pic>
        <p:nvPicPr>
          <p:cNvPr id="22" name="Graphic 21">
            <a:hlinkClick r:id="rId6" action="ppaction://hlinksldjump"/>
            <a:extLst>
              <a:ext uri="{FF2B5EF4-FFF2-40B4-BE49-F238E27FC236}">
                <a16:creationId xmlns:a16="http://schemas.microsoft.com/office/drawing/2014/main" id="{483CDB8A-13A3-44ED-A2E6-A41CE5B28213}"/>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1661292" y="5798936"/>
            <a:ext cx="251097" cy="251097"/>
          </a:xfrm>
          <a:prstGeom prst="rect">
            <a:avLst/>
          </a:prstGeom>
        </p:spPr>
      </p:pic>
      <p:sp>
        <p:nvSpPr>
          <p:cNvPr id="23" name="Rectangle 22">
            <a:extLst>
              <a:ext uri="{FF2B5EF4-FFF2-40B4-BE49-F238E27FC236}">
                <a16:creationId xmlns:a16="http://schemas.microsoft.com/office/drawing/2014/main" id="{04931C41-BD71-4C78-A991-69C7B2273362}"/>
              </a:ext>
            </a:extLst>
          </p:cNvPr>
          <p:cNvSpPr/>
          <p:nvPr/>
        </p:nvSpPr>
        <p:spPr>
          <a:xfrm flipV="1">
            <a:off x="-2" y="6128711"/>
            <a:ext cx="12192001" cy="7292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6963" rtl="0" eaLnBrk="1" fontAlgn="auto" latinLnBrk="0" hangingPunct="1">
              <a:lnSpc>
                <a:spcPct val="100000"/>
              </a:lnSpc>
              <a:spcBef>
                <a:spcPts val="0"/>
              </a:spcBef>
              <a:spcAft>
                <a:spcPts val="0"/>
              </a:spcAft>
              <a:buClrTx/>
              <a:buSzTx/>
              <a:buFontTx/>
              <a:buNone/>
              <a:tabLst/>
              <a:defRPr/>
            </a:pPr>
            <a:endParaRPr kumimoji="0" lang="en-GB" sz="2389"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4" name="Graphic 23">
            <a:extLst>
              <a:ext uri="{FF2B5EF4-FFF2-40B4-BE49-F238E27FC236}">
                <a16:creationId xmlns:a16="http://schemas.microsoft.com/office/drawing/2014/main" id="{5C46BF0C-1E38-4F8B-8D48-0C929407714F}"/>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83757" y="6225844"/>
            <a:ext cx="538759" cy="439513"/>
          </a:xfrm>
          <a:prstGeom prst="rect">
            <a:avLst/>
          </a:prstGeom>
        </p:spPr>
      </p:pic>
      <p:sp>
        <p:nvSpPr>
          <p:cNvPr id="25" name="Footer Placeholder 18">
            <a:extLst>
              <a:ext uri="{FF2B5EF4-FFF2-40B4-BE49-F238E27FC236}">
                <a16:creationId xmlns:a16="http://schemas.microsoft.com/office/drawing/2014/main" id="{BBF7401F-AD20-40FF-9E58-B53FBFEF096D}"/>
              </a:ext>
            </a:extLst>
          </p:cNvPr>
          <p:cNvSpPr>
            <a:spLocks noGrp="1"/>
          </p:cNvSpPr>
          <p:nvPr>
            <p:ph type="ftr" sz="quarter" idx="11"/>
          </p:nvPr>
        </p:nvSpPr>
        <p:spPr>
          <a:xfrm>
            <a:off x="5147891" y="6264612"/>
            <a:ext cx="4097020" cy="361976"/>
          </a:xfrm>
        </p:spPr>
        <p:txBody>
          <a:bodyPr/>
          <a:lstStyle/>
          <a:p>
            <a:pPr marL="0" marR="0" lvl="0" indent="0" algn="l" defTabSz="606963" rtl="0" eaLnBrk="1" fontAlgn="auto" latinLnBrk="0" hangingPunct="1">
              <a:lnSpc>
                <a:spcPct val="100000"/>
              </a:lnSpc>
              <a:spcBef>
                <a:spcPts val="0"/>
              </a:spcBef>
              <a:spcAft>
                <a:spcPts val="0"/>
              </a:spcAft>
              <a:buClrTx/>
              <a:buSzTx/>
              <a:buFontTx/>
              <a:buNone/>
              <a:tabLst/>
              <a:defRPr/>
            </a:pPr>
            <a:r>
              <a:rPr kumimoji="0" lang="en-GB" sz="1195" b="0" i="0" u="none" strike="noStrike" kern="1200" cap="none" spc="0" normalizeH="0" baseline="0" noProof="0">
                <a:ln>
                  <a:noFill/>
                </a:ln>
                <a:solidFill>
                  <a:prstClr val="black">
                    <a:tint val="75000"/>
                  </a:prstClr>
                </a:solidFill>
                <a:effectLst/>
                <a:uLnTx/>
                <a:uFillTx/>
                <a:latin typeface="Verdana" panose="020B0604030504040204" pitchFamily="34" charset="0"/>
                <a:ea typeface="Verdana" panose="020B0604030504040204" pitchFamily="34" charset="0"/>
                <a:cs typeface="+mn-cs"/>
              </a:rPr>
              <a:t>The Global Language of Business</a:t>
            </a:r>
          </a:p>
        </p:txBody>
      </p:sp>
      <p:sp>
        <p:nvSpPr>
          <p:cNvPr id="28" name="Slide Number Placeholder 19">
            <a:extLst>
              <a:ext uri="{FF2B5EF4-FFF2-40B4-BE49-F238E27FC236}">
                <a16:creationId xmlns:a16="http://schemas.microsoft.com/office/drawing/2014/main" id="{4A75E80F-FCAA-4998-8F8F-D1C9EE32DAF6}"/>
              </a:ext>
            </a:extLst>
          </p:cNvPr>
          <p:cNvSpPr>
            <a:spLocks noGrp="1"/>
          </p:cNvSpPr>
          <p:nvPr>
            <p:ph type="sldNum" sz="quarter" idx="12"/>
          </p:nvPr>
        </p:nvSpPr>
        <p:spPr>
          <a:xfrm>
            <a:off x="8599735" y="6264612"/>
            <a:ext cx="2731347" cy="361976"/>
          </a:xfrm>
        </p:spPr>
        <p:txBody>
          <a:bodyPr/>
          <a:lstStyle/>
          <a:p>
            <a:pPr marL="0" marR="0" lvl="0" indent="0" algn="r" defTabSz="606963" rtl="0" eaLnBrk="1" fontAlgn="auto" latinLnBrk="0" hangingPunct="1">
              <a:lnSpc>
                <a:spcPct val="100000"/>
              </a:lnSpc>
              <a:spcBef>
                <a:spcPts val="0"/>
              </a:spcBef>
              <a:spcAft>
                <a:spcPts val="0"/>
              </a:spcAft>
              <a:buClrTx/>
              <a:buSzTx/>
              <a:buFontTx/>
              <a:buNone/>
              <a:tabLst/>
              <a:defRPr/>
            </a:pPr>
            <a:fld id="{C03A9B0B-16FE-437C-852A-D18E2AA4C857}" type="slidenum">
              <a:rPr kumimoji="0" lang="en-GB" sz="1195" b="0" i="0" u="none" strike="noStrike" kern="1200" cap="none" spc="0" normalizeH="0" baseline="0" noProof="0">
                <a:ln>
                  <a:noFill/>
                </a:ln>
                <a:solidFill>
                  <a:prstClr val="black">
                    <a:tint val="75000"/>
                  </a:prstClr>
                </a:solidFill>
                <a:effectLst/>
                <a:uLnTx/>
                <a:uFillTx/>
                <a:latin typeface="Verdana" panose="020B0604030504040204" pitchFamily="34" charset="0"/>
                <a:ea typeface="Verdana" panose="020B0604030504040204" pitchFamily="34" charset="0"/>
                <a:cs typeface="+mn-cs"/>
              </a:rPr>
              <a:pPr marL="0" marR="0" lvl="0" indent="0" algn="r" defTabSz="606963" rtl="0" eaLnBrk="1" fontAlgn="auto" latinLnBrk="0" hangingPunct="1">
                <a:lnSpc>
                  <a:spcPct val="100000"/>
                </a:lnSpc>
                <a:spcBef>
                  <a:spcPts val="0"/>
                </a:spcBef>
                <a:spcAft>
                  <a:spcPts val="0"/>
                </a:spcAft>
                <a:buClrTx/>
                <a:buSzTx/>
                <a:buFontTx/>
                <a:buNone/>
                <a:tabLst/>
                <a:defRPr/>
              </a:pPr>
              <a:t>12</a:t>
            </a:fld>
            <a:endParaRPr kumimoji="0" lang="en-GB" sz="1195" b="0" i="0" u="none" strike="noStrike" kern="1200" cap="none" spc="0" normalizeH="0" baseline="0" noProof="0">
              <a:ln>
                <a:noFill/>
              </a:ln>
              <a:solidFill>
                <a:prstClr val="black">
                  <a:tint val="75000"/>
                </a:prstClr>
              </a:solidFill>
              <a:effectLst/>
              <a:uLnTx/>
              <a:uFillTx/>
              <a:latin typeface="Verdana" panose="020B0604030504040204" pitchFamily="34" charset="0"/>
              <a:ea typeface="Verdana" panose="020B0604030504040204" pitchFamily="34" charset="0"/>
              <a:cs typeface="+mn-cs"/>
            </a:endParaRPr>
          </a:p>
        </p:txBody>
      </p:sp>
      <p:sp>
        <p:nvSpPr>
          <p:cNvPr id="29" name="Footer Placeholder 18">
            <a:extLst>
              <a:ext uri="{FF2B5EF4-FFF2-40B4-BE49-F238E27FC236}">
                <a16:creationId xmlns:a16="http://schemas.microsoft.com/office/drawing/2014/main" id="{4F8E19A2-607F-4246-96BE-3428B8883CAF}"/>
              </a:ext>
            </a:extLst>
          </p:cNvPr>
          <p:cNvSpPr txBox="1">
            <a:spLocks/>
          </p:cNvSpPr>
          <p:nvPr/>
        </p:nvSpPr>
        <p:spPr>
          <a:xfrm>
            <a:off x="9244912" y="6264612"/>
            <a:ext cx="1407393" cy="361976"/>
          </a:xfrm>
          <a:prstGeom prst="rect">
            <a:avLst/>
          </a:prstGeom>
        </p:spPr>
        <p:txBody>
          <a:bodyPr vert="horz" lIns="121393" tIns="60696" rIns="121393" bIns="60696"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606963" rtl="0" eaLnBrk="1" fontAlgn="auto" latinLnBrk="0" hangingPunct="1">
              <a:lnSpc>
                <a:spcPct val="100000"/>
              </a:lnSpc>
              <a:spcBef>
                <a:spcPts val="0"/>
              </a:spcBef>
              <a:spcAft>
                <a:spcPts val="0"/>
              </a:spcAft>
              <a:buClrTx/>
              <a:buSzTx/>
              <a:buFontTx/>
              <a:buNone/>
              <a:tabLst/>
              <a:defRPr/>
            </a:pPr>
            <a:r>
              <a:rPr kumimoji="0" lang="en-GB" sz="1189" b="0" i="0" u="none" strike="noStrike" kern="1200" cap="none" spc="0" normalizeH="0" baseline="0" noProof="0">
                <a:ln>
                  <a:noFill/>
                </a:ln>
                <a:solidFill>
                  <a:prstClr val="black">
                    <a:tint val="75000"/>
                  </a:prstClr>
                </a:solidFill>
                <a:effectLst/>
                <a:uLnTx/>
                <a:uFillTx/>
                <a:latin typeface="Verdana" panose="020B0604030504040204" pitchFamily="34" charset="0"/>
                <a:ea typeface="Verdana" panose="020B0604030504040204" pitchFamily="34" charset="0"/>
                <a:cs typeface="+mn-cs"/>
              </a:rPr>
              <a:t>GS1 2024</a:t>
            </a:r>
          </a:p>
        </p:txBody>
      </p:sp>
      <p:sp>
        <p:nvSpPr>
          <p:cNvPr id="31" name="Footer Placeholder 18">
            <a:extLst>
              <a:ext uri="{FF2B5EF4-FFF2-40B4-BE49-F238E27FC236}">
                <a16:creationId xmlns:a16="http://schemas.microsoft.com/office/drawing/2014/main" id="{FD2875D4-E49E-4686-AA18-764FE0B95991}"/>
              </a:ext>
            </a:extLst>
          </p:cNvPr>
          <p:cNvSpPr txBox="1">
            <a:spLocks/>
          </p:cNvSpPr>
          <p:nvPr/>
        </p:nvSpPr>
        <p:spPr>
          <a:xfrm>
            <a:off x="829987" y="6264612"/>
            <a:ext cx="4097020" cy="361976"/>
          </a:xfrm>
          <a:prstGeom prst="rect">
            <a:avLst/>
          </a:prstGeom>
        </p:spPr>
        <p:txBody>
          <a:bodyPr vert="horz" lIns="121393" tIns="60696" rIns="121393" bIns="60696"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606963" rtl="0" eaLnBrk="1" fontAlgn="auto" latinLnBrk="0" hangingPunct="1">
              <a:lnSpc>
                <a:spcPct val="100000"/>
              </a:lnSpc>
              <a:spcBef>
                <a:spcPts val="0"/>
              </a:spcBef>
              <a:spcAft>
                <a:spcPts val="0"/>
              </a:spcAft>
              <a:buClrTx/>
              <a:buSzTx/>
              <a:buFontTx/>
              <a:buNone/>
              <a:tabLst/>
              <a:defRPr/>
            </a:pPr>
            <a:r>
              <a:rPr kumimoji="0" lang="en-GB" sz="1195" b="1" i="0" u="none" strike="noStrike" kern="1200" cap="none" spc="0" normalizeH="0" baseline="0" noProof="0">
                <a:ln>
                  <a:noFill/>
                </a:ln>
                <a:solidFill>
                  <a:srgbClr val="58595B"/>
                </a:solidFill>
                <a:effectLst/>
                <a:uLnTx/>
                <a:uFillTx/>
                <a:latin typeface="Verdana" panose="020B0604030504040204" pitchFamily="34" charset="0"/>
                <a:ea typeface="Verdana" panose="020B0604030504040204" pitchFamily="34" charset="0"/>
                <a:cs typeface="+mn-cs"/>
              </a:rPr>
              <a:t>Non-new – Trade Item Identification </a:t>
            </a:r>
          </a:p>
        </p:txBody>
      </p:sp>
      <p:sp>
        <p:nvSpPr>
          <p:cNvPr id="43" name="TextBox 42">
            <a:extLst>
              <a:ext uri="{FF2B5EF4-FFF2-40B4-BE49-F238E27FC236}">
                <a16:creationId xmlns:a16="http://schemas.microsoft.com/office/drawing/2014/main" id="{01806ED6-16FF-4C8D-B60E-3A9C87A938D1}"/>
              </a:ext>
            </a:extLst>
          </p:cNvPr>
          <p:cNvSpPr txBox="1"/>
          <p:nvPr/>
        </p:nvSpPr>
        <p:spPr>
          <a:xfrm>
            <a:off x="231267" y="1122862"/>
            <a:ext cx="11637705" cy="584775"/>
          </a:xfrm>
          <a:prstGeom prst="rect">
            <a:avLst/>
          </a:prstGeom>
          <a:noFill/>
        </p:spPr>
        <p:txBody>
          <a:bodyPr wrap="square" lIns="91440" tIns="45720" rIns="91440" bIns="45720" rtlCol="0" anchor="t">
            <a:spAutoFit/>
          </a:bodyPr>
          <a:lstStyle/>
          <a:p>
            <a:pPr defTabSz="609585">
              <a:defRPr/>
            </a:pPr>
            <a:r>
              <a:rPr kumimoji="0" lang="en-US" sz="1600" b="1" i="0" u="none" strike="noStrike" kern="1200" cap="none" spc="0" normalizeH="0" baseline="0" noProof="0">
                <a:ln>
                  <a:noFill/>
                </a:ln>
                <a:solidFill>
                  <a:srgbClr val="002060"/>
                </a:solidFill>
                <a:effectLst/>
                <a:uLnTx/>
                <a:uFillTx/>
                <a:latin typeface="Verdana"/>
                <a:ea typeface="Verdana"/>
                <a:cs typeface="+mn-cs"/>
              </a:rPr>
              <a:t>A: </a:t>
            </a:r>
            <a:r>
              <a:rPr kumimoji="0" lang="en-US" sz="1600" b="0" i="0" u="none" strike="noStrike" kern="1200" cap="none" spc="0" normalizeH="0" baseline="0" noProof="0">
                <a:ln>
                  <a:noFill/>
                </a:ln>
                <a:solidFill>
                  <a:srgbClr val="002C6C"/>
                </a:solidFill>
                <a:effectLst/>
                <a:uLnTx/>
                <a:uFillTx/>
                <a:latin typeface="Verdana" panose="020B0604030504040204" pitchFamily="34" charset="0"/>
                <a:ea typeface="+mn-ea"/>
                <a:cs typeface="+mn-cs"/>
              </a:rPr>
              <a:t>A change to any t</a:t>
            </a:r>
            <a:r>
              <a:rPr lang="en-US" sz="1600" err="1">
                <a:solidFill>
                  <a:srgbClr val="002C6C"/>
                </a:solidFill>
                <a:latin typeface="Verdana"/>
                <a:ea typeface="Verdana"/>
                <a:cs typeface="+mn-cs"/>
              </a:rPr>
              <a:t>rade</a:t>
            </a:r>
            <a:r>
              <a:rPr lang="en-US" sz="1600">
                <a:solidFill>
                  <a:srgbClr val="002C6C"/>
                </a:solidFill>
                <a:latin typeface="Verdana"/>
                <a:ea typeface="Verdana"/>
                <a:cs typeface="+mn-cs"/>
              </a:rPr>
              <a:t> </a:t>
            </a:r>
            <a:r>
              <a:rPr lang="en-US" sz="1600" err="1">
                <a:solidFill>
                  <a:srgbClr val="002C6C"/>
                </a:solidFill>
                <a:latin typeface="Verdana"/>
                <a:ea typeface="Verdana"/>
                <a:cs typeface="+mn-cs"/>
              </a:rPr>
              <a:t>i</a:t>
            </a:r>
            <a:r>
              <a:rPr kumimoji="0" lang="en-US" sz="1600" b="0" i="0" u="none" strike="noStrike" kern="1200" cap="none" spc="0" normalizeH="0" baseline="0" noProof="0" err="1">
                <a:ln>
                  <a:noFill/>
                </a:ln>
                <a:solidFill>
                  <a:srgbClr val="002C6C"/>
                </a:solidFill>
                <a:effectLst/>
                <a:uLnTx/>
                <a:uFillTx/>
                <a:latin typeface="Verdana"/>
                <a:ea typeface="Verdana"/>
              </a:rPr>
              <a:t>tem</a:t>
            </a:r>
            <a:r>
              <a:rPr kumimoji="0" lang="en-US" sz="1600" b="0" i="0" u="none" strike="noStrike" kern="1200" cap="none" spc="0" normalizeH="0" baseline="0" noProof="0">
                <a:ln>
                  <a:noFill/>
                </a:ln>
                <a:solidFill>
                  <a:srgbClr val="002C6C"/>
                </a:solidFill>
                <a:effectLst/>
                <a:uLnTx/>
                <a:uFillTx/>
                <a:latin typeface="Verdana"/>
                <a:ea typeface="Verdana"/>
              </a:rPr>
              <a:t> declaration (</a:t>
            </a:r>
            <a:r>
              <a:rPr kumimoji="0" lang="en-US" sz="1600" b="0" i="0" u="sng" strike="noStrike" kern="1200" cap="none" spc="0" normalizeH="0" baseline="0" noProof="0">
                <a:ln>
                  <a:noFill/>
                </a:ln>
                <a:solidFill>
                  <a:srgbClr val="002C6C"/>
                </a:solidFill>
                <a:effectLst/>
                <a:uLnTx/>
                <a:uFillTx/>
                <a:latin typeface="Verdana"/>
                <a:ea typeface="Verdana"/>
              </a:rPr>
              <a:t>information that is on the label) </a:t>
            </a:r>
            <a:r>
              <a:rPr kumimoji="0" lang="en-US" sz="1600" b="0" i="0" strike="noStrike" kern="1200" cap="none" spc="0" normalizeH="0" baseline="0" noProof="0">
                <a:ln>
                  <a:noFill/>
                </a:ln>
                <a:solidFill>
                  <a:srgbClr val="002C6C"/>
                </a:solidFill>
                <a:effectLst/>
                <a:uLnTx/>
                <a:uFillTx/>
                <a:latin typeface="Verdana"/>
                <a:ea typeface="Verdana"/>
              </a:rPr>
              <a:t>such as </a:t>
            </a:r>
            <a:r>
              <a:rPr kumimoji="0" lang="en-US" sz="1600" b="0" i="0" u="none" strike="noStrike" kern="1200" cap="none" spc="0" normalizeH="0" baseline="0" noProof="0">
                <a:ln>
                  <a:noFill/>
                </a:ln>
                <a:solidFill>
                  <a:srgbClr val="002C6C"/>
                </a:solidFill>
                <a:effectLst/>
                <a:uLnTx/>
                <a:uFillTx/>
                <a:latin typeface="Verdana" panose="020B0604030504040204" pitchFamily="34" charset="0"/>
                <a:ea typeface="+mn-ea"/>
                <a:cs typeface="+mn-cs"/>
              </a:rPr>
              <a:t>formulation or functionality that </a:t>
            </a:r>
            <a:r>
              <a:rPr lang="en-US" sz="1600">
                <a:solidFill>
                  <a:srgbClr val="002C6C"/>
                </a:solidFill>
                <a:latin typeface="Verdana" panose="020B0604030504040204" pitchFamily="34" charset="0"/>
              </a:rPr>
              <a:t>affects </a:t>
            </a:r>
            <a:r>
              <a:rPr kumimoji="0" lang="en-US" sz="1600" b="0" i="0" u="none" strike="noStrike" kern="1200" cap="none" spc="0" normalizeH="0" baseline="0" noProof="0">
                <a:ln>
                  <a:noFill/>
                </a:ln>
                <a:solidFill>
                  <a:srgbClr val="002C6C"/>
                </a:solidFill>
                <a:effectLst/>
                <a:uLnTx/>
                <a:uFillTx/>
                <a:latin typeface="Verdana" panose="020B0604030504040204" pitchFamily="34" charset="0"/>
                <a:ea typeface="+mn-ea"/>
                <a:cs typeface="+mn-cs"/>
              </a:rPr>
              <a:t>declared information requires a new GTIN</a:t>
            </a:r>
            <a:r>
              <a:rPr lang="en-US" sz="1600">
                <a:solidFill>
                  <a:srgbClr val="002C6C"/>
                </a:solidFill>
                <a:latin typeface="Verdana" panose="020B0604030504040204" pitchFamily="34" charset="0"/>
              </a:rPr>
              <a:t> (by the original GTIN allocator or a downstream party</a:t>
            </a:r>
            <a:r>
              <a:rPr lang="en-US" sz="1600" b="1">
                <a:solidFill>
                  <a:srgbClr val="002D6C"/>
                </a:solidFill>
              </a:rPr>
              <a:t>)</a:t>
            </a:r>
          </a:p>
        </p:txBody>
      </p:sp>
      <p:sp>
        <p:nvSpPr>
          <p:cNvPr id="2" name="Arrow: Right 1">
            <a:extLst>
              <a:ext uri="{FF2B5EF4-FFF2-40B4-BE49-F238E27FC236}">
                <a16:creationId xmlns:a16="http://schemas.microsoft.com/office/drawing/2014/main" id="{9ECF8D23-61A5-35B8-5D7C-C1B479B17A2E}"/>
              </a:ext>
            </a:extLst>
          </p:cNvPr>
          <p:cNvSpPr/>
          <p:nvPr/>
        </p:nvSpPr>
        <p:spPr>
          <a:xfrm>
            <a:off x="4237716" y="3303562"/>
            <a:ext cx="2319903" cy="707754"/>
          </a:xfrm>
          <a:prstGeom prst="rightArrow">
            <a:avLst/>
          </a:prstGeom>
          <a:solidFill>
            <a:srgbClr val="F055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 name="TextBox 2">
            <a:extLst>
              <a:ext uri="{FF2B5EF4-FFF2-40B4-BE49-F238E27FC236}">
                <a16:creationId xmlns:a16="http://schemas.microsoft.com/office/drawing/2014/main" id="{EB547C40-7816-9586-E999-26D80E704C68}"/>
              </a:ext>
            </a:extLst>
          </p:cNvPr>
          <p:cNvSpPr txBox="1"/>
          <p:nvPr/>
        </p:nvSpPr>
        <p:spPr>
          <a:xfrm>
            <a:off x="4113974" y="3471695"/>
            <a:ext cx="2340769" cy="369332"/>
          </a:xfrm>
          <a:prstGeom prst="rect">
            <a:avLst/>
          </a:prstGeom>
          <a:noFill/>
        </p:spPr>
        <p:txBody>
          <a:bodyPr wrap="square" lIns="91440" tIns="45720" rIns="91440" bIns="45720" anchor="t">
            <a:spAutoFit/>
          </a:bodyPr>
          <a:lstStyle/>
          <a:p>
            <a:pPr algn="ctr" defTabSz="609585">
              <a:defRPr/>
            </a:pPr>
            <a:r>
              <a:rPr lang="en-US" sz="1800" b="1" dirty="0">
                <a:solidFill>
                  <a:schemeClr val="bg1"/>
                </a:solidFill>
                <a:latin typeface="Verdana"/>
                <a:ea typeface="Verdana"/>
              </a:rPr>
              <a:t>GTIN Allocator</a:t>
            </a:r>
            <a:r>
              <a:rPr lang="en-US" b="1" dirty="0">
                <a:solidFill>
                  <a:schemeClr val="bg1"/>
                </a:solidFill>
                <a:latin typeface="Verdana"/>
                <a:ea typeface="Verdana"/>
              </a:rPr>
              <a:t>*</a:t>
            </a:r>
            <a:endParaRPr lang="en-US" sz="1800" b="1" dirty="0">
              <a:solidFill>
                <a:schemeClr val="bg1"/>
              </a:solidFill>
              <a:latin typeface="Verdana"/>
              <a:ea typeface="Verdana"/>
            </a:endParaRPr>
          </a:p>
        </p:txBody>
      </p:sp>
      <p:sp>
        <p:nvSpPr>
          <p:cNvPr id="4" name="TextBox 3">
            <a:extLst>
              <a:ext uri="{FF2B5EF4-FFF2-40B4-BE49-F238E27FC236}">
                <a16:creationId xmlns:a16="http://schemas.microsoft.com/office/drawing/2014/main" id="{2CEE5ED9-AC71-4BBB-978E-01B92A398D78}"/>
              </a:ext>
            </a:extLst>
          </p:cNvPr>
          <p:cNvSpPr txBox="1"/>
          <p:nvPr/>
        </p:nvSpPr>
        <p:spPr>
          <a:xfrm>
            <a:off x="3637126" y="5828925"/>
            <a:ext cx="4344824" cy="276999"/>
          </a:xfrm>
          <a:prstGeom prst="rect">
            <a:avLst/>
          </a:prstGeom>
          <a:noFill/>
        </p:spPr>
        <p:txBody>
          <a:bodyPr wrap="square">
            <a:spAutoFit/>
          </a:bodyPr>
          <a:lstStyle/>
          <a:p>
            <a:pPr algn="ctr"/>
            <a:r>
              <a:rPr lang="en-US" sz="1200" dirty="0">
                <a:solidFill>
                  <a:schemeClr val="tx2"/>
                </a:solidFill>
              </a:rPr>
              <a:t>*In this case, the GTIN Allocator is the re-manufacturer.</a:t>
            </a:r>
            <a:endParaRPr lang="en-GB" sz="1200" dirty="0">
              <a:solidFill>
                <a:schemeClr val="tx2"/>
              </a:solidFill>
            </a:endParaRPr>
          </a:p>
        </p:txBody>
      </p:sp>
    </p:spTree>
    <p:extLst>
      <p:ext uri="{BB962C8B-B14F-4D97-AF65-F5344CB8AC3E}">
        <p14:creationId xmlns:p14="http://schemas.microsoft.com/office/powerpoint/2010/main" val="24164081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B8AC2ECF-3FBE-48EB-822E-70B2EA6C1B96}"/>
              </a:ext>
            </a:extLst>
          </p:cNvPr>
          <p:cNvSpPr/>
          <p:nvPr/>
        </p:nvSpPr>
        <p:spPr>
          <a:xfrm>
            <a:off x="0" y="-6399"/>
            <a:ext cx="12204112" cy="6800172"/>
          </a:xfrm>
          <a:prstGeom prst="rect">
            <a:avLst/>
          </a:prstGeom>
          <a:solidFill>
            <a:srgbClr val="BF83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IN" sz="2400" b="0" i="0" u="none" strike="noStrike" kern="1200" cap="none" spc="0" normalizeH="0" baseline="0" noProof="0">
                <a:ln>
                  <a:noFill/>
                </a:ln>
                <a:solidFill>
                  <a:prstClr val="white"/>
                </a:solidFill>
                <a:effectLst/>
                <a:uLnTx/>
                <a:uFillTx/>
                <a:latin typeface="Calibri" panose="020F0502020204030204"/>
                <a:ea typeface="+mn-ea"/>
                <a:cs typeface="+mn-cs"/>
              </a:rPr>
              <a:t>     </a:t>
            </a:r>
          </a:p>
        </p:txBody>
      </p:sp>
      <p:sp>
        <p:nvSpPr>
          <p:cNvPr id="36" name="Rectangle 35">
            <a:extLst>
              <a:ext uri="{FF2B5EF4-FFF2-40B4-BE49-F238E27FC236}">
                <a16:creationId xmlns:a16="http://schemas.microsoft.com/office/drawing/2014/main" id="{EDE70061-282D-4F68-8A8A-B6E66291CBC6}"/>
              </a:ext>
            </a:extLst>
          </p:cNvPr>
          <p:cNvSpPr/>
          <p:nvPr/>
        </p:nvSpPr>
        <p:spPr>
          <a:xfrm>
            <a:off x="222893" y="729289"/>
            <a:ext cx="11750540" cy="5419841"/>
          </a:xfrm>
          <a:prstGeom prst="rect">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solidFill>
                <a:effectLst/>
                <a:uLnTx/>
                <a:uFillTx/>
                <a:latin typeface="Segoe UI" panose="020B0502040204020203" pitchFamily="34" charset="0"/>
                <a:ea typeface="+mn-ea"/>
                <a:cs typeface="+mn-cs"/>
              </a:rPr>
              <a:t>The brand owner provides the GTIN to the contracted party to assign to the physical bundle since it is creating the bundle on behalf of the brand owner.</a:t>
            </a:r>
            <a:endParaRPr kumimoji="0" lang="en-US" sz="2400" b="0" i="0" u="none" strike="noStrike" kern="1200" cap="none" spc="0" normalizeH="0" baseline="0" noProof="0">
              <a:ln>
                <a:noFill/>
              </a:ln>
              <a:solidFill>
                <a:prstClr val="white"/>
              </a:solidFill>
              <a:effectLst/>
              <a:uLnTx/>
              <a:uFillTx/>
              <a:latin typeface="Arial" panose="020B0604020202020204" pitchFamily="34" charset="0"/>
              <a:ea typeface="+mn-ea"/>
              <a:cs typeface="+mn-cs"/>
            </a:endParaRPr>
          </a:p>
        </p:txBody>
      </p:sp>
      <p:sp>
        <p:nvSpPr>
          <p:cNvPr id="60" name="Rectangle 59">
            <a:extLst>
              <a:ext uri="{FF2B5EF4-FFF2-40B4-BE49-F238E27FC236}">
                <a16:creationId xmlns:a16="http://schemas.microsoft.com/office/drawing/2014/main" id="{39B14E1A-AB1C-4505-A01D-DB58070F4CA1}"/>
              </a:ext>
            </a:extLst>
          </p:cNvPr>
          <p:cNvSpPr/>
          <p:nvPr/>
        </p:nvSpPr>
        <p:spPr>
          <a:xfrm>
            <a:off x="261141" y="2163850"/>
            <a:ext cx="11747102" cy="4061994"/>
          </a:xfrm>
          <a:prstGeom prst="rect">
            <a:avLst/>
          </a:prstGeom>
          <a:solidFill>
            <a:srgbClr val="F5EB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26" name="Group 25">
            <a:extLst>
              <a:ext uri="{FF2B5EF4-FFF2-40B4-BE49-F238E27FC236}">
                <a16:creationId xmlns:a16="http://schemas.microsoft.com/office/drawing/2014/main" id="{EA856425-0EBC-4207-806A-B72776D3975D}"/>
              </a:ext>
            </a:extLst>
          </p:cNvPr>
          <p:cNvGrpSpPr/>
          <p:nvPr/>
        </p:nvGrpSpPr>
        <p:grpSpPr>
          <a:xfrm>
            <a:off x="11536771" y="97179"/>
            <a:ext cx="567495" cy="567495"/>
            <a:chOff x="8219656" y="21146"/>
            <a:chExt cx="794228" cy="794228"/>
          </a:xfrm>
        </p:grpSpPr>
        <p:sp>
          <p:nvSpPr>
            <p:cNvPr id="27" name="Oval 26">
              <a:extLst>
                <a:ext uri="{FF2B5EF4-FFF2-40B4-BE49-F238E27FC236}">
                  <a16:creationId xmlns:a16="http://schemas.microsoft.com/office/drawing/2014/main" id="{F148F79E-4A9D-4FE6-BBBF-000B30819FEE}"/>
                </a:ext>
              </a:extLst>
            </p:cNvPr>
            <p:cNvSpPr/>
            <p:nvPr/>
          </p:nvSpPr>
          <p:spPr>
            <a:xfrm>
              <a:off x="8219656" y="21146"/>
              <a:ext cx="794228" cy="7942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 name="Rectangle 29">
              <a:extLst>
                <a:ext uri="{FF2B5EF4-FFF2-40B4-BE49-F238E27FC236}">
                  <a16:creationId xmlns:a16="http://schemas.microsoft.com/office/drawing/2014/main" id="{1A117346-1229-462A-A4D8-6A0490F53FFA}"/>
                </a:ext>
              </a:extLst>
            </p:cNvPr>
            <p:cNvSpPr/>
            <p:nvPr/>
          </p:nvSpPr>
          <p:spPr>
            <a:xfrm>
              <a:off x="8274277" y="82312"/>
              <a:ext cx="684986" cy="671897"/>
            </a:xfrm>
            <a:prstGeom prst="rect">
              <a:avLst/>
            </a:prstGeom>
            <a:blipFill rotWithShape="1">
              <a:blip r:embed="rId3"/>
              <a:stretch>
                <a:fillRect/>
              </a:stretch>
            </a:blip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40" name="TextBox 39">
            <a:extLst>
              <a:ext uri="{FF2B5EF4-FFF2-40B4-BE49-F238E27FC236}">
                <a16:creationId xmlns:a16="http://schemas.microsoft.com/office/drawing/2014/main" id="{85360E02-50D2-4112-AE71-5DD41186BC14}"/>
              </a:ext>
            </a:extLst>
          </p:cNvPr>
          <p:cNvSpPr txBox="1"/>
          <p:nvPr/>
        </p:nvSpPr>
        <p:spPr>
          <a:xfrm>
            <a:off x="158096" y="43147"/>
            <a:ext cx="11160108" cy="666977"/>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en-US" sz="1867" b="1"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mn-cs"/>
              </a:rPr>
              <a:t>FAQ 3: In </a:t>
            </a:r>
            <a:r>
              <a:rPr kumimoji="0" lang="en-US" sz="1867" b="1" i="0" u="sng"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mn-cs"/>
              </a:rPr>
              <a:t>a closed supply chain </a:t>
            </a:r>
            <a:r>
              <a:rPr kumimoji="0" lang="en-US" sz="1867" b="1" i="0"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mn-cs"/>
              </a:rPr>
              <a:t>environment</a:t>
            </a:r>
            <a:r>
              <a:rPr kumimoji="0" lang="en-US" sz="1867" b="1"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mn-cs"/>
              </a:rPr>
              <a:t>, how can I differentiate the new versus non-new item’s price at checkout?</a:t>
            </a:r>
          </a:p>
        </p:txBody>
      </p:sp>
      <p:sp>
        <p:nvSpPr>
          <p:cNvPr id="2" name="TextBox 1">
            <a:extLst>
              <a:ext uri="{FF2B5EF4-FFF2-40B4-BE49-F238E27FC236}">
                <a16:creationId xmlns:a16="http://schemas.microsoft.com/office/drawing/2014/main" id="{3C49BCA4-FDA2-BEF0-0E41-FCE2F0507D4F}"/>
              </a:ext>
            </a:extLst>
          </p:cNvPr>
          <p:cNvSpPr txBox="1"/>
          <p:nvPr/>
        </p:nvSpPr>
        <p:spPr>
          <a:xfrm>
            <a:off x="218569" y="739656"/>
            <a:ext cx="11650403" cy="1323439"/>
          </a:xfrm>
          <a:prstGeom prst="rect">
            <a:avLst/>
          </a:prstGeom>
          <a:noFill/>
        </p:spPr>
        <p:txBody>
          <a:bodyPr wrap="square" lIns="91440" tIns="45720" rIns="91440" bIns="45720" rtlCol="0" anchor="t">
            <a:spAutoFit/>
          </a:bodyPr>
          <a:lstStyle/>
          <a:p>
            <a:pPr defTabSz="609585">
              <a:defRPr/>
            </a:pPr>
            <a:r>
              <a:rPr kumimoji="0" lang="en-US" sz="1600" b="1" i="0" u="none" strike="noStrike" kern="1200" cap="none" spc="0" normalizeH="0" baseline="0" noProof="0" dirty="0">
                <a:ln>
                  <a:noFill/>
                </a:ln>
                <a:solidFill>
                  <a:srgbClr val="002060"/>
                </a:solidFill>
                <a:effectLst/>
                <a:uLnTx/>
                <a:uFillTx/>
                <a:latin typeface="Verdana"/>
                <a:ea typeface="Verdana"/>
                <a:cs typeface="+mn-cs"/>
              </a:rPr>
              <a:t>A</a:t>
            </a:r>
            <a:r>
              <a:rPr kumimoji="0" lang="en-US" sz="1600" b="0" i="0" u="none" strike="noStrike" kern="1200" cap="none" spc="0" normalizeH="0" baseline="0" noProof="0" dirty="0">
                <a:ln>
                  <a:noFill/>
                </a:ln>
                <a:solidFill>
                  <a:srgbClr val="002060"/>
                </a:solidFill>
                <a:effectLst/>
                <a:uLnTx/>
                <a:uFillTx/>
                <a:latin typeface="Verdana"/>
                <a:ea typeface="Verdana"/>
                <a:cs typeface="+mn-cs"/>
              </a:rPr>
              <a:t>: For a closed supply chain environment, there are different options (these </a:t>
            </a:r>
            <a:r>
              <a:rPr kumimoji="0" lang="en-US" sz="1600" b="1" i="0" u="none" strike="noStrike" kern="1200" cap="none" spc="0" normalizeH="0" baseline="0" noProof="0" dirty="0">
                <a:ln>
                  <a:noFill/>
                </a:ln>
                <a:solidFill>
                  <a:srgbClr val="002060"/>
                </a:solidFill>
                <a:effectLst/>
                <a:uLnTx/>
                <a:uFillTx/>
                <a:latin typeface="Verdana"/>
                <a:ea typeface="Verdana"/>
                <a:cs typeface="+mn-cs"/>
              </a:rPr>
              <a:t>are not standards</a:t>
            </a:r>
            <a:r>
              <a:rPr kumimoji="0" lang="en-US" sz="1600" b="0" i="0" u="none" strike="noStrike" kern="1200" cap="none" spc="0" normalizeH="0" baseline="0" noProof="0" dirty="0">
                <a:ln>
                  <a:noFill/>
                </a:ln>
                <a:solidFill>
                  <a:srgbClr val="002060"/>
                </a:solidFill>
                <a:effectLst/>
                <a:uLnTx/>
                <a:uFillTx/>
                <a:latin typeface="Verdana"/>
                <a:ea typeface="Verdana"/>
                <a:cs typeface="+mn-cs"/>
              </a:rPr>
              <a:t> but </a:t>
            </a:r>
            <a:br>
              <a:rPr lang="en-US" sz="1600" dirty="0">
                <a:latin typeface="Verdana"/>
                <a:ea typeface="Verdana"/>
              </a:rPr>
            </a:br>
            <a:r>
              <a:rPr lang="en-US" sz="1600" dirty="0">
                <a:solidFill>
                  <a:srgbClr val="002060"/>
                </a:solidFill>
                <a:latin typeface="Verdana"/>
                <a:ea typeface="Verdana"/>
              </a:rPr>
              <a:t>     </a:t>
            </a:r>
            <a:r>
              <a:rPr kumimoji="0" lang="en-US" sz="1600" b="0" i="0" u="none" strike="noStrike" kern="1200" cap="none" spc="0" normalizeH="0" baseline="0" noProof="0" dirty="0">
                <a:ln>
                  <a:noFill/>
                </a:ln>
                <a:solidFill>
                  <a:srgbClr val="002060"/>
                </a:solidFill>
                <a:effectLst/>
                <a:uLnTx/>
                <a:uFillTx/>
                <a:latin typeface="Verdana"/>
                <a:ea typeface="Verdana"/>
                <a:cs typeface="+mn-cs"/>
              </a:rPr>
              <a:t>commonly used practices):</a:t>
            </a:r>
          </a:p>
          <a:p>
            <a:pPr defTabSz="609585">
              <a:defRPr/>
            </a:pPr>
            <a:r>
              <a:rPr lang="en-US" sz="1600" dirty="0">
                <a:solidFill>
                  <a:srgbClr val="002060"/>
                </a:solidFill>
                <a:latin typeface="Verdana"/>
                <a:ea typeface="Verdana"/>
              </a:rPr>
              <a:t>      </a:t>
            </a:r>
            <a:r>
              <a:rPr kumimoji="0" lang="en-US" sz="1600" b="0" i="0" u="none" strike="noStrike" kern="1200" cap="none" spc="0" normalizeH="0" baseline="0" noProof="0" dirty="0">
                <a:ln>
                  <a:noFill/>
                </a:ln>
                <a:solidFill>
                  <a:srgbClr val="002060"/>
                </a:solidFill>
                <a:effectLst/>
                <a:uLnTx/>
                <a:uFillTx/>
                <a:latin typeface="Verdana"/>
                <a:ea typeface="Verdana"/>
                <a:cs typeface="+mn-cs"/>
              </a:rPr>
              <a:t> - A </a:t>
            </a:r>
            <a:r>
              <a:rPr lang="en-US" sz="1600" dirty="0">
                <a:solidFill>
                  <a:srgbClr val="002060"/>
                </a:solidFill>
                <a:latin typeface="Verdana"/>
                <a:ea typeface="Verdana"/>
              </a:rPr>
              <a:t>Re</a:t>
            </a:r>
            <a:r>
              <a:rPr kumimoji="0" lang="en-US" sz="1600" b="0" i="0" u="none" strike="noStrike" kern="1200" cap="none" spc="0" normalizeH="0" baseline="0" noProof="0" dirty="0">
                <a:ln>
                  <a:noFill/>
                </a:ln>
                <a:solidFill>
                  <a:srgbClr val="002060"/>
                </a:solidFill>
                <a:effectLst/>
                <a:uLnTx/>
                <a:uFillTx/>
                <a:latin typeface="Verdana"/>
                <a:ea typeface="Verdana"/>
                <a:cs typeface="+mn-cs"/>
              </a:rPr>
              <a:t>stricted </a:t>
            </a:r>
            <a:r>
              <a:rPr lang="en-US" sz="1600" dirty="0">
                <a:solidFill>
                  <a:srgbClr val="002060"/>
                </a:solidFill>
                <a:latin typeface="Verdana"/>
                <a:ea typeface="Verdana"/>
              </a:rPr>
              <a:t>C</a:t>
            </a:r>
            <a:r>
              <a:rPr kumimoji="0" lang="en-US" sz="1600" b="0" i="0" u="none" strike="noStrike" kern="1200" cap="none" spc="0" normalizeH="0" baseline="0" noProof="0" dirty="0">
                <a:ln>
                  <a:noFill/>
                </a:ln>
                <a:solidFill>
                  <a:srgbClr val="002060"/>
                </a:solidFill>
                <a:effectLst/>
                <a:uLnTx/>
                <a:uFillTx/>
                <a:latin typeface="Verdana"/>
                <a:ea typeface="Verdana"/>
                <a:cs typeface="+mn-cs"/>
              </a:rPr>
              <a:t>irculation Number - RCN can be used (</a:t>
            </a:r>
            <a:r>
              <a:rPr kumimoji="0" lang="en-US" sz="1600" i="0" u="none" strike="noStrike" kern="1200" cap="none" spc="0" normalizeH="0" baseline="0" noProof="0" dirty="0">
                <a:ln>
                  <a:noFill/>
                </a:ln>
                <a:solidFill>
                  <a:srgbClr val="002060"/>
                </a:solidFill>
                <a:effectLst/>
                <a:uLnTx/>
                <a:uFillTx/>
                <a:latin typeface="Verdana"/>
                <a:ea typeface="Verdana"/>
                <a:cs typeface="+mn-cs"/>
              </a:rPr>
              <a:t>see GS1 </a:t>
            </a:r>
            <a:r>
              <a:rPr lang="en-US" sz="1600" dirty="0">
                <a:solidFill>
                  <a:srgbClr val="002060"/>
                </a:solidFill>
                <a:latin typeface="Verdana"/>
                <a:ea typeface="Verdana"/>
                <a:hlinkClick r:id="rId4"/>
              </a:rPr>
              <a:t>general specifications</a:t>
            </a:r>
            <a:r>
              <a:rPr kumimoji="0" lang="en-US" sz="1600" i="0" u="none" strike="noStrike" kern="1200" cap="none" spc="0" normalizeH="0" baseline="0" noProof="0" dirty="0">
                <a:ln>
                  <a:noFill/>
                </a:ln>
                <a:solidFill>
                  <a:srgbClr val="002060"/>
                </a:solidFill>
                <a:effectLst/>
                <a:uLnTx/>
                <a:uFillTx/>
                <a:latin typeface="Verdana"/>
                <a:ea typeface="Verdana"/>
                <a:cs typeface="+mn-cs"/>
                <a:hlinkClick r:id="rId4"/>
              </a:rPr>
              <a:t> </a:t>
            </a:r>
            <a:r>
              <a:rPr lang="en-US" sz="1600" dirty="0">
                <a:solidFill>
                  <a:srgbClr val="002060"/>
                </a:solidFill>
                <a:latin typeface="Verdana"/>
                <a:ea typeface="Verdana"/>
              </a:rPr>
              <a:t> 2.1.11</a:t>
            </a:r>
            <a:r>
              <a:rPr kumimoji="0" lang="en-US" sz="1600" i="0" u="none" strike="noStrike" kern="1200" cap="none" spc="0" normalizeH="0" baseline="0" noProof="0" dirty="0">
                <a:ln>
                  <a:noFill/>
                </a:ln>
                <a:solidFill>
                  <a:srgbClr val="002060"/>
                </a:solidFill>
                <a:effectLst/>
                <a:uLnTx/>
                <a:uFillTx/>
                <a:latin typeface="Verdana"/>
                <a:ea typeface="Verdana"/>
                <a:cs typeface="+mn-cs"/>
              </a:rPr>
              <a:t>)</a:t>
            </a:r>
            <a:endParaRPr lang="en-US" sz="1600" i="0" u="none" strike="noStrike" kern="1200" cap="none" spc="0" normalizeH="0" baseline="0" noProof="0" dirty="0">
              <a:ln>
                <a:noFill/>
              </a:ln>
              <a:solidFill>
                <a:srgbClr val="002060"/>
              </a:solidFill>
              <a:effectLst/>
              <a:uLnTx/>
              <a:uFillTx/>
              <a:latin typeface="Verdana"/>
              <a:ea typeface="Verdana"/>
            </a:endParaRPr>
          </a:p>
          <a:p>
            <a:pPr defTabSz="609585">
              <a:defRPr/>
            </a:pPr>
            <a:r>
              <a:rPr lang="en-US" sz="1600" dirty="0">
                <a:solidFill>
                  <a:srgbClr val="002060"/>
                </a:solidFill>
                <a:latin typeface="Verdana"/>
                <a:ea typeface="Verdana"/>
              </a:rPr>
              <a:t>      </a:t>
            </a:r>
            <a:r>
              <a:rPr lang="en-US" sz="1600" b="0" dirty="0">
                <a:solidFill>
                  <a:srgbClr val="002060"/>
                </a:solidFill>
                <a:latin typeface="Verdana"/>
                <a:ea typeface="Verdana"/>
              </a:rPr>
              <a:t> - The </a:t>
            </a:r>
            <a:r>
              <a:rPr lang="en-US" sz="1600" dirty="0">
                <a:solidFill>
                  <a:srgbClr val="002060"/>
                </a:solidFill>
                <a:latin typeface="Verdana"/>
                <a:ea typeface="Verdana"/>
              </a:rPr>
              <a:t>o</a:t>
            </a:r>
            <a:r>
              <a:rPr kumimoji="0" lang="en-US" sz="1600" b="0" i="0" u="none" strike="noStrike" kern="1200" cap="none" spc="0" normalizeH="0" baseline="0" noProof="0" dirty="0">
                <a:ln>
                  <a:noFill/>
                </a:ln>
                <a:solidFill>
                  <a:srgbClr val="002060"/>
                </a:solidFill>
                <a:effectLst/>
                <a:uLnTx/>
                <a:uFillTx/>
                <a:latin typeface="Verdana"/>
                <a:ea typeface="Verdana"/>
                <a:cs typeface="+mn-cs"/>
              </a:rPr>
              <a:t>riginal GTIN can be combined with other data in the retailer system (for example GTIN + seller ID)</a:t>
            </a:r>
            <a:endParaRPr lang="en-US" sz="1600" dirty="0">
              <a:solidFill>
                <a:srgbClr val="002060"/>
              </a:solidFill>
              <a:latin typeface="Verdana"/>
              <a:ea typeface="Verdana"/>
            </a:endParaRPr>
          </a:p>
          <a:p>
            <a:pPr defTabSz="609585">
              <a:defRPr/>
            </a:pPr>
            <a:r>
              <a:rPr lang="en-US" sz="1600" dirty="0">
                <a:solidFill>
                  <a:srgbClr val="002060"/>
                </a:solidFill>
                <a:latin typeface="Verdana"/>
                <a:ea typeface="Verdana"/>
              </a:rPr>
              <a:t>       - A GTIN and serial number can be used if your systems support </a:t>
            </a:r>
            <a:r>
              <a:rPr lang="en-US" sz="1600" dirty="0" err="1">
                <a:solidFill>
                  <a:srgbClr val="002060"/>
                </a:solidFill>
                <a:latin typeface="Verdana"/>
                <a:ea typeface="Verdana"/>
              </a:rPr>
              <a:t>serialisation</a:t>
            </a:r>
            <a:endParaRPr kumimoji="0" lang="en-US" sz="1600" b="0" i="0" u="none" strike="noStrike" kern="1200" cap="none" spc="0" normalizeH="0" baseline="0" noProof="0" dirty="0">
              <a:ln>
                <a:noFill/>
              </a:ln>
              <a:solidFill>
                <a:srgbClr val="002060"/>
              </a:solidFill>
              <a:effectLst/>
              <a:uLnTx/>
              <a:uFillTx/>
              <a:latin typeface="Verdana"/>
              <a:ea typeface="Verdana"/>
              <a:cs typeface="+mn-cs"/>
            </a:endParaRPr>
          </a:p>
        </p:txBody>
      </p:sp>
      <p:sp>
        <p:nvSpPr>
          <p:cNvPr id="32" name="Rectangle 31">
            <a:extLst>
              <a:ext uri="{FF2B5EF4-FFF2-40B4-BE49-F238E27FC236}">
                <a16:creationId xmlns:a16="http://schemas.microsoft.com/office/drawing/2014/main" id="{03979B42-A68A-4923-93E5-0AF2A5F19510}"/>
              </a:ext>
            </a:extLst>
          </p:cNvPr>
          <p:cNvSpPr/>
          <p:nvPr/>
        </p:nvSpPr>
        <p:spPr>
          <a:xfrm flipV="1">
            <a:off x="-2" y="6128711"/>
            <a:ext cx="12192001" cy="7292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6963" rtl="0" eaLnBrk="1" fontAlgn="auto" latinLnBrk="0" hangingPunct="1">
              <a:lnSpc>
                <a:spcPct val="100000"/>
              </a:lnSpc>
              <a:spcBef>
                <a:spcPts val="0"/>
              </a:spcBef>
              <a:spcAft>
                <a:spcPts val="0"/>
              </a:spcAft>
              <a:buClrTx/>
              <a:buSzTx/>
              <a:buFontTx/>
              <a:buNone/>
              <a:tabLst/>
              <a:defRPr/>
            </a:pPr>
            <a:endParaRPr kumimoji="0" lang="en-GB" sz="2389"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3" name="Graphic 32">
            <a:extLst>
              <a:ext uri="{FF2B5EF4-FFF2-40B4-BE49-F238E27FC236}">
                <a16:creationId xmlns:a16="http://schemas.microsoft.com/office/drawing/2014/main" id="{8B9E9839-887E-4696-818F-9A69319B335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83757" y="6225844"/>
            <a:ext cx="538759" cy="439513"/>
          </a:xfrm>
          <a:prstGeom prst="rect">
            <a:avLst/>
          </a:prstGeom>
        </p:spPr>
      </p:pic>
      <p:sp>
        <p:nvSpPr>
          <p:cNvPr id="35" name="Footer Placeholder 18">
            <a:extLst>
              <a:ext uri="{FF2B5EF4-FFF2-40B4-BE49-F238E27FC236}">
                <a16:creationId xmlns:a16="http://schemas.microsoft.com/office/drawing/2014/main" id="{0C037A5A-EDA0-4779-8E9C-7DD49603F0A6}"/>
              </a:ext>
            </a:extLst>
          </p:cNvPr>
          <p:cNvSpPr>
            <a:spLocks noGrp="1"/>
          </p:cNvSpPr>
          <p:nvPr>
            <p:ph type="ftr" sz="quarter" idx="11"/>
          </p:nvPr>
        </p:nvSpPr>
        <p:spPr>
          <a:xfrm>
            <a:off x="5147891" y="6264612"/>
            <a:ext cx="4097020" cy="361976"/>
          </a:xfrm>
        </p:spPr>
        <p:txBody>
          <a:bodyPr/>
          <a:lstStyle/>
          <a:p>
            <a:pPr marL="0" marR="0" lvl="0" indent="0" algn="l" defTabSz="606963" rtl="0" eaLnBrk="1" fontAlgn="auto" latinLnBrk="0" hangingPunct="1">
              <a:lnSpc>
                <a:spcPct val="100000"/>
              </a:lnSpc>
              <a:spcBef>
                <a:spcPts val="0"/>
              </a:spcBef>
              <a:spcAft>
                <a:spcPts val="0"/>
              </a:spcAft>
              <a:buClrTx/>
              <a:buSzTx/>
              <a:buFontTx/>
              <a:buNone/>
              <a:tabLst/>
              <a:defRPr/>
            </a:pPr>
            <a:r>
              <a:rPr kumimoji="0" lang="en-GB" sz="1195" b="0" i="0" u="none" strike="noStrike" kern="1200" cap="none" spc="0" normalizeH="0" baseline="0" noProof="0">
                <a:ln>
                  <a:noFill/>
                </a:ln>
                <a:solidFill>
                  <a:prstClr val="black">
                    <a:tint val="75000"/>
                  </a:prstClr>
                </a:solidFill>
                <a:effectLst/>
                <a:uLnTx/>
                <a:uFillTx/>
                <a:latin typeface="Verdana" panose="020B0604030504040204" pitchFamily="34" charset="0"/>
                <a:ea typeface="Verdana" panose="020B0604030504040204" pitchFamily="34" charset="0"/>
                <a:cs typeface="+mn-cs"/>
              </a:rPr>
              <a:t>The Global Language of Business</a:t>
            </a:r>
          </a:p>
        </p:txBody>
      </p:sp>
      <p:sp>
        <p:nvSpPr>
          <p:cNvPr id="37" name="Slide Number Placeholder 19">
            <a:extLst>
              <a:ext uri="{FF2B5EF4-FFF2-40B4-BE49-F238E27FC236}">
                <a16:creationId xmlns:a16="http://schemas.microsoft.com/office/drawing/2014/main" id="{3773D21B-6D5B-4B4E-AEFE-E7DD002E7381}"/>
              </a:ext>
            </a:extLst>
          </p:cNvPr>
          <p:cNvSpPr>
            <a:spLocks noGrp="1"/>
          </p:cNvSpPr>
          <p:nvPr>
            <p:ph type="sldNum" sz="quarter" idx="12"/>
          </p:nvPr>
        </p:nvSpPr>
        <p:spPr>
          <a:xfrm>
            <a:off x="8599735" y="6264612"/>
            <a:ext cx="2731347" cy="361976"/>
          </a:xfrm>
        </p:spPr>
        <p:txBody>
          <a:bodyPr/>
          <a:lstStyle/>
          <a:p>
            <a:pPr marL="0" marR="0" lvl="0" indent="0" algn="r" defTabSz="606963" rtl="0" eaLnBrk="1" fontAlgn="auto" latinLnBrk="0" hangingPunct="1">
              <a:lnSpc>
                <a:spcPct val="100000"/>
              </a:lnSpc>
              <a:spcBef>
                <a:spcPts val="0"/>
              </a:spcBef>
              <a:spcAft>
                <a:spcPts val="0"/>
              </a:spcAft>
              <a:buClrTx/>
              <a:buSzTx/>
              <a:buFontTx/>
              <a:buNone/>
              <a:tabLst/>
              <a:defRPr/>
            </a:pPr>
            <a:fld id="{C03A9B0B-16FE-437C-852A-D18E2AA4C857}" type="slidenum">
              <a:rPr kumimoji="0" lang="en-GB" sz="1195" b="0" i="0" u="none" strike="noStrike" kern="1200" cap="none" spc="0" normalizeH="0" baseline="0" noProof="0">
                <a:ln>
                  <a:noFill/>
                </a:ln>
                <a:solidFill>
                  <a:prstClr val="black">
                    <a:tint val="75000"/>
                  </a:prstClr>
                </a:solidFill>
                <a:effectLst/>
                <a:uLnTx/>
                <a:uFillTx/>
                <a:latin typeface="Verdana" panose="020B0604030504040204" pitchFamily="34" charset="0"/>
                <a:ea typeface="Verdana" panose="020B0604030504040204" pitchFamily="34" charset="0"/>
                <a:cs typeface="+mn-cs"/>
              </a:rPr>
              <a:pPr marL="0" marR="0" lvl="0" indent="0" algn="r" defTabSz="606963" rtl="0" eaLnBrk="1" fontAlgn="auto" latinLnBrk="0" hangingPunct="1">
                <a:lnSpc>
                  <a:spcPct val="100000"/>
                </a:lnSpc>
                <a:spcBef>
                  <a:spcPts val="0"/>
                </a:spcBef>
                <a:spcAft>
                  <a:spcPts val="0"/>
                </a:spcAft>
                <a:buClrTx/>
                <a:buSzTx/>
                <a:buFontTx/>
                <a:buNone/>
                <a:tabLst/>
                <a:defRPr/>
              </a:pPr>
              <a:t>13</a:t>
            </a:fld>
            <a:endParaRPr kumimoji="0" lang="en-GB" sz="1195" b="0" i="0" u="none" strike="noStrike" kern="1200" cap="none" spc="0" normalizeH="0" baseline="0" noProof="0">
              <a:ln>
                <a:noFill/>
              </a:ln>
              <a:solidFill>
                <a:prstClr val="black">
                  <a:tint val="75000"/>
                </a:prstClr>
              </a:solidFill>
              <a:effectLst/>
              <a:uLnTx/>
              <a:uFillTx/>
              <a:latin typeface="Verdana" panose="020B0604030504040204" pitchFamily="34" charset="0"/>
              <a:ea typeface="Verdana" panose="020B0604030504040204" pitchFamily="34" charset="0"/>
              <a:cs typeface="+mn-cs"/>
            </a:endParaRPr>
          </a:p>
        </p:txBody>
      </p:sp>
      <p:sp>
        <p:nvSpPr>
          <p:cNvPr id="39" name="Footer Placeholder 18">
            <a:extLst>
              <a:ext uri="{FF2B5EF4-FFF2-40B4-BE49-F238E27FC236}">
                <a16:creationId xmlns:a16="http://schemas.microsoft.com/office/drawing/2014/main" id="{C085F765-8256-4C0C-BEB3-892A44EC9CE3}"/>
              </a:ext>
            </a:extLst>
          </p:cNvPr>
          <p:cNvSpPr txBox="1">
            <a:spLocks/>
          </p:cNvSpPr>
          <p:nvPr/>
        </p:nvSpPr>
        <p:spPr>
          <a:xfrm>
            <a:off x="9244912" y="6264612"/>
            <a:ext cx="1407393" cy="361976"/>
          </a:xfrm>
          <a:prstGeom prst="rect">
            <a:avLst/>
          </a:prstGeom>
        </p:spPr>
        <p:txBody>
          <a:bodyPr vert="horz" lIns="121393" tIns="60696" rIns="121393" bIns="60696"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606963" rtl="0" eaLnBrk="1" fontAlgn="auto" latinLnBrk="0" hangingPunct="1">
              <a:lnSpc>
                <a:spcPct val="100000"/>
              </a:lnSpc>
              <a:spcBef>
                <a:spcPts val="0"/>
              </a:spcBef>
              <a:spcAft>
                <a:spcPts val="0"/>
              </a:spcAft>
              <a:buClrTx/>
              <a:buSzTx/>
              <a:buFontTx/>
              <a:buNone/>
              <a:tabLst/>
              <a:defRPr/>
            </a:pPr>
            <a:r>
              <a:rPr kumimoji="0" lang="en-GB" sz="1189" b="0" i="0" u="none" strike="noStrike" kern="1200" cap="none" spc="0" normalizeH="0" baseline="0" noProof="0">
                <a:ln>
                  <a:noFill/>
                </a:ln>
                <a:solidFill>
                  <a:prstClr val="black">
                    <a:tint val="75000"/>
                  </a:prstClr>
                </a:solidFill>
                <a:effectLst/>
                <a:uLnTx/>
                <a:uFillTx/>
                <a:latin typeface="Verdana" panose="020B0604030504040204" pitchFamily="34" charset="0"/>
                <a:ea typeface="Verdana" panose="020B0604030504040204" pitchFamily="34" charset="0"/>
                <a:cs typeface="+mn-cs"/>
              </a:rPr>
              <a:t>GS1 2024</a:t>
            </a:r>
          </a:p>
        </p:txBody>
      </p:sp>
      <p:sp>
        <p:nvSpPr>
          <p:cNvPr id="42" name="Footer Placeholder 18">
            <a:extLst>
              <a:ext uri="{FF2B5EF4-FFF2-40B4-BE49-F238E27FC236}">
                <a16:creationId xmlns:a16="http://schemas.microsoft.com/office/drawing/2014/main" id="{C6ED44B6-16F1-4F15-A754-CFF06621B3C4}"/>
              </a:ext>
            </a:extLst>
          </p:cNvPr>
          <p:cNvSpPr txBox="1">
            <a:spLocks/>
          </p:cNvSpPr>
          <p:nvPr/>
        </p:nvSpPr>
        <p:spPr>
          <a:xfrm>
            <a:off x="829987" y="6264612"/>
            <a:ext cx="4097020" cy="361976"/>
          </a:xfrm>
          <a:prstGeom prst="rect">
            <a:avLst/>
          </a:prstGeom>
        </p:spPr>
        <p:txBody>
          <a:bodyPr vert="horz" lIns="121393" tIns="60696" rIns="121393" bIns="60696"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606963">
              <a:defRPr/>
            </a:pPr>
            <a:r>
              <a:rPr lang="en-GB" sz="1200" b="1">
                <a:solidFill>
                  <a:srgbClr val="58595B"/>
                </a:solidFill>
                <a:latin typeface="Verdana"/>
                <a:ea typeface="Verdana"/>
              </a:rPr>
              <a:t>Non-new </a:t>
            </a:r>
            <a:r>
              <a:rPr kumimoji="0" lang="en-GB" sz="1200" b="1" i="0" u="none" strike="noStrike" kern="1200" cap="none" spc="0" normalizeH="0" baseline="0" noProof="0">
                <a:ln>
                  <a:noFill/>
                </a:ln>
                <a:solidFill>
                  <a:srgbClr val="58595B"/>
                </a:solidFill>
                <a:effectLst/>
                <a:uLnTx/>
                <a:uFillTx/>
                <a:latin typeface="Verdana"/>
                <a:ea typeface="Verdana"/>
              </a:rPr>
              <a:t>– Trade Item Identification</a:t>
            </a:r>
            <a:endParaRPr lang="en-US"/>
          </a:p>
        </p:txBody>
      </p:sp>
      <p:pic>
        <p:nvPicPr>
          <p:cNvPr id="12" name="Picture 11">
            <a:extLst>
              <a:ext uri="{FF2B5EF4-FFF2-40B4-BE49-F238E27FC236}">
                <a16:creationId xmlns:a16="http://schemas.microsoft.com/office/drawing/2014/main" id="{A1AB4819-3C6A-4A54-8AF1-D11511542442}"/>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1410031" y="2363301"/>
            <a:ext cx="1311140" cy="2256673"/>
          </a:xfrm>
          <a:prstGeom prst="rect">
            <a:avLst/>
          </a:prstGeom>
        </p:spPr>
      </p:pic>
      <p:pic>
        <p:nvPicPr>
          <p:cNvPr id="55" name="Picture 54">
            <a:extLst>
              <a:ext uri="{FF2B5EF4-FFF2-40B4-BE49-F238E27FC236}">
                <a16:creationId xmlns:a16="http://schemas.microsoft.com/office/drawing/2014/main" id="{2C01CEE2-26B4-4E7F-9B10-36913ED9F457}"/>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4463786" y="2614416"/>
            <a:ext cx="1093850" cy="1131897"/>
          </a:xfrm>
          <a:prstGeom prst="rect">
            <a:avLst/>
          </a:prstGeom>
        </p:spPr>
      </p:pic>
      <p:sp>
        <p:nvSpPr>
          <p:cNvPr id="38" name="Rectangle: Rounded Corners 37">
            <a:extLst>
              <a:ext uri="{FF2B5EF4-FFF2-40B4-BE49-F238E27FC236}">
                <a16:creationId xmlns:a16="http://schemas.microsoft.com/office/drawing/2014/main" id="{D28A8387-4132-4EBB-8F94-FD3BAA64B57F}"/>
              </a:ext>
            </a:extLst>
          </p:cNvPr>
          <p:cNvSpPr/>
          <p:nvPr/>
        </p:nvSpPr>
        <p:spPr>
          <a:xfrm>
            <a:off x="1397050" y="4736411"/>
            <a:ext cx="1398892" cy="394324"/>
          </a:xfrm>
          <a:prstGeom prst="roundRect">
            <a:avLst>
              <a:gd name="adj" fmla="val 24492"/>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1" name="TextBox 40">
            <a:extLst>
              <a:ext uri="{FF2B5EF4-FFF2-40B4-BE49-F238E27FC236}">
                <a16:creationId xmlns:a16="http://schemas.microsoft.com/office/drawing/2014/main" id="{D892874A-8B0D-4E23-A69C-635AAD8D3D43}"/>
              </a:ext>
            </a:extLst>
          </p:cNvPr>
          <p:cNvSpPr txBox="1"/>
          <p:nvPr/>
        </p:nvSpPr>
        <p:spPr>
          <a:xfrm>
            <a:off x="1571787" y="4759753"/>
            <a:ext cx="1014846" cy="347640"/>
          </a:xfrm>
          <a:prstGeom prst="rect">
            <a:avLst/>
          </a:prstGeom>
          <a:noFill/>
        </p:spPr>
        <p:txBody>
          <a:bodyPr wrap="square" rtlCol="0">
            <a:spAutoFit/>
          </a:bodyP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mn-cs"/>
              </a:rPr>
              <a:t>GTIN A</a:t>
            </a:r>
          </a:p>
        </p:txBody>
      </p:sp>
      <p:grpSp>
        <p:nvGrpSpPr>
          <p:cNvPr id="3" name="Group 2">
            <a:extLst>
              <a:ext uri="{FF2B5EF4-FFF2-40B4-BE49-F238E27FC236}">
                <a16:creationId xmlns:a16="http://schemas.microsoft.com/office/drawing/2014/main" id="{AA3BC743-6BEB-4591-B6A8-D84A04EC6542}"/>
              </a:ext>
            </a:extLst>
          </p:cNvPr>
          <p:cNvGrpSpPr/>
          <p:nvPr/>
        </p:nvGrpSpPr>
        <p:grpSpPr>
          <a:xfrm>
            <a:off x="4430249" y="3952175"/>
            <a:ext cx="1398892" cy="394324"/>
            <a:chOff x="6461851" y="5451268"/>
            <a:chExt cx="1398892" cy="394324"/>
          </a:xfrm>
        </p:grpSpPr>
        <p:sp>
          <p:nvSpPr>
            <p:cNvPr id="23" name="Rectangle: Rounded Corners 22">
              <a:extLst>
                <a:ext uri="{FF2B5EF4-FFF2-40B4-BE49-F238E27FC236}">
                  <a16:creationId xmlns:a16="http://schemas.microsoft.com/office/drawing/2014/main" id="{7A142890-35C4-46C7-8F91-BD65C67B7ACC}"/>
                </a:ext>
              </a:extLst>
            </p:cNvPr>
            <p:cNvSpPr/>
            <p:nvPr/>
          </p:nvSpPr>
          <p:spPr>
            <a:xfrm>
              <a:off x="6461851" y="5451268"/>
              <a:ext cx="1398892" cy="394324"/>
            </a:xfrm>
            <a:prstGeom prst="roundRect">
              <a:avLst>
                <a:gd name="adj" fmla="val 24492"/>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 name="TextBox 23">
              <a:extLst>
                <a:ext uri="{FF2B5EF4-FFF2-40B4-BE49-F238E27FC236}">
                  <a16:creationId xmlns:a16="http://schemas.microsoft.com/office/drawing/2014/main" id="{F1CAC059-7B4C-4CD4-BFD0-04BD1B0FBFCD}"/>
                </a:ext>
              </a:extLst>
            </p:cNvPr>
            <p:cNvSpPr txBox="1"/>
            <p:nvPr/>
          </p:nvSpPr>
          <p:spPr>
            <a:xfrm>
              <a:off x="6653874" y="5472077"/>
              <a:ext cx="1014846" cy="347640"/>
            </a:xfrm>
            <a:prstGeom prst="rect">
              <a:avLst/>
            </a:prstGeom>
            <a:noFill/>
          </p:spPr>
          <p:txBody>
            <a:bodyPr wrap="square" rtlCol="0">
              <a:spAutoFit/>
            </a:bodyP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mn-cs"/>
                </a:rPr>
                <a:t>GTIN A</a:t>
              </a:r>
            </a:p>
          </p:txBody>
        </p:sp>
      </p:grpSp>
      <p:grpSp>
        <p:nvGrpSpPr>
          <p:cNvPr id="8" name="Group 7">
            <a:extLst>
              <a:ext uri="{FF2B5EF4-FFF2-40B4-BE49-F238E27FC236}">
                <a16:creationId xmlns:a16="http://schemas.microsoft.com/office/drawing/2014/main" id="{E2A6AF53-6F70-47E2-82B3-716B9B11F33B}"/>
              </a:ext>
            </a:extLst>
          </p:cNvPr>
          <p:cNvGrpSpPr/>
          <p:nvPr/>
        </p:nvGrpSpPr>
        <p:grpSpPr>
          <a:xfrm>
            <a:off x="4425922" y="3993868"/>
            <a:ext cx="1398892" cy="307777"/>
            <a:chOff x="4425922" y="4270732"/>
            <a:chExt cx="1398892" cy="307777"/>
          </a:xfrm>
        </p:grpSpPr>
        <p:sp>
          <p:nvSpPr>
            <p:cNvPr id="49" name="Rectangle: Rounded Corners 48">
              <a:extLst>
                <a:ext uri="{FF2B5EF4-FFF2-40B4-BE49-F238E27FC236}">
                  <a16:creationId xmlns:a16="http://schemas.microsoft.com/office/drawing/2014/main" id="{8A0C7BCC-00FE-4467-97CF-98ABFC6E9431}"/>
                </a:ext>
              </a:extLst>
            </p:cNvPr>
            <p:cNvSpPr/>
            <p:nvPr/>
          </p:nvSpPr>
          <p:spPr>
            <a:xfrm>
              <a:off x="4425922" y="4331691"/>
              <a:ext cx="1398892" cy="176577"/>
            </a:xfrm>
            <a:prstGeom prst="roundRect">
              <a:avLst>
                <a:gd name="adj" fmla="val 24492"/>
              </a:avLst>
            </a:prstGeom>
            <a:solidFill>
              <a:srgbClr val="F055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4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0" name="TextBox 49">
              <a:extLst>
                <a:ext uri="{FF2B5EF4-FFF2-40B4-BE49-F238E27FC236}">
                  <a16:creationId xmlns:a16="http://schemas.microsoft.com/office/drawing/2014/main" id="{FF802B94-8F83-4BBA-BBE1-151382FC4428}"/>
                </a:ext>
              </a:extLst>
            </p:cNvPr>
            <p:cNvSpPr txBox="1"/>
            <p:nvPr/>
          </p:nvSpPr>
          <p:spPr>
            <a:xfrm>
              <a:off x="4591907" y="4270732"/>
              <a:ext cx="1014846" cy="307777"/>
            </a:xfrm>
            <a:prstGeom prst="rect">
              <a:avLst/>
            </a:prstGeom>
            <a:noFill/>
          </p:spPr>
          <p:txBody>
            <a:bodyPr wrap="square" rtlCol="0">
              <a:spAutoFit/>
            </a:bodyP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mn-cs"/>
                </a:rPr>
                <a:t>RCN</a:t>
              </a:r>
            </a:p>
          </p:txBody>
        </p:sp>
      </p:grpSp>
      <p:pic>
        <p:nvPicPr>
          <p:cNvPr id="4" name="Picture 3">
            <a:extLst>
              <a:ext uri="{FF2B5EF4-FFF2-40B4-BE49-F238E27FC236}">
                <a16:creationId xmlns:a16="http://schemas.microsoft.com/office/drawing/2014/main" id="{2C9E450D-3F93-5AB4-E2DB-98CA684BE5D9}"/>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6898791" y="2614416"/>
            <a:ext cx="1093850" cy="1131897"/>
          </a:xfrm>
          <a:prstGeom prst="rect">
            <a:avLst/>
          </a:prstGeom>
        </p:spPr>
      </p:pic>
      <p:grpSp>
        <p:nvGrpSpPr>
          <p:cNvPr id="5" name="Group 4">
            <a:extLst>
              <a:ext uri="{FF2B5EF4-FFF2-40B4-BE49-F238E27FC236}">
                <a16:creationId xmlns:a16="http://schemas.microsoft.com/office/drawing/2014/main" id="{5BD995F0-861F-38FD-E02F-A9609D1E00BB}"/>
              </a:ext>
            </a:extLst>
          </p:cNvPr>
          <p:cNvGrpSpPr/>
          <p:nvPr/>
        </p:nvGrpSpPr>
        <p:grpSpPr>
          <a:xfrm>
            <a:off x="6746271" y="3948786"/>
            <a:ext cx="1398892" cy="394324"/>
            <a:chOff x="6461851" y="5451268"/>
            <a:chExt cx="1398892" cy="394324"/>
          </a:xfrm>
        </p:grpSpPr>
        <p:sp>
          <p:nvSpPr>
            <p:cNvPr id="6" name="Rectangle: Rounded Corners 5">
              <a:extLst>
                <a:ext uri="{FF2B5EF4-FFF2-40B4-BE49-F238E27FC236}">
                  <a16:creationId xmlns:a16="http://schemas.microsoft.com/office/drawing/2014/main" id="{30F6CA74-7DE3-4941-A87E-E9062BD00604}"/>
                </a:ext>
              </a:extLst>
            </p:cNvPr>
            <p:cNvSpPr/>
            <p:nvPr/>
          </p:nvSpPr>
          <p:spPr>
            <a:xfrm>
              <a:off x="6461851" y="5451268"/>
              <a:ext cx="1398892" cy="394324"/>
            </a:xfrm>
            <a:prstGeom prst="roundRect">
              <a:avLst>
                <a:gd name="adj" fmla="val 24492"/>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E331ACC0-1D02-1FA4-D42C-E5106E605AFD}"/>
                </a:ext>
              </a:extLst>
            </p:cNvPr>
            <p:cNvSpPr txBox="1"/>
            <p:nvPr/>
          </p:nvSpPr>
          <p:spPr>
            <a:xfrm>
              <a:off x="6653874" y="5472077"/>
              <a:ext cx="1014846" cy="347640"/>
            </a:xfrm>
            <a:prstGeom prst="rect">
              <a:avLst/>
            </a:prstGeom>
            <a:noFill/>
          </p:spPr>
          <p:txBody>
            <a:bodyPr wrap="square" rtlCol="0">
              <a:spAutoFit/>
            </a:bodyP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mn-cs"/>
                </a:rPr>
                <a:t>GTIN A</a:t>
              </a:r>
            </a:p>
          </p:txBody>
        </p:sp>
      </p:grpSp>
      <p:sp>
        <p:nvSpPr>
          <p:cNvPr id="10" name="TextBox 9">
            <a:extLst>
              <a:ext uri="{FF2B5EF4-FFF2-40B4-BE49-F238E27FC236}">
                <a16:creationId xmlns:a16="http://schemas.microsoft.com/office/drawing/2014/main" id="{3BBA98F3-A250-FB2A-F699-5B6F28121374}"/>
              </a:ext>
            </a:extLst>
          </p:cNvPr>
          <p:cNvSpPr txBox="1"/>
          <p:nvPr/>
        </p:nvSpPr>
        <p:spPr>
          <a:xfrm>
            <a:off x="6314944" y="4355513"/>
            <a:ext cx="2315233" cy="307777"/>
          </a:xfrm>
          <a:prstGeom prst="rect">
            <a:avLst/>
          </a:prstGeom>
          <a:noFill/>
        </p:spPr>
        <p:txBody>
          <a:bodyPr wrap="square" rtlCol="0">
            <a:spAutoFit/>
          </a:bodyPr>
          <a:lstStyle/>
          <a:p>
            <a:pPr algn="ctr"/>
            <a:r>
              <a:rPr lang="en-US" sz="1400">
                <a:solidFill>
                  <a:schemeClr val="tx2"/>
                </a:solidFill>
                <a:latin typeface="Verdana" panose="020B0604030504040204" pitchFamily="34" charset="0"/>
                <a:ea typeface="Verdana" panose="020B0604030504040204" pitchFamily="34" charset="0"/>
              </a:rPr>
              <a:t>+ seller ID + condition</a:t>
            </a:r>
            <a:endParaRPr lang="en-GB" sz="1400">
              <a:solidFill>
                <a:schemeClr val="tx2"/>
              </a:solidFill>
              <a:latin typeface="Verdana" panose="020B0604030504040204" pitchFamily="34" charset="0"/>
              <a:ea typeface="Verdana" panose="020B0604030504040204" pitchFamily="34" charset="0"/>
            </a:endParaRPr>
          </a:p>
        </p:txBody>
      </p:sp>
      <p:sp>
        <p:nvSpPr>
          <p:cNvPr id="17" name="Arrow: Right 16">
            <a:extLst>
              <a:ext uri="{FF2B5EF4-FFF2-40B4-BE49-F238E27FC236}">
                <a16:creationId xmlns:a16="http://schemas.microsoft.com/office/drawing/2014/main" id="{29A0442F-D551-8B1D-880E-69DF2DAD0C07}"/>
              </a:ext>
            </a:extLst>
          </p:cNvPr>
          <p:cNvSpPr/>
          <p:nvPr/>
        </p:nvSpPr>
        <p:spPr>
          <a:xfrm>
            <a:off x="2925116" y="3634194"/>
            <a:ext cx="933264" cy="375113"/>
          </a:xfrm>
          <a:prstGeom prst="rightArrow">
            <a:avLst/>
          </a:prstGeom>
          <a:solidFill>
            <a:srgbClr val="002D6C"/>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b="1">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
        <p:nvSpPr>
          <p:cNvPr id="18" name="TextBox 17">
            <a:extLst>
              <a:ext uri="{FF2B5EF4-FFF2-40B4-BE49-F238E27FC236}">
                <a16:creationId xmlns:a16="http://schemas.microsoft.com/office/drawing/2014/main" id="{FDB5BD6A-57A6-F602-C92E-3442D676E20D}"/>
              </a:ext>
            </a:extLst>
          </p:cNvPr>
          <p:cNvSpPr txBox="1"/>
          <p:nvPr/>
        </p:nvSpPr>
        <p:spPr>
          <a:xfrm>
            <a:off x="5956601" y="3089029"/>
            <a:ext cx="662998" cy="307777"/>
          </a:xfrm>
          <a:prstGeom prst="rect">
            <a:avLst/>
          </a:prstGeom>
          <a:noFill/>
        </p:spPr>
        <p:txBody>
          <a:bodyPr wrap="square" rtlCol="0">
            <a:spAutoFit/>
          </a:bodyPr>
          <a:lstStyle/>
          <a:p>
            <a:pPr algn="ctr"/>
            <a:r>
              <a:rPr lang="en-US" sz="1400" b="1">
                <a:solidFill>
                  <a:schemeClr val="tx2"/>
                </a:solidFill>
                <a:latin typeface="Verdana" panose="020B0604030504040204" pitchFamily="34" charset="0"/>
                <a:ea typeface="Verdana" panose="020B0604030504040204" pitchFamily="34" charset="0"/>
              </a:rPr>
              <a:t>OR</a:t>
            </a:r>
            <a:endParaRPr lang="en-GB" sz="1400" b="1">
              <a:solidFill>
                <a:schemeClr val="tx2"/>
              </a:solidFill>
              <a:latin typeface="Verdana" panose="020B0604030504040204" pitchFamily="34" charset="0"/>
              <a:ea typeface="Verdana" panose="020B0604030504040204" pitchFamily="34" charset="0"/>
            </a:endParaRPr>
          </a:p>
        </p:txBody>
      </p:sp>
      <p:pic>
        <p:nvPicPr>
          <p:cNvPr id="25" name="Picture 24">
            <a:extLst>
              <a:ext uri="{FF2B5EF4-FFF2-40B4-BE49-F238E27FC236}">
                <a16:creationId xmlns:a16="http://schemas.microsoft.com/office/drawing/2014/main" id="{85765196-3C0F-E2C5-564A-582587F5BF2D}"/>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9278161" y="2614416"/>
            <a:ext cx="1093850" cy="1131897"/>
          </a:xfrm>
          <a:prstGeom prst="rect">
            <a:avLst/>
          </a:prstGeom>
        </p:spPr>
      </p:pic>
      <p:sp>
        <p:nvSpPr>
          <p:cNvPr id="28" name="Rectangle: Rounded Corners 27">
            <a:extLst>
              <a:ext uri="{FF2B5EF4-FFF2-40B4-BE49-F238E27FC236}">
                <a16:creationId xmlns:a16="http://schemas.microsoft.com/office/drawing/2014/main" id="{28CA3A68-8EF6-1400-73EE-484D11BBE2C1}"/>
              </a:ext>
            </a:extLst>
          </p:cNvPr>
          <p:cNvSpPr/>
          <p:nvPr/>
        </p:nvSpPr>
        <p:spPr>
          <a:xfrm>
            <a:off x="9201901" y="3920075"/>
            <a:ext cx="1398892" cy="394324"/>
          </a:xfrm>
          <a:prstGeom prst="roundRect">
            <a:avLst>
              <a:gd name="adj" fmla="val 24492"/>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mn-cs"/>
              </a:rPr>
              <a:t>GTIN A</a:t>
            </a:r>
          </a:p>
        </p:txBody>
      </p:sp>
      <p:sp>
        <p:nvSpPr>
          <p:cNvPr id="29" name="TextBox 28">
            <a:extLst>
              <a:ext uri="{FF2B5EF4-FFF2-40B4-BE49-F238E27FC236}">
                <a16:creationId xmlns:a16="http://schemas.microsoft.com/office/drawing/2014/main" id="{EB3744DE-F313-97AF-14AC-027D9E603A4F}"/>
              </a:ext>
            </a:extLst>
          </p:cNvPr>
          <p:cNvSpPr txBox="1"/>
          <p:nvPr/>
        </p:nvSpPr>
        <p:spPr>
          <a:xfrm>
            <a:off x="8743730" y="4333564"/>
            <a:ext cx="2315233" cy="307777"/>
          </a:xfrm>
          <a:prstGeom prst="rect">
            <a:avLst/>
          </a:prstGeom>
          <a:noFill/>
        </p:spPr>
        <p:txBody>
          <a:bodyPr wrap="square" rtlCol="0">
            <a:spAutoFit/>
          </a:bodyPr>
          <a:lstStyle/>
          <a:p>
            <a:pPr algn="ctr"/>
            <a:r>
              <a:rPr lang="en-US" sz="1400">
                <a:solidFill>
                  <a:schemeClr val="tx2"/>
                </a:solidFill>
                <a:latin typeface="Verdana" panose="020B0604030504040204" pitchFamily="34" charset="0"/>
                <a:ea typeface="Verdana" panose="020B0604030504040204" pitchFamily="34" charset="0"/>
              </a:rPr>
              <a:t>+ Serial number</a:t>
            </a:r>
            <a:endParaRPr lang="en-GB" sz="1400">
              <a:solidFill>
                <a:schemeClr val="tx2"/>
              </a:solidFill>
              <a:latin typeface="Verdana" panose="020B0604030504040204" pitchFamily="34" charset="0"/>
              <a:ea typeface="Verdana" panose="020B0604030504040204" pitchFamily="34" charset="0"/>
            </a:endParaRPr>
          </a:p>
        </p:txBody>
      </p:sp>
      <p:sp>
        <p:nvSpPr>
          <p:cNvPr id="31" name="Arrow: Bent-Up 30">
            <a:extLst>
              <a:ext uri="{FF2B5EF4-FFF2-40B4-BE49-F238E27FC236}">
                <a16:creationId xmlns:a16="http://schemas.microsoft.com/office/drawing/2014/main" id="{C7FFAC41-3E84-FDBA-46F4-99DC4CE67B61}"/>
              </a:ext>
            </a:extLst>
          </p:cNvPr>
          <p:cNvSpPr/>
          <p:nvPr/>
        </p:nvSpPr>
        <p:spPr>
          <a:xfrm>
            <a:off x="1410032" y="4667593"/>
            <a:ext cx="8797224" cy="942998"/>
          </a:xfrm>
          <a:prstGeom prst="bentUpArrow">
            <a:avLst>
              <a:gd name="adj1" fmla="val 25872"/>
              <a:gd name="adj2" fmla="val 25000"/>
              <a:gd name="adj3" fmla="val 25000"/>
            </a:avLst>
          </a:prstGeom>
          <a:solidFill>
            <a:srgbClr val="F26334"/>
          </a:solidFill>
          <a:ln w="25400">
            <a:no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sz="1400">
                <a:solidFill>
                  <a:schemeClr val="bg1"/>
                </a:solidFill>
                <a:latin typeface="Verdana" panose="020B0604030504040204" pitchFamily="34" charset="0"/>
                <a:ea typeface="Verdana" panose="020B0604030504040204" pitchFamily="34" charset="0"/>
              </a:rPr>
              <a:t>If serial number exists and supported by internal system</a:t>
            </a:r>
            <a:endParaRPr lang="en-GB" sz="1400">
              <a:solidFill>
                <a:schemeClr val="bg1"/>
              </a:solidFill>
              <a:latin typeface="Verdana" panose="020B0604030504040204" pitchFamily="34" charset="0"/>
              <a:ea typeface="Verdana" panose="020B0604030504040204" pitchFamily="34" charset="0"/>
            </a:endParaRPr>
          </a:p>
        </p:txBody>
      </p:sp>
      <p:sp>
        <p:nvSpPr>
          <p:cNvPr id="43" name="TextBox 42">
            <a:extLst>
              <a:ext uri="{FF2B5EF4-FFF2-40B4-BE49-F238E27FC236}">
                <a16:creationId xmlns:a16="http://schemas.microsoft.com/office/drawing/2014/main" id="{0CE726E1-0CF6-613F-8E0E-FF9AE7610998}"/>
              </a:ext>
            </a:extLst>
          </p:cNvPr>
          <p:cNvSpPr txBox="1"/>
          <p:nvPr/>
        </p:nvSpPr>
        <p:spPr>
          <a:xfrm>
            <a:off x="8297301" y="3075090"/>
            <a:ext cx="662998" cy="307777"/>
          </a:xfrm>
          <a:prstGeom prst="rect">
            <a:avLst/>
          </a:prstGeom>
          <a:noFill/>
        </p:spPr>
        <p:txBody>
          <a:bodyPr wrap="square" rtlCol="0">
            <a:spAutoFit/>
          </a:bodyPr>
          <a:lstStyle/>
          <a:p>
            <a:pPr algn="ctr"/>
            <a:r>
              <a:rPr lang="en-US" sz="1400" b="1">
                <a:solidFill>
                  <a:schemeClr val="tx2"/>
                </a:solidFill>
                <a:latin typeface="Verdana" panose="020B0604030504040204" pitchFamily="34" charset="0"/>
                <a:ea typeface="Verdana" panose="020B0604030504040204" pitchFamily="34" charset="0"/>
              </a:rPr>
              <a:t>OR</a:t>
            </a:r>
            <a:endParaRPr lang="en-GB" sz="1400" b="1">
              <a:solidFill>
                <a:schemeClr val="tx2"/>
              </a:solidFill>
              <a:latin typeface="Verdana" panose="020B0604030504040204" pitchFamily="34" charset="0"/>
              <a:ea typeface="Verdana" panose="020B0604030504040204" pitchFamily="34" charset="0"/>
            </a:endParaRPr>
          </a:p>
        </p:txBody>
      </p:sp>
      <p:pic>
        <p:nvPicPr>
          <p:cNvPr id="44" name="Graphic 43">
            <a:hlinkClick r:id="rId9" action="ppaction://hlinksldjump"/>
            <a:extLst>
              <a:ext uri="{FF2B5EF4-FFF2-40B4-BE49-F238E27FC236}">
                <a16:creationId xmlns:a16="http://schemas.microsoft.com/office/drawing/2014/main" id="{5341C923-1D07-4AE4-AF8A-966FDFF3DB32}"/>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1661292" y="5798936"/>
            <a:ext cx="251097" cy="251097"/>
          </a:xfrm>
          <a:prstGeom prst="rect">
            <a:avLst/>
          </a:prstGeom>
        </p:spPr>
      </p:pic>
    </p:spTree>
    <p:extLst>
      <p:ext uri="{BB962C8B-B14F-4D97-AF65-F5344CB8AC3E}">
        <p14:creationId xmlns:p14="http://schemas.microsoft.com/office/powerpoint/2010/main" val="11034070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B8AC2ECF-3FBE-48EB-822E-70B2EA6C1B96}"/>
              </a:ext>
            </a:extLst>
          </p:cNvPr>
          <p:cNvSpPr/>
          <p:nvPr/>
        </p:nvSpPr>
        <p:spPr>
          <a:xfrm>
            <a:off x="0" y="-6399"/>
            <a:ext cx="12204112" cy="6800172"/>
          </a:xfrm>
          <a:prstGeom prst="rect">
            <a:avLst/>
          </a:prstGeom>
          <a:solidFill>
            <a:srgbClr val="BF83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IN" sz="2400" b="0" i="0" u="none" strike="noStrike" kern="1200" cap="none" spc="0" normalizeH="0" baseline="0" noProof="0">
                <a:ln>
                  <a:noFill/>
                </a:ln>
                <a:solidFill>
                  <a:prstClr val="white"/>
                </a:solidFill>
                <a:effectLst/>
                <a:uLnTx/>
                <a:uFillTx/>
                <a:latin typeface="Calibri" panose="020F0502020204030204"/>
                <a:ea typeface="+mn-ea"/>
                <a:cs typeface="+mn-cs"/>
              </a:rPr>
              <a:t>     </a:t>
            </a:r>
          </a:p>
        </p:txBody>
      </p:sp>
      <p:sp>
        <p:nvSpPr>
          <p:cNvPr id="36" name="Rectangle 35">
            <a:extLst>
              <a:ext uri="{FF2B5EF4-FFF2-40B4-BE49-F238E27FC236}">
                <a16:creationId xmlns:a16="http://schemas.microsoft.com/office/drawing/2014/main" id="{EDE70061-282D-4F68-8A8A-B6E66291CBC6}"/>
              </a:ext>
            </a:extLst>
          </p:cNvPr>
          <p:cNvSpPr/>
          <p:nvPr/>
        </p:nvSpPr>
        <p:spPr>
          <a:xfrm>
            <a:off x="222893" y="729289"/>
            <a:ext cx="11750540" cy="5419841"/>
          </a:xfrm>
          <a:prstGeom prst="rect">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solidFill>
                <a:effectLst/>
                <a:uLnTx/>
                <a:uFillTx/>
                <a:latin typeface="Segoe UI" panose="020B0502040204020203" pitchFamily="34" charset="0"/>
                <a:ea typeface="+mn-ea"/>
                <a:cs typeface="+mn-cs"/>
              </a:rPr>
              <a:t>The brand owner provides the GTIN to the contracted party to assign to the physical bundle since it is creating the bundle on behalf of the brand owner.</a:t>
            </a:r>
            <a:endParaRPr kumimoji="0" lang="en-US" sz="2400" b="0" i="0" u="none" strike="noStrike" kern="1200" cap="none" spc="0" normalizeH="0" baseline="0" noProof="0">
              <a:ln>
                <a:noFill/>
              </a:ln>
              <a:solidFill>
                <a:prstClr val="white"/>
              </a:solidFill>
              <a:effectLst/>
              <a:uLnTx/>
              <a:uFillTx/>
              <a:latin typeface="Arial" panose="020B0604020202020204" pitchFamily="34" charset="0"/>
              <a:ea typeface="+mn-ea"/>
              <a:cs typeface="+mn-cs"/>
            </a:endParaRPr>
          </a:p>
        </p:txBody>
      </p:sp>
      <p:sp>
        <p:nvSpPr>
          <p:cNvPr id="60" name="Rectangle 59">
            <a:extLst>
              <a:ext uri="{FF2B5EF4-FFF2-40B4-BE49-F238E27FC236}">
                <a16:creationId xmlns:a16="http://schemas.microsoft.com/office/drawing/2014/main" id="{39B14E1A-AB1C-4505-A01D-DB58070F4CA1}"/>
              </a:ext>
            </a:extLst>
          </p:cNvPr>
          <p:cNvSpPr/>
          <p:nvPr/>
        </p:nvSpPr>
        <p:spPr>
          <a:xfrm>
            <a:off x="227105" y="2163850"/>
            <a:ext cx="11747102" cy="4061994"/>
          </a:xfrm>
          <a:prstGeom prst="rect">
            <a:avLst/>
          </a:prstGeom>
          <a:solidFill>
            <a:srgbClr val="F5EB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26" name="Group 25">
            <a:extLst>
              <a:ext uri="{FF2B5EF4-FFF2-40B4-BE49-F238E27FC236}">
                <a16:creationId xmlns:a16="http://schemas.microsoft.com/office/drawing/2014/main" id="{EA856425-0EBC-4207-806A-B72776D3975D}"/>
              </a:ext>
            </a:extLst>
          </p:cNvPr>
          <p:cNvGrpSpPr/>
          <p:nvPr/>
        </p:nvGrpSpPr>
        <p:grpSpPr>
          <a:xfrm>
            <a:off x="11536771" y="97179"/>
            <a:ext cx="567495" cy="567495"/>
            <a:chOff x="8219656" y="21146"/>
            <a:chExt cx="794228" cy="794228"/>
          </a:xfrm>
        </p:grpSpPr>
        <p:sp>
          <p:nvSpPr>
            <p:cNvPr id="27" name="Oval 26">
              <a:extLst>
                <a:ext uri="{FF2B5EF4-FFF2-40B4-BE49-F238E27FC236}">
                  <a16:creationId xmlns:a16="http://schemas.microsoft.com/office/drawing/2014/main" id="{F148F79E-4A9D-4FE6-BBBF-000B30819FEE}"/>
                </a:ext>
              </a:extLst>
            </p:cNvPr>
            <p:cNvSpPr/>
            <p:nvPr/>
          </p:nvSpPr>
          <p:spPr>
            <a:xfrm>
              <a:off x="8219656" y="21146"/>
              <a:ext cx="794228" cy="7942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 name="Rectangle 29">
              <a:extLst>
                <a:ext uri="{FF2B5EF4-FFF2-40B4-BE49-F238E27FC236}">
                  <a16:creationId xmlns:a16="http://schemas.microsoft.com/office/drawing/2014/main" id="{1A117346-1229-462A-A4D8-6A0490F53FFA}"/>
                </a:ext>
              </a:extLst>
            </p:cNvPr>
            <p:cNvSpPr/>
            <p:nvPr/>
          </p:nvSpPr>
          <p:spPr>
            <a:xfrm>
              <a:off x="8274277" y="82312"/>
              <a:ext cx="684986" cy="671897"/>
            </a:xfrm>
            <a:prstGeom prst="rect">
              <a:avLst/>
            </a:prstGeom>
            <a:blipFill rotWithShape="1">
              <a:blip r:embed="rId3"/>
              <a:stretch>
                <a:fillRect/>
              </a:stretch>
            </a:blip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40" name="TextBox 39">
            <a:extLst>
              <a:ext uri="{FF2B5EF4-FFF2-40B4-BE49-F238E27FC236}">
                <a16:creationId xmlns:a16="http://schemas.microsoft.com/office/drawing/2014/main" id="{85360E02-50D2-4112-AE71-5DD41186BC14}"/>
              </a:ext>
            </a:extLst>
          </p:cNvPr>
          <p:cNvSpPr txBox="1"/>
          <p:nvPr/>
        </p:nvSpPr>
        <p:spPr>
          <a:xfrm>
            <a:off x="158096" y="43147"/>
            <a:ext cx="11160108" cy="666977"/>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en-US" sz="1867" b="1"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mn-cs"/>
              </a:rPr>
              <a:t>FAQ 4: In an </a:t>
            </a:r>
            <a:r>
              <a:rPr kumimoji="0" lang="en-US" sz="1867" b="1" i="0" u="sng"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mn-cs"/>
              </a:rPr>
              <a:t>open supply chain </a:t>
            </a:r>
            <a:r>
              <a:rPr kumimoji="0" lang="en-US" sz="1867" b="1" i="0"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mn-cs"/>
              </a:rPr>
              <a:t>environment</a:t>
            </a:r>
            <a:r>
              <a:rPr kumimoji="0" lang="en-US" sz="1867" b="1"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mn-cs"/>
              </a:rPr>
              <a:t>, how can I differentiate the new versus non-new item?</a:t>
            </a:r>
          </a:p>
        </p:txBody>
      </p:sp>
      <p:sp>
        <p:nvSpPr>
          <p:cNvPr id="2" name="TextBox 1">
            <a:extLst>
              <a:ext uri="{FF2B5EF4-FFF2-40B4-BE49-F238E27FC236}">
                <a16:creationId xmlns:a16="http://schemas.microsoft.com/office/drawing/2014/main" id="{3C49BCA4-FDA2-BEF0-0E41-FCE2F0507D4F}"/>
              </a:ext>
            </a:extLst>
          </p:cNvPr>
          <p:cNvSpPr txBox="1"/>
          <p:nvPr/>
        </p:nvSpPr>
        <p:spPr>
          <a:xfrm>
            <a:off x="218569" y="739656"/>
            <a:ext cx="11650403" cy="1282402"/>
          </a:xfrm>
          <a:prstGeom prst="rect">
            <a:avLst/>
          </a:prstGeom>
          <a:noFill/>
        </p:spPr>
        <p:txBody>
          <a:bodyPr wrap="square" lIns="91440" tIns="45720" rIns="91440" bIns="45720" rtlCol="0" anchor="t">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a:ln>
                  <a:noFill/>
                </a:ln>
                <a:solidFill>
                  <a:srgbClr val="002060"/>
                </a:solidFill>
                <a:effectLst/>
                <a:uLnTx/>
                <a:uFillTx/>
                <a:latin typeface="Verdana"/>
                <a:ea typeface="Verdana"/>
                <a:cs typeface="+mn-cs"/>
              </a:rPr>
              <a:t>A</a:t>
            </a:r>
            <a:r>
              <a:rPr kumimoji="0" lang="en-US" sz="1600" b="0" i="0" u="none" strike="noStrike" kern="1200" cap="none" spc="0" normalizeH="0" baseline="0" noProof="0">
                <a:ln>
                  <a:noFill/>
                </a:ln>
                <a:solidFill>
                  <a:srgbClr val="002060"/>
                </a:solidFill>
                <a:effectLst/>
                <a:uLnTx/>
                <a:uFillTx/>
                <a:latin typeface="Verdana"/>
                <a:ea typeface="Verdana"/>
                <a:cs typeface="+mn-cs"/>
              </a:rPr>
              <a:t>:  For an open supply chain environment, data needs to be shared across multiple business partners. </a:t>
            </a:r>
            <a:endParaRPr lang="en-US" sz="1600">
              <a:solidFill>
                <a:srgbClr val="002060"/>
              </a:solidFill>
              <a:latin typeface="Verdana"/>
              <a:ea typeface="Verdana"/>
            </a:endParaRPr>
          </a:p>
          <a:p>
            <a:pPr marL="742950" lvl="1" indent="-285750" defTabSz="1213807">
              <a:spcBef>
                <a:spcPts val="796"/>
              </a:spcBef>
              <a:buClr>
                <a:srgbClr val="F26334"/>
              </a:buClr>
              <a:buSzPct val="110000"/>
              <a:buFont typeface="Arial" panose="020B0604020202020204" pitchFamily="34" charset="0"/>
              <a:buChar char="•"/>
              <a:defRPr/>
            </a:pPr>
            <a:r>
              <a:rPr lang="en-GB" sz="1600">
                <a:solidFill>
                  <a:srgbClr val="002060"/>
                </a:solidFill>
                <a:latin typeface="Verdana"/>
                <a:ea typeface="Verdana"/>
              </a:rPr>
              <a:t>If the item has a GTIN + serial number and both you and your trading partners’ system support it, use the GTIN + serial number</a:t>
            </a:r>
          </a:p>
          <a:p>
            <a:pPr marL="742950" lvl="1" indent="-285750" defTabSz="1213807">
              <a:spcBef>
                <a:spcPts val="796"/>
              </a:spcBef>
              <a:buClr>
                <a:srgbClr val="F26334"/>
              </a:buClr>
              <a:buSzPct val="110000"/>
              <a:buFont typeface="Arial" panose="020B0604020202020204" pitchFamily="34" charset="0"/>
              <a:buChar char="•"/>
              <a:defRPr/>
            </a:pPr>
            <a:r>
              <a:rPr lang="en-GB" sz="1600">
                <a:solidFill>
                  <a:srgbClr val="002060"/>
                </a:solidFill>
                <a:latin typeface="Verdana"/>
                <a:ea typeface="Verdana"/>
              </a:rPr>
              <a:t>If the item does not have a serial number, assign a new GTIN to the item</a:t>
            </a:r>
            <a:endParaRPr kumimoji="0" lang="en-US" sz="1600" b="0" i="0" u="none" strike="noStrike" kern="1200" cap="none" spc="0" normalizeH="0" baseline="0" noProof="0">
              <a:ln>
                <a:noFill/>
              </a:ln>
              <a:solidFill>
                <a:srgbClr val="002060"/>
              </a:solidFill>
              <a:effectLst/>
              <a:uLnTx/>
              <a:uFillTx/>
              <a:latin typeface="Verdana"/>
              <a:ea typeface="Verdana"/>
              <a:cs typeface="+mn-cs"/>
            </a:endParaRPr>
          </a:p>
        </p:txBody>
      </p:sp>
      <p:sp>
        <p:nvSpPr>
          <p:cNvPr id="32" name="Rectangle 31">
            <a:extLst>
              <a:ext uri="{FF2B5EF4-FFF2-40B4-BE49-F238E27FC236}">
                <a16:creationId xmlns:a16="http://schemas.microsoft.com/office/drawing/2014/main" id="{03979B42-A68A-4923-93E5-0AF2A5F19510}"/>
              </a:ext>
            </a:extLst>
          </p:cNvPr>
          <p:cNvSpPr/>
          <p:nvPr/>
        </p:nvSpPr>
        <p:spPr>
          <a:xfrm flipV="1">
            <a:off x="-2" y="6128711"/>
            <a:ext cx="12192001" cy="7292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6963" rtl="0" eaLnBrk="1" fontAlgn="auto" latinLnBrk="0" hangingPunct="1">
              <a:lnSpc>
                <a:spcPct val="100000"/>
              </a:lnSpc>
              <a:spcBef>
                <a:spcPts val="0"/>
              </a:spcBef>
              <a:spcAft>
                <a:spcPts val="0"/>
              </a:spcAft>
              <a:buClrTx/>
              <a:buSzTx/>
              <a:buFontTx/>
              <a:buNone/>
              <a:tabLst/>
              <a:defRPr/>
            </a:pPr>
            <a:endParaRPr kumimoji="0" lang="en-GB" sz="2389"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3" name="Graphic 32">
            <a:extLst>
              <a:ext uri="{FF2B5EF4-FFF2-40B4-BE49-F238E27FC236}">
                <a16:creationId xmlns:a16="http://schemas.microsoft.com/office/drawing/2014/main" id="{8B9E9839-887E-4696-818F-9A69319B335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83757" y="6225844"/>
            <a:ext cx="538759" cy="439513"/>
          </a:xfrm>
          <a:prstGeom prst="rect">
            <a:avLst/>
          </a:prstGeom>
        </p:spPr>
      </p:pic>
      <p:sp>
        <p:nvSpPr>
          <p:cNvPr id="35" name="Footer Placeholder 18">
            <a:extLst>
              <a:ext uri="{FF2B5EF4-FFF2-40B4-BE49-F238E27FC236}">
                <a16:creationId xmlns:a16="http://schemas.microsoft.com/office/drawing/2014/main" id="{0C037A5A-EDA0-4779-8E9C-7DD49603F0A6}"/>
              </a:ext>
            </a:extLst>
          </p:cNvPr>
          <p:cNvSpPr>
            <a:spLocks noGrp="1"/>
          </p:cNvSpPr>
          <p:nvPr>
            <p:ph type="ftr" sz="quarter" idx="11"/>
          </p:nvPr>
        </p:nvSpPr>
        <p:spPr>
          <a:xfrm>
            <a:off x="5147891" y="6264612"/>
            <a:ext cx="4097020" cy="361976"/>
          </a:xfrm>
        </p:spPr>
        <p:txBody>
          <a:bodyPr/>
          <a:lstStyle/>
          <a:p>
            <a:pPr marL="0" marR="0" lvl="0" indent="0" algn="l" defTabSz="606963" rtl="0" eaLnBrk="1" fontAlgn="auto" latinLnBrk="0" hangingPunct="1">
              <a:lnSpc>
                <a:spcPct val="100000"/>
              </a:lnSpc>
              <a:spcBef>
                <a:spcPts val="0"/>
              </a:spcBef>
              <a:spcAft>
                <a:spcPts val="0"/>
              </a:spcAft>
              <a:buClrTx/>
              <a:buSzTx/>
              <a:buFontTx/>
              <a:buNone/>
              <a:tabLst/>
              <a:defRPr/>
            </a:pPr>
            <a:r>
              <a:rPr kumimoji="0" lang="en-GB" sz="1195" b="0" i="0" u="none" strike="noStrike" kern="1200" cap="none" spc="0" normalizeH="0" baseline="0" noProof="0">
                <a:ln>
                  <a:noFill/>
                </a:ln>
                <a:solidFill>
                  <a:prstClr val="black">
                    <a:tint val="75000"/>
                  </a:prstClr>
                </a:solidFill>
                <a:effectLst/>
                <a:uLnTx/>
                <a:uFillTx/>
                <a:latin typeface="Verdana" panose="020B0604030504040204" pitchFamily="34" charset="0"/>
                <a:ea typeface="Verdana" panose="020B0604030504040204" pitchFamily="34" charset="0"/>
                <a:cs typeface="+mn-cs"/>
              </a:rPr>
              <a:t>The Global Language of Business</a:t>
            </a:r>
          </a:p>
        </p:txBody>
      </p:sp>
      <p:sp>
        <p:nvSpPr>
          <p:cNvPr id="37" name="Slide Number Placeholder 19">
            <a:extLst>
              <a:ext uri="{FF2B5EF4-FFF2-40B4-BE49-F238E27FC236}">
                <a16:creationId xmlns:a16="http://schemas.microsoft.com/office/drawing/2014/main" id="{3773D21B-6D5B-4B4E-AEFE-E7DD002E7381}"/>
              </a:ext>
            </a:extLst>
          </p:cNvPr>
          <p:cNvSpPr>
            <a:spLocks noGrp="1"/>
          </p:cNvSpPr>
          <p:nvPr>
            <p:ph type="sldNum" sz="quarter" idx="12"/>
          </p:nvPr>
        </p:nvSpPr>
        <p:spPr>
          <a:xfrm>
            <a:off x="8599735" y="6264612"/>
            <a:ext cx="2731347" cy="361976"/>
          </a:xfrm>
        </p:spPr>
        <p:txBody>
          <a:bodyPr/>
          <a:lstStyle/>
          <a:p>
            <a:pPr marL="0" marR="0" lvl="0" indent="0" algn="r" defTabSz="606963" rtl="0" eaLnBrk="1" fontAlgn="auto" latinLnBrk="0" hangingPunct="1">
              <a:lnSpc>
                <a:spcPct val="100000"/>
              </a:lnSpc>
              <a:spcBef>
                <a:spcPts val="0"/>
              </a:spcBef>
              <a:spcAft>
                <a:spcPts val="0"/>
              </a:spcAft>
              <a:buClrTx/>
              <a:buSzTx/>
              <a:buFontTx/>
              <a:buNone/>
              <a:tabLst/>
              <a:defRPr/>
            </a:pPr>
            <a:fld id="{C03A9B0B-16FE-437C-852A-D18E2AA4C857}" type="slidenum">
              <a:rPr kumimoji="0" lang="en-GB" sz="1195" b="0" i="0" u="none" strike="noStrike" kern="1200" cap="none" spc="0" normalizeH="0" baseline="0" noProof="0">
                <a:ln>
                  <a:noFill/>
                </a:ln>
                <a:solidFill>
                  <a:prstClr val="black">
                    <a:tint val="75000"/>
                  </a:prstClr>
                </a:solidFill>
                <a:effectLst/>
                <a:uLnTx/>
                <a:uFillTx/>
                <a:latin typeface="Verdana" panose="020B0604030504040204" pitchFamily="34" charset="0"/>
                <a:ea typeface="Verdana" panose="020B0604030504040204" pitchFamily="34" charset="0"/>
                <a:cs typeface="+mn-cs"/>
              </a:rPr>
              <a:pPr marL="0" marR="0" lvl="0" indent="0" algn="r" defTabSz="606963" rtl="0" eaLnBrk="1" fontAlgn="auto" latinLnBrk="0" hangingPunct="1">
                <a:lnSpc>
                  <a:spcPct val="100000"/>
                </a:lnSpc>
                <a:spcBef>
                  <a:spcPts val="0"/>
                </a:spcBef>
                <a:spcAft>
                  <a:spcPts val="0"/>
                </a:spcAft>
                <a:buClrTx/>
                <a:buSzTx/>
                <a:buFontTx/>
                <a:buNone/>
                <a:tabLst/>
                <a:defRPr/>
              </a:pPr>
              <a:t>14</a:t>
            </a:fld>
            <a:endParaRPr kumimoji="0" lang="en-GB" sz="1195" b="0" i="0" u="none" strike="noStrike" kern="1200" cap="none" spc="0" normalizeH="0" baseline="0" noProof="0">
              <a:ln>
                <a:noFill/>
              </a:ln>
              <a:solidFill>
                <a:prstClr val="black">
                  <a:tint val="75000"/>
                </a:prstClr>
              </a:solidFill>
              <a:effectLst/>
              <a:uLnTx/>
              <a:uFillTx/>
              <a:latin typeface="Verdana" panose="020B0604030504040204" pitchFamily="34" charset="0"/>
              <a:ea typeface="Verdana" panose="020B0604030504040204" pitchFamily="34" charset="0"/>
              <a:cs typeface="+mn-cs"/>
            </a:endParaRPr>
          </a:p>
        </p:txBody>
      </p:sp>
      <p:sp>
        <p:nvSpPr>
          <p:cNvPr id="39" name="Footer Placeholder 18">
            <a:extLst>
              <a:ext uri="{FF2B5EF4-FFF2-40B4-BE49-F238E27FC236}">
                <a16:creationId xmlns:a16="http://schemas.microsoft.com/office/drawing/2014/main" id="{C085F765-8256-4C0C-BEB3-892A44EC9CE3}"/>
              </a:ext>
            </a:extLst>
          </p:cNvPr>
          <p:cNvSpPr txBox="1">
            <a:spLocks/>
          </p:cNvSpPr>
          <p:nvPr/>
        </p:nvSpPr>
        <p:spPr>
          <a:xfrm>
            <a:off x="9244912" y="6264612"/>
            <a:ext cx="1407393" cy="361976"/>
          </a:xfrm>
          <a:prstGeom prst="rect">
            <a:avLst/>
          </a:prstGeom>
        </p:spPr>
        <p:txBody>
          <a:bodyPr vert="horz" lIns="121393" tIns="60696" rIns="121393" bIns="60696"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606963" rtl="0" eaLnBrk="1" fontAlgn="auto" latinLnBrk="0" hangingPunct="1">
              <a:lnSpc>
                <a:spcPct val="100000"/>
              </a:lnSpc>
              <a:spcBef>
                <a:spcPts val="0"/>
              </a:spcBef>
              <a:spcAft>
                <a:spcPts val="0"/>
              </a:spcAft>
              <a:buClrTx/>
              <a:buSzTx/>
              <a:buFontTx/>
              <a:buNone/>
              <a:tabLst/>
              <a:defRPr/>
            </a:pPr>
            <a:r>
              <a:rPr kumimoji="0" lang="en-GB" sz="1189" b="0" i="0" u="none" strike="noStrike" kern="1200" cap="none" spc="0" normalizeH="0" baseline="0" noProof="0">
                <a:ln>
                  <a:noFill/>
                </a:ln>
                <a:solidFill>
                  <a:prstClr val="black">
                    <a:tint val="75000"/>
                  </a:prstClr>
                </a:solidFill>
                <a:effectLst/>
                <a:uLnTx/>
                <a:uFillTx/>
                <a:latin typeface="Verdana" panose="020B0604030504040204" pitchFamily="34" charset="0"/>
                <a:ea typeface="Verdana" panose="020B0604030504040204" pitchFamily="34" charset="0"/>
                <a:cs typeface="+mn-cs"/>
              </a:rPr>
              <a:t>GS1 2024</a:t>
            </a:r>
          </a:p>
        </p:txBody>
      </p:sp>
      <p:sp>
        <p:nvSpPr>
          <p:cNvPr id="42" name="Footer Placeholder 18">
            <a:extLst>
              <a:ext uri="{FF2B5EF4-FFF2-40B4-BE49-F238E27FC236}">
                <a16:creationId xmlns:a16="http://schemas.microsoft.com/office/drawing/2014/main" id="{C6ED44B6-16F1-4F15-A754-CFF06621B3C4}"/>
              </a:ext>
            </a:extLst>
          </p:cNvPr>
          <p:cNvSpPr txBox="1">
            <a:spLocks/>
          </p:cNvSpPr>
          <p:nvPr/>
        </p:nvSpPr>
        <p:spPr>
          <a:xfrm>
            <a:off x="829987" y="6264612"/>
            <a:ext cx="4097020" cy="361976"/>
          </a:xfrm>
          <a:prstGeom prst="rect">
            <a:avLst/>
          </a:prstGeom>
        </p:spPr>
        <p:txBody>
          <a:bodyPr vert="horz" lIns="121393" tIns="60696" rIns="121393" bIns="60696"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606963">
              <a:defRPr/>
            </a:pPr>
            <a:r>
              <a:rPr lang="en-GB" sz="1200" b="1">
                <a:solidFill>
                  <a:srgbClr val="58595B"/>
                </a:solidFill>
                <a:latin typeface="Verdana"/>
                <a:ea typeface="Verdana"/>
              </a:rPr>
              <a:t>Non-new </a:t>
            </a:r>
            <a:r>
              <a:rPr kumimoji="0" lang="en-GB" sz="1200" b="1" i="0" u="none" strike="noStrike" kern="1200" cap="none" spc="0" normalizeH="0" baseline="0" noProof="0">
                <a:ln>
                  <a:noFill/>
                </a:ln>
                <a:solidFill>
                  <a:srgbClr val="58595B"/>
                </a:solidFill>
                <a:effectLst/>
                <a:uLnTx/>
                <a:uFillTx/>
                <a:latin typeface="Verdana"/>
                <a:ea typeface="Verdana"/>
              </a:rPr>
              <a:t>– Trade Item Identification</a:t>
            </a:r>
            <a:endParaRPr lang="en-US"/>
          </a:p>
        </p:txBody>
      </p:sp>
      <p:pic>
        <p:nvPicPr>
          <p:cNvPr id="12" name="Picture 11">
            <a:extLst>
              <a:ext uri="{FF2B5EF4-FFF2-40B4-BE49-F238E27FC236}">
                <a16:creationId xmlns:a16="http://schemas.microsoft.com/office/drawing/2014/main" id="{A1AB4819-3C6A-4A54-8AF1-D11511542442}"/>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1481723" y="2343167"/>
            <a:ext cx="1311140" cy="2256673"/>
          </a:xfrm>
          <a:prstGeom prst="rect">
            <a:avLst/>
          </a:prstGeom>
        </p:spPr>
      </p:pic>
      <p:sp>
        <p:nvSpPr>
          <p:cNvPr id="38" name="Rectangle: Rounded Corners 37">
            <a:extLst>
              <a:ext uri="{FF2B5EF4-FFF2-40B4-BE49-F238E27FC236}">
                <a16:creationId xmlns:a16="http://schemas.microsoft.com/office/drawing/2014/main" id="{D28A8387-4132-4EBB-8F94-FD3BAA64B57F}"/>
              </a:ext>
            </a:extLst>
          </p:cNvPr>
          <p:cNvSpPr/>
          <p:nvPr/>
        </p:nvSpPr>
        <p:spPr>
          <a:xfrm>
            <a:off x="1479605" y="4692666"/>
            <a:ext cx="1398892" cy="394324"/>
          </a:xfrm>
          <a:prstGeom prst="roundRect">
            <a:avLst>
              <a:gd name="adj" fmla="val 24492"/>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1" name="TextBox 40">
            <a:extLst>
              <a:ext uri="{FF2B5EF4-FFF2-40B4-BE49-F238E27FC236}">
                <a16:creationId xmlns:a16="http://schemas.microsoft.com/office/drawing/2014/main" id="{D892874A-8B0D-4E23-A69C-635AAD8D3D43}"/>
              </a:ext>
            </a:extLst>
          </p:cNvPr>
          <p:cNvSpPr txBox="1"/>
          <p:nvPr/>
        </p:nvSpPr>
        <p:spPr>
          <a:xfrm>
            <a:off x="1629870" y="4716008"/>
            <a:ext cx="1014846" cy="347640"/>
          </a:xfrm>
          <a:prstGeom prst="rect">
            <a:avLst/>
          </a:prstGeom>
          <a:noFill/>
        </p:spPr>
        <p:txBody>
          <a:bodyPr wrap="square" rtlCol="0">
            <a:spAutoFit/>
          </a:bodyP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mn-cs"/>
              </a:rPr>
              <a:t>GTIN A</a:t>
            </a:r>
          </a:p>
        </p:txBody>
      </p:sp>
      <p:pic>
        <p:nvPicPr>
          <p:cNvPr id="4" name="Picture 3">
            <a:extLst>
              <a:ext uri="{FF2B5EF4-FFF2-40B4-BE49-F238E27FC236}">
                <a16:creationId xmlns:a16="http://schemas.microsoft.com/office/drawing/2014/main" id="{2C9E450D-3F93-5AB4-E2DB-98CA684BE5D9}"/>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6556178" y="2386153"/>
            <a:ext cx="1093850" cy="1131897"/>
          </a:xfrm>
          <a:prstGeom prst="rect">
            <a:avLst/>
          </a:prstGeom>
        </p:spPr>
      </p:pic>
      <p:grpSp>
        <p:nvGrpSpPr>
          <p:cNvPr id="5" name="Group 4">
            <a:extLst>
              <a:ext uri="{FF2B5EF4-FFF2-40B4-BE49-F238E27FC236}">
                <a16:creationId xmlns:a16="http://schemas.microsoft.com/office/drawing/2014/main" id="{5BD995F0-861F-38FD-E02F-A9609D1E00BB}"/>
              </a:ext>
            </a:extLst>
          </p:cNvPr>
          <p:cNvGrpSpPr/>
          <p:nvPr/>
        </p:nvGrpSpPr>
        <p:grpSpPr>
          <a:xfrm>
            <a:off x="6403657" y="3589455"/>
            <a:ext cx="1398892" cy="394324"/>
            <a:chOff x="6461851" y="5045446"/>
            <a:chExt cx="1398892" cy="394324"/>
          </a:xfrm>
        </p:grpSpPr>
        <p:sp>
          <p:nvSpPr>
            <p:cNvPr id="6" name="Rectangle: Rounded Corners 5">
              <a:extLst>
                <a:ext uri="{FF2B5EF4-FFF2-40B4-BE49-F238E27FC236}">
                  <a16:creationId xmlns:a16="http://schemas.microsoft.com/office/drawing/2014/main" id="{30F6CA74-7DE3-4941-A87E-E9062BD00604}"/>
                </a:ext>
              </a:extLst>
            </p:cNvPr>
            <p:cNvSpPr/>
            <p:nvPr/>
          </p:nvSpPr>
          <p:spPr>
            <a:xfrm>
              <a:off x="6461851" y="5045446"/>
              <a:ext cx="1398892" cy="394324"/>
            </a:xfrm>
            <a:prstGeom prst="roundRect">
              <a:avLst>
                <a:gd name="adj" fmla="val 24492"/>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E331ACC0-1D02-1FA4-D42C-E5106E605AFD}"/>
                </a:ext>
              </a:extLst>
            </p:cNvPr>
            <p:cNvSpPr txBox="1"/>
            <p:nvPr/>
          </p:nvSpPr>
          <p:spPr>
            <a:xfrm>
              <a:off x="6653874" y="5090980"/>
              <a:ext cx="1014846" cy="347640"/>
            </a:xfrm>
            <a:prstGeom prst="rect">
              <a:avLst/>
            </a:prstGeom>
            <a:noFill/>
          </p:spPr>
          <p:txBody>
            <a:bodyPr wrap="square" rtlCol="0">
              <a:spAutoFit/>
            </a:bodyP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mn-cs"/>
                </a:rPr>
                <a:t>GTIN A</a:t>
              </a:r>
            </a:p>
          </p:txBody>
        </p:sp>
      </p:grpSp>
      <p:sp>
        <p:nvSpPr>
          <p:cNvPr id="29" name="TextBox 28">
            <a:extLst>
              <a:ext uri="{FF2B5EF4-FFF2-40B4-BE49-F238E27FC236}">
                <a16:creationId xmlns:a16="http://schemas.microsoft.com/office/drawing/2014/main" id="{EB3744DE-F313-97AF-14AC-027D9E603A4F}"/>
              </a:ext>
            </a:extLst>
          </p:cNvPr>
          <p:cNvSpPr txBox="1"/>
          <p:nvPr/>
        </p:nvSpPr>
        <p:spPr>
          <a:xfrm>
            <a:off x="5945487" y="4007324"/>
            <a:ext cx="2315233" cy="307777"/>
          </a:xfrm>
          <a:prstGeom prst="rect">
            <a:avLst/>
          </a:prstGeom>
          <a:noFill/>
        </p:spPr>
        <p:txBody>
          <a:bodyPr wrap="square" rtlCol="0">
            <a:spAutoFit/>
          </a:bodyPr>
          <a:lstStyle/>
          <a:p>
            <a:pPr algn="ctr"/>
            <a:r>
              <a:rPr lang="en-US" sz="1400">
                <a:solidFill>
                  <a:schemeClr val="tx2"/>
                </a:solidFill>
                <a:latin typeface="Verdana" panose="020B0604030504040204" pitchFamily="34" charset="0"/>
                <a:ea typeface="Verdana" panose="020B0604030504040204" pitchFamily="34" charset="0"/>
              </a:rPr>
              <a:t>+ Serial number</a:t>
            </a:r>
            <a:endParaRPr lang="en-GB" sz="1400">
              <a:solidFill>
                <a:schemeClr val="tx2"/>
              </a:solidFill>
              <a:latin typeface="Verdana" panose="020B0604030504040204" pitchFamily="34" charset="0"/>
              <a:ea typeface="Verdana" panose="020B0604030504040204" pitchFamily="34" charset="0"/>
            </a:endParaRPr>
          </a:p>
        </p:txBody>
      </p:sp>
      <p:sp>
        <p:nvSpPr>
          <p:cNvPr id="31" name="Arrow: Bent-Up 30">
            <a:extLst>
              <a:ext uri="{FF2B5EF4-FFF2-40B4-BE49-F238E27FC236}">
                <a16:creationId xmlns:a16="http://schemas.microsoft.com/office/drawing/2014/main" id="{C7FFAC41-3E84-FDBA-46F4-99DC4CE67B61}"/>
              </a:ext>
            </a:extLst>
          </p:cNvPr>
          <p:cNvSpPr/>
          <p:nvPr/>
        </p:nvSpPr>
        <p:spPr>
          <a:xfrm>
            <a:off x="1479604" y="4316612"/>
            <a:ext cx="5995083" cy="1146432"/>
          </a:xfrm>
          <a:prstGeom prst="bentUpArrow">
            <a:avLst>
              <a:gd name="adj1" fmla="val 25872"/>
              <a:gd name="adj2" fmla="val 25000"/>
              <a:gd name="adj3" fmla="val 25000"/>
            </a:avLst>
          </a:prstGeom>
          <a:solidFill>
            <a:srgbClr val="F26334"/>
          </a:solidFill>
          <a:ln w="25400">
            <a:no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a:solidFill>
                  <a:schemeClr val="bg1"/>
                </a:solidFill>
                <a:latin typeface="Verdana" panose="020B0604030504040204" pitchFamily="34" charset="0"/>
                <a:ea typeface="Verdana" panose="020B0604030504040204" pitchFamily="34" charset="0"/>
              </a:rPr>
              <a:t>If serial number exists and is supported by all trading partners’ systems</a:t>
            </a:r>
            <a:endParaRPr lang="en-GB" sz="1200">
              <a:solidFill>
                <a:schemeClr val="bg1"/>
              </a:solidFill>
              <a:latin typeface="Verdana" panose="020B0604030504040204" pitchFamily="34" charset="0"/>
              <a:ea typeface="Verdana" panose="020B0604030504040204" pitchFamily="34" charset="0"/>
            </a:endParaRPr>
          </a:p>
        </p:txBody>
      </p:sp>
      <p:sp>
        <p:nvSpPr>
          <p:cNvPr id="11" name="Arrow: Bent-Up 10">
            <a:extLst>
              <a:ext uri="{FF2B5EF4-FFF2-40B4-BE49-F238E27FC236}">
                <a16:creationId xmlns:a16="http://schemas.microsoft.com/office/drawing/2014/main" id="{09531240-C9C4-EEE7-9314-65D3A9B0421D}"/>
              </a:ext>
            </a:extLst>
          </p:cNvPr>
          <p:cNvSpPr/>
          <p:nvPr/>
        </p:nvSpPr>
        <p:spPr>
          <a:xfrm>
            <a:off x="1479605" y="4602862"/>
            <a:ext cx="8732094" cy="1291972"/>
          </a:xfrm>
          <a:prstGeom prst="bentUpArrow">
            <a:avLst>
              <a:gd name="adj1" fmla="val 25872"/>
              <a:gd name="adj2" fmla="val 24589"/>
              <a:gd name="adj3" fmla="val 23354"/>
            </a:avLst>
          </a:prstGeom>
          <a:solidFill>
            <a:srgbClr val="F26334"/>
          </a:solidFill>
          <a:ln w="25400">
            <a:no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sz="1200">
                <a:solidFill>
                  <a:schemeClr val="bg1"/>
                </a:solidFill>
                <a:latin typeface="Verdana" panose="020B0604030504040204" pitchFamily="34" charset="0"/>
                <a:ea typeface="Verdana" panose="020B0604030504040204" pitchFamily="34" charset="0"/>
              </a:rPr>
              <a:t>If serial number does not exist OR is NOT supported by all trading partners’ systems</a:t>
            </a:r>
            <a:endParaRPr lang="en-GB" sz="1200">
              <a:solidFill>
                <a:schemeClr val="bg1"/>
              </a:solidFill>
              <a:latin typeface="Verdana" panose="020B0604030504040204" pitchFamily="34" charset="0"/>
              <a:ea typeface="Verdana" panose="020B0604030504040204" pitchFamily="34" charset="0"/>
            </a:endParaRPr>
          </a:p>
        </p:txBody>
      </p:sp>
      <p:sp>
        <p:nvSpPr>
          <p:cNvPr id="13" name="Rectangle: Rounded Corners 12">
            <a:extLst>
              <a:ext uri="{FF2B5EF4-FFF2-40B4-BE49-F238E27FC236}">
                <a16:creationId xmlns:a16="http://schemas.microsoft.com/office/drawing/2014/main" id="{9D02A00F-E3C3-13E6-F0AB-25F37ACC8DCD}"/>
              </a:ext>
            </a:extLst>
          </p:cNvPr>
          <p:cNvSpPr/>
          <p:nvPr/>
        </p:nvSpPr>
        <p:spPr>
          <a:xfrm>
            <a:off x="9046753" y="3573784"/>
            <a:ext cx="1605552" cy="962030"/>
          </a:xfrm>
          <a:prstGeom prst="roundRect">
            <a:avLst>
              <a:gd name="adj" fmla="val 24492"/>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IN" sz="1800" b="1" i="0" u="none" strike="noStrike" kern="1200" cap="none" spc="0" normalizeH="0" baseline="0" noProof="0">
                <a:ln>
                  <a:noFill/>
                </a:ln>
                <a:solidFill>
                  <a:prstClr val="white"/>
                </a:solidFill>
                <a:effectLst/>
                <a:uLnTx/>
                <a:uFillTx/>
                <a:latin typeface="Calibri" panose="020F0502020204030204"/>
                <a:ea typeface="+mn-ea"/>
                <a:cs typeface="+mn-cs"/>
              </a:rPr>
              <a:t>Assign a new GTIN</a:t>
            </a:r>
          </a:p>
        </p:txBody>
      </p:sp>
      <p:pic>
        <p:nvPicPr>
          <p:cNvPr id="28" name="Graphic 27">
            <a:hlinkClick r:id="rId8" action="ppaction://hlinksldjump"/>
            <a:extLst>
              <a:ext uri="{FF2B5EF4-FFF2-40B4-BE49-F238E27FC236}">
                <a16:creationId xmlns:a16="http://schemas.microsoft.com/office/drawing/2014/main" id="{F4AA5FA4-7D1F-4A79-8436-A6BD14A2B023}"/>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1661292" y="5798936"/>
            <a:ext cx="251097" cy="251097"/>
          </a:xfrm>
          <a:prstGeom prst="rect">
            <a:avLst/>
          </a:prstGeom>
        </p:spPr>
      </p:pic>
    </p:spTree>
    <p:extLst>
      <p:ext uri="{BB962C8B-B14F-4D97-AF65-F5344CB8AC3E}">
        <p14:creationId xmlns:p14="http://schemas.microsoft.com/office/powerpoint/2010/main" val="20461779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B8AC2ECF-3FBE-48EB-822E-70B2EA6C1B96}"/>
              </a:ext>
            </a:extLst>
          </p:cNvPr>
          <p:cNvSpPr/>
          <p:nvPr/>
        </p:nvSpPr>
        <p:spPr>
          <a:xfrm>
            <a:off x="0" y="7147"/>
            <a:ext cx="12204112" cy="6800172"/>
          </a:xfrm>
          <a:prstGeom prst="rect">
            <a:avLst/>
          </a:prstGeom>
          <a:solidFill>
            <a:srgbClr val="BF83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r>
              <a:rPr lang="en-IN" sz="2400">
                <a:solidFill>
                  <a:prstClr val="white"/>
                </a:solidFill>
                <a:latin typeface="Calibri" panose="020F0502020204030204"/>
              </a:rPr>
              <a:t>     </a:t>
            </a:r>
          </a:p>
        </p:txBody>
      </p:sp>
      <p:sp>
        <p:nvSpPr>
          <p:cNvPr id="36" name="Rectangle 35">
            <a:extLst>
              <a:ext uri="{FF2B5EF4-FFF2-40B4-BE49-F238E27FC236}">
                <a16:creationId xmlns:a16="http://schemas.microsoft.com/office/drawing/2014/main" id="{EDE70061-282D-4F68-8A8A-B6E66291CBC6}"/>
              </a:ext>
            </a:extLst>
          </p:cNvPr>
          <p:cNvSpPr/>
          <p:nvPr/>
        </p:nvSpPr>
        <p:spPr>
          <a:xfrm>
            <a:off x="222893" y="1006265"/>
            <a:ext cx="11750540" cy="5142865"/>
          </a:xfrm>
          <a:prstGeom prst="rect">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09585">
              <a:defRPr/>
            </a:pPr>
            <a:r>
              <a:rPr lang="en-US" sz="2400">
                <a:solidFill>
                  <a:prstClr val="white"/>
                </a:solidFill>
                <a:latin typeface="Segoe UI" panose="020B0502040204020203" pitchFamily="34" charset="0"/>
              </a:rPr>
              <a:t>The brand owner provides the GTIN to the contracted party to assign to the physical bundle since it is creating the bundle on behalf of the brand owner.</a:t>
            </a:r>
            <a:endParaRPr lang="en-US" sz="2400">
              <a:solidFill>
                <a:prstClr val="white"/>
              </a:solidFill>
              <a:latin typeface="Arial" panose="020B0604020202020204" pitchFamily="34" charset="0"/>
            </a:endParaRPr>
          </a:p>
        </p:txBody>
      </p:sp>
      <p:sp>
        <p:nvSpPr>
          <p:cNvPr id="60" name="Rectangle 59">
            <a:extLst>
              <a:ext uri="{FF2B5EF4-FFF2-40B4-BE49-F238E27FC236}">
                <a16:creationId xmlns:a16="http://schemas.microsoft.com/office/drawing/2014/main" id="{39B14E1A-AB1C-4505-A01D-DB58070F4CA1}"/>
              </a:ext>
            </a:extLst>
          </p:cNvPr>
          <p:cNvSpPr/>
          <p:nvPr/>
        </p:nvSpPr>
        <p:spPr>
          <a:xfrm>
            <a:off x="220730" y="1626773"/>
            <a:ext cx="11750540" cy="4501938"/>
          </a:xfrm>
          <a:prstGeom prst="rect">
            <a:avLst/>
          </a:prstGeom>
          <a:solidFill>
            <a:srgbClr val="F5EB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endParaRPr lang="en-IN" sz="2400">
              <a:solidFill>
                <a:prstClr val="white"/>
              </a:solidFill>
              <a:latin typeface="Calibri" panose="020F0502020204030204"/>
            </a:endParaRPr>
          </a:p>
        </p:txBody>
      </p:sp>
      <p:grpSp>
        <p:nvGrpSpPr>
          <p:cNvPr id="26" name="Group 25">
            <a:extLst>
              <a:ext uri="{FF2B5EF4-FFF2-40B4-BE49-F238E27FC236}">
                <a16:creationId xmlns:a16="http://schemas.microsoft.com/office/drawing/2014/main" id="{EA856425-0EBC-4207-806A-B72776D3975D}"/>
              </a:ext>
            </a:extLst>
          </p:cNvPr>
          <p:cNvGrpSpPr/>
          <p:nvPr/>
        </p:nvGrpSpPr>
        <p:grpSpPr>
          <a:xfrm>
            <a:off x="11536771" y="97179"/>
            <a:ext cx="567495" cy="567495"/>
            <a:chOff x="8219656" y="21146"/>
            <a:chExt cx="794228" cy="794228"/>
          </a:xfrm>
        </p:grpSpPr>
        <p:sp>
          <p:nvSpPr>
            <p:cNvPr id="27" name="Oval 26">
              <a:extLst>
                <a:ext uri="{FF2B5EF4-FFF2-40B4-BE49-F238E27FC236}">
                  <a16:creationId xmlns:a16="http://schemas.microsoft.com/office/drawing/2014/main" id="{F148F79E-4A9D-4FE6-BBBF-000B30819FEE}"/>
                </a:ext>
              </a:extLst>
            </p:cNvPr>
            <p:cNvSpPr/>
            <p:nvPr/>
          </p:nvSpPr>
          <p:spPr>
            <a:xfrm>
              <a:off x="8219656" y="21146"/>
              <a:ext cx="794228" cy="7942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endParaRPr lang="en-IN" sz="2400">
                <a:solidFill>
                  <a:prstClr val="white"/>
                </a:solidFill>
                <a:latin typeface="Calibri" panose="020F0502020204030204"/>
              </a:endParaRPr>
            </a:p>
          </p:txBody>
        </p:sp>
        <p:sp>
          <p:nvSpPr>
            <p:cNvPr id="30" name="Rectangle 29">
              <a:extLst>
                <a:ext uri="{FF2B5EF4-FFF2-40B4-BE49-F238E27FC236}">
                  <a16:creationId xmlns:a16="http://schemas.microsoft.com/office/drawing/2014/main" id="{1A117346-1229-462A-A4D8-6A0490F53FFA}"/>
                </a:ext>
              </a:extLst>
            </p:cNvPr>
            <p:cNvSpPr/>
            <p:nvPr/>
          </p:nvSpPr>
          <p:spPr>
            <a:xfrm>
              <a:off x="8274277" y="82312"/>
              <a:ext cx="684986" cy="671897"/>
            </a:xfrm>
            <a:prstGeom prst="rect">
              <a:avLst/>
            </a:prstGeom>
            <a:blipFill rotWithShape="1">
              <a:blip r:embed="rId3"/>
              <a:stretch>
                <a:fillRect/>
              </a:stretch>
            </a:blip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9585">
                <a:defRPr/>
              </a:pPr>
              <a:endParaRPr lang="en-GB" sz="2400">
                <a:solidFill>
                  <a:prstClr val="white"/>
                </a:solidFill>
                <a:latin typeface="Calibri" panose="020F0502020204030204"/>
              </a:endParaRPr>
            </a:p>
          </p:txBody>
        </p:sp>
      </p:grpSp>
      <p:sp>
        <p:nvSpPr>
          <p:cNvPr id="2" name="TextBox 1">
            <a:extLst>
              <a:ext uri="{FF2B5EF4-FFF2-40B4-BE49-F238E27FC236}">
                <a16:creationId xmlns:a16="http://schemas.microsoft.com/office/drawing/2014/main" id="{3C49BCA4-FDA2-BEF0-0E41-FCE2F0507D4F}"/>
              </a:ext>
            </a:extLst>
          </p:cNvPr>
          <p:cNvSpPr txBox="1"/>
          <p:nvPr/>
        </p:nvSpPr>
        <p:spPr>
          <a:xfrm>
            <a:off x="218569" y="1041998"/>
            <a:ext cx="11650403" cy="584775"/>
          </a:xfrm>
          <a:prstGeom prst="rect">
            <a:avLst/>
          </a:prstGeom>
          <a:noFill/>
        </p:spPr>
        <p:txBody>
          <a:bodyPr wrap="square" lIns="91440" tIns="45720" rIns="91440" bIns="45720" rtlCol="0" anchor="t">
            <a:spAutoFit/>
          </a:bodyPr>
          <a:lstStyle/>
          <a:p>
            <a:pPr defTabSz="609585">
              <a:defRPr/>
            </a:pPr>
            <a:r>
              <a:rPr lang="en-US" sz="1600" b="1">
                <a:solidFill>
                  <a:srgbClr val="002060"/>
                </a:solidFill>
                <a:latin typeface="Verdana"/>
                <a:ea typeface="Verdana"/>
              </a:rPr>
              <a:t>A</a:t>
            </a:r>
            <a:r>
              <a:rPr lang="en-US" sz="1600">
                <a:solidFill>
                  <a:srgbClr val="002060"/>
                </a:solidFill>
                <a:latin typeface="Verdana"/>
                <a:ea typeface="Verdana"/>
              </a:rPr>
              <a:t>: If the price needs to be differentiated then, it is considered as non-new. This is usually the case for open box but not for returned items.</a:t>
            </a:r>
          </a:p>
        </p:txBody>
      </p:sp>
      <p:sp>
        <p:nvSpPr>
          <p:cNvPr id="32" name="Rectangle 31">
            <a:extLst>
              <a:ext uri="{FF2B5EF4-FFF2-40B4-BE49-F238E27FC236}">
                <a16:creationId xmlns:a16="http://schemas.microsoft.com/office/drawing/2014/main" id="{03979B42-A68A-4923-93E5-0AF2A5F19510}"/>
              </a:ext>
            </a:extLst>
          </p:cNvPr>
          <p:cNvSpPr/>
          <p:nvPr/>
        </p:nvSpPr>
        <p:spPr>
          <a:xfrm flipV="1">
            <a:off x="-2" y="6128711"/>
            <a:ext cx="12192001" cy="7292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6963">
              <a:defRPr/>
            </a:pPr>
            <a:endParaRPr lang="en-GB" sz="2389">
              <a:solidFill>
                <a:prstClr val="white"/>
              </a:solidFill>
              <a:latin typeface="Calibri" panose="020F0502020204030204"/>
            </a:endParaRPr>
          </a:p>
        </p:txBody>
      </p:sp>
      <p:pic>
        <p:nvPicPr>
          <p:cNvPr id="33" name="Graphic 32">
            <a:extLst>
              <a:ext uri="{FF2B5EF4-FFF2-40B4-BE49-F238E27FC236}">
                <a16:creationId xmlns:a16="http://schemas.microsoft.com/office/drawing/2014/main" id="{8B9E9839-887E-4696-818F-9A69319B335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83757" y="6225844"/>
            <a:ext cx="538759" cy="439513"/>
          </a:xfrm>
          <a:prstGeom prst="rect">
            <a:avLst/>
          </a:prstGeom>
        </p:spPr>
      </p:pic>
      <p:sp>
        <p:nvSpPr>
          <p:cNvPr id="35" name="Footer Placeholder 18">
            <a:extLst>
              <a:ext uri="{FF2B5EF4-FFF2-40B4-BE49-F238E27FC236}">
                <a16:creationId xmlns:a16="http://schemas.microsoft.com/office/drawing/2014/main" id="{0C037A5A-EDA0-4779-8E9C-7DD49603F0A6}"/>
              </a:ext>
            </a:extLst>
          </p:cNvPr>
          <p:cNvSpPr>
            <a:spLocks noGrp="1"/>
          </p:cNvSpPr>
          <p:nvPr>
            <p:ph type="ftr" sz="quarter" idx="11"/>
          </p:nvPr>
        </p:nvSpPr>
        <p:spPr>
          <a:xfrm>
            <a:off x="5147891" y="6264612"/>
            <a:ext cx="4097020" cy="361976"/>
          </a:xfrm>
        </p:spPr>
        <p:txBody>
          <a:bodyPr/>
          <a:lstStyle/>
          <a:p>
            <a:pPr algn="l" defTabSz="606963">
              <a:defRPr/>
            </a:pPr>
            <a:r>
              <a:rPr lang="en-GB">
                <a:solidFill>
                  <a:prstClr val="black">
                    <a:tint val="75000"/>
                  </a:prstClr>
                </a:solidFill>
                <a:latin typeface="Verdana" panose="020B0604030504040204" pitchFamily="34" charset="0"/>
                <a:ea typeface="Verdana" panose="020B0604030504040204" pitchFamily="34" charset="0"/>
              </a:rPr>
              <a:t>The Global Language of Business</a:t>
            </a:r>
          </a:p>
        </p:txBody>
      </p:sp>
      <p:sp>
        <p:nvSpPr>
          <p:cNvPr id="37" name="Slide Number Placeholder 19">
            <a:extLst>
              <a:ext uri="{FF2B5EF4-FFF2-40B4-BE49-F238E27FC236}">
                <a16:creationId xmlns:a16="http://schemas.microsoft.com/office/drawing/2014/main" id="{3773D21B-6D5B-4B4E-AEFE-E7DD002E7381}"/>
              </a:ext>
            </a:extLst>
          </p:cNvPr>
          <p:cNvSpPr>
            <a:spLocks noGrp="1"/>
          </p:cNvSpPr>
          <p:nvPr>
            <p:ph type="sldNum" sz="quarter" idx="12"/>
          </p:nvPr>
        </p:nvSpPr>
        <p:spPr>
          <a:xfrm>
            <a:off x="8599735" y="6264612"/>
            <a:ext cx="2731347" cy="361976"/>
          </a:xfrm>
        </p:spPr>
        <p:txBody>
          <a:bodyPr/>
          <a:lstStyle/>
          <a:p>
            <a:pPr defTabSz="606963">
              <a:defRPr/>
            </a:pPr>
            <a:fld id="{C03A9B0B-16FE-437C-852A-D18E2AA4C857}" type="slidenum">
              <a:rPr lang="en-GB">
                <a:solidFill>
                  <a:prstClr val="black">
                    <a:tint val="75000"/>
                  </a:prstClr>
                </a:solidFill>
                <a:latin typeface="Verdana" panose="020B0604030504040204" pitchFamily="34" charset="0"/>
                <a:ea typeface="Verdana" panose="020B0604030504040204" pitchFamily="34" charset="0"/>
              </a:rPr>
              <a:pPr defTabSz="606963">
                <a:defRPr/>
              </a:pPr>
              <a:t>15</a:t>
            </a:fld>
            <a:endParaRPr lang="en-GB">
              <a:solidFill>
                <a:prstClr val="black">
                  <a:tint val="75000"/>
                </a:prstClr>
              </a:solidFill>
              <a:latin typeface="Verdana" panose="020B0604030504040204" pitchFamily="34" charset="0"/>
              <a:ea typeface="Verdana" panose="020B0604030504040204" pitchFamily="34" charset="0"/>
            </a:endParaRPr>
          </a:p>
        </p:txBody>
      </p:sp>
      <p:sp>
        <p:nvSpPr>
          <p:cNvPr id="39" name="Footer Placeholder 18">
            <a:extLst>
              <a:ext uri="{FF2B5EF4-FFF2-40B4-BE49-F238E27FC236}">
                <a16:creationId xmlns:a16="http://schemas.microsoft.com/office/drawing/2014/main" id="{C085F765-8256-4C0C-BEB3-892A44EC9CE3}"/>
              </a:ext>
            </a:extLst>
          </p:cNvPr>
          <p:cNvSpPr txBox="1">
            <a:spLocks/>
          </p:cNvSpPr>
          <p:nvPr/>
        </p:nvSpPr>
        <p:spPr>
          <a:xfrm>
            <a:off x="9244912" y="6264612"/>
            <a:ext cx="1407393" cy="361976"/>
          </a:xfrm>
          <a:prstGeom prst="rect">
            <a:avLst/>
          </a:prstGeom>
        </p:spPr>
        <p:txBody>
          <a:bodyPr vert="horz" lIns="121393" tIns="60696" rIns="121393" bIns="60696"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606963">
              <a:defRPr/>
            </a:pPr>
            <a:r>
              <a:rPr lang="en-GB" sz="1189">
                <a:solidFill>
                  <a:prstClr val="black">
                    <a:tint val="75000"/>
                  </a:prstClr>
                </a:solidFill>
                <a:latin typeface="Verdana" panose="020B0604030504040204" pitchFamily="34" charset="0"/>
                <a:ea typeface="Verdana" panose="020B0604030504040204" pitchFamily="34" charset="0"/>
              </a:rPr>
              <a:t>GS1 2024</a:t>
            </a:r>
          </a:p>
        </p:txBody>
      </p:sp>
      <p:sp>
        <p:nvSpPr>
          <p:cNvPr id="42" name="Footer Placeholder 18">
            <a:extLst>
              <a:ext uri="{FF2B5EF4-FFF2-40B4-BE49-F238E27FC236}">
                <a16:creationId xmlns:a16="http://schemas.microsoft.com/office/drawing/2014/main" id="{C6ED44B6-16F1-4F15-A754-CFF06621B3C4}"/>
              </a:ext>
            </a:extLst>
          </p:cNvPr>
          <p:cNvSpPr txBox="1">
            <a:spLocks/>
          </p:cNvSpPr>
          <p:nvPr/>
        </p:nvSpPr>
        <p:spPr>
          <a:xfrm>
            <a:off x="829987" y="6264612"/>
            <a:ext cx="4097020" cy="361976"/>
          </a:xfrm>
          <a:prstGeom prst="rect">
            <a:avLst/>
          </a:prstGeom>
        </p:spPr>
        <p:txBody>
          <a:bodyPr vert="horz" lIns="121393" tIns="60696" rIns="121393" bIns="60696"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606963">
              <a:defRPr/>
            </a:pPr>
            <a:r>
              <a:rPr lang="en-GB" sz="1200" b="1">
                <a:solidFill>
                  <a:srgbClr val="58595B"/>
                </a:solidFill>
                <a:latin typeface="Verdana"/>
                <a:ea typeface="Verdana"/>
              </a:rPr>
              <a:t>Non-new – Trade Item Identification</a:t>
            </a:r>
            <a:r>
              <a:rPr lang="en-GB" sz="1150" b="1">
                <a:solidFill>
                  <a:srgbClr val="58595B"/>
                </a:solidFill>
                <a:latin typeface="Verdana"/>
                <a:ea typeface="Verdana"/>
              </a:rPr>
              <a:t> </a:t>
            </a:r>
            <a:endParaRPr lang="en-US" sz="1150">
              <a:latin typeface="Verdana"/>
              <a:ea typeface="Verdana"/>
            </a:endParaRPr>
          </a:p>
        </p:txBody>
      </p:sp>
      <p:sp>
        <p:nvSpPr>
          <p:cNvPr id="22" name="TextBox 21">
            <a:extLst>
              <a:ext uri="{FF2B5EF4-FFF2-40B4-BE49-F238E27FC236}">
                <a16:creationId xmlns:a16="http://schemas.microsoft.com/office/drawing/2014/main" id="{168A97D2-D8D9-4EC6-8F52-434B6E788F47}"/>
              </a:ext>
            </a:extLst>
          </p:cNvPr>
          <p:cNvSpPr txBox="1"/>
          <p:nvPr/>
        </p:nvSpPr>
        <p:spPr>
          <a:xfrm>
            <a:off x="158095" y="51965"/>
            <a:ext cx="11091248" cy="954300"/>
          </a:xfrm>
          <a:prstGeom prst="rect">
            <a:avLst/>
          </a:prstGeom>
          <a:noFill/>
        </p:spPr>
        <p:txBody>
          <a:bodyPr wrap="square" rtlCol="0">
            <a:spAutoFit/>
          </a:bodyPr>
          <a:lstStyle/>
          <a:p>
            <a:pPr defTabSz="609585">
              <a:defRPr/>
            </a:pPr>
            <a:r>
              <a:rPr kumimoji="0" lang="en-US" sz="1867" b="1"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mn-cs"/>
              </a:rPr>
              <a:t>FAQ 5</a:t>
            </a:r>
            <a:r>
              <a:rPr lang="en-US" sz="1867" b="1">
                <a:solidFill>
                  <a:prstClr val="white"/>
                </a:solidFill>
                <a:latin typeface="Verdana" panose="020B0604030504040204" pitchFamily="34" charset="0"/>
                <a:ea typeface="Verdana" panose="020B0604030504040204" pitchFamily="34" charset="0"/>
              </a:rPr>
              <a:t>: Does open box qualify as non-new? (Open box items are items for which the packaging has been opened but content is new and unused)</a:t>
            </a:r>
          </a:p>
          <a:p>
            <a:pPr defTabSz="609585">
              <a:defRPr/>
            </a:pPr>
            <a:r>
              <a:rPr lang="en-US" sz="1867" b="1">
                <a:solidFill>
                  <a:prstClr val="white"/>
                </a:solidFill>
                <a:latin typeface="Verdana" panose="020B0604030504040204" pitchFamily="34" charset="0"/>
                <a:ea typeface="Verdana" panose="020B0604030504040204" pitchFamily="34" charset="0"/>
              </a:rPr>
              <a:t>Are returned items considered as non-new?</a:t>
            </a:r>
          </a:p>
        </p:txBody>
      </p:sp>
      <p:sp>
        <p:nvSpPr>
          <p:cNvPr id="23" name="TextBox 22">
            <a:extLst>
              <a:ext uri="{FF2B5EF4-FFF2-40B4-BE49-F238E27FC236}">
                <a16:creationId xmlns:a16="http://schemas.microsoft.com/office/drawing/2014/main" id="{6812507E-AC55-4644-8AAA-E3A117A48D0D}"/>
              </a:ext>
            </a:extLst>
          </p:cNvPr>
          <p:cNvSpPr txBox="1"/>
          <p:nvPr/>
        </p:nvSpPr>
        <p:spPr>
          <a:xfrm>
            <a:off x="2052498" y="2005383"/>
            <a:ext cx="2606370" cy="307777"/>
          </a:xfrm>
          <a:prstGeom prst="rect">
            <a:avLst/>
          </a:prstGeom>
          <a:noFill/>
        </p:spPr>
        <p:txBody>
          <a:bodyPr wrap="square" rtlCol="0">
            <a:spAutoFit/>
          </a:bodyPr>
          <a:lstStyle/>
          <a:p>
            <a:pPr algn="ctr"/>
            <a:r>
              <a:rPr lang="en-US" sz="1400" b="1" dirty="0">
                <a:solidFill>
                  <a:srgbClr val="002D6C"/>
                </a:solidFill>
                <a:latin typeface="Verdana" panose="020B0604030504040204" pitchFamily="34" charset="0"/>
                <a:ea typeface="Verdana" panose="020B0604030504040204" pitchFamily="34" charset="0"/>
              </a:rPr>
              <a:t>Returned item</a:t>
            </a:r>
          </a:p>
        </p:txBody>
      </p:sp>
      <p:sp>
        <p:nvSpPr>
          <p:cNvPr id="24" name="TextBox 23">
            <a:extLst>
              <a:ext uri="{FF2B5EF4-FFF2-40B4-BE49-F238E27FC236}">
                <a16:creationId xmlns:a16="http://schemas.microsoft.com/office/drawing/2014/main" id="{C7CC2166-3533-4681-83A3-CA1E150E1AFF}"/>
              </a:ext>
            </a:extLst>
          </p:cNvPr>
          <p:cNvSpPr txBox="1"/>
          <p:nvPr/>
        </p:nvSpPr>
        <p:spPr>
          <a:xfrm>
            <a:off x="7029273" y="2005383"/>
            <a:ext cx="2806996"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002D6C"/>
                </a:solidFill>
                <a:effectLst/>
                <a:uLnTx/>
                <a:uFillTx/>
                <a:latin typeface="Verdana" panose="020B0604030504040204" pitchFamily="34" charset="0"/>
                <a:ea typeface="Verdana" panose="020B0604030504040204" pitchFamily="34" charset="0"/>
                <a:cs typeface="+mn-cs"/>
              </a:rPr>
              <a:t>Returned item that needs to </a:t>
            </a:r>
            <a:r>
              <a:rPr kumimoji="0" lang="en-US" sz="1400" b="1" i="0" u="none" strike="noStrike" kern="1200" cap="none" spc="0" normalizeH="0" baseline="0" noProof="0">
                <a:ln>
                  <a:noFill/>
                </a:ln>
                <a:solidFill>
                  <a:srgbClr val="002D6C"/>
                </a:solidFill>
                <a:effectLst/>
                <a:uLnTx/>
                <a:uFillTx/>
                <a:latin typeface="Verdana" panose="020B0604030504040204" pitchFamily="34" charset="0"/>
                <a:ea typeface="Verdana" panose="020B0604030504040204" pitchFamily="34" charset="0"/>
                <a:cs typeface="+mn-cs"/>
              </a:rPr>
              <a:t>be differentiated</a:t>
            </a:r>
            <a:endParaRPr kumimoji="0" lang="en-US" sz="1400" b="1" i="0" u="none" strike="noStrike" kern="1200" cap="none" spc="0" normalizeH="0" baseline="0" noProof="0" dirty="0">
              <a:ln>
                <a:noFill/>
              </a:ln>
              <a:solidFill>
                <a:srgbClr val="002D6C"/>
              </a:solidFill>
              <a:effectLst/>
              <a:uLnTx/>
              <a:uFillTx/>
              <a:latin typeface="Verdana" panose="020B0604030504040204" pitchFamily="34" charset="0"/>
              <a:ea typeface="Verdana" panose="020B0604030504040204" pitchFamily="34" charset="0"/>
              <a:cs typeface="+mn-cs"/>
            </a:endParaRPr>
          </a:p>
        </p:txBody>
      </p:sp>
      <p:pic>
        <p:nvPicPr>
          <p:cNvPr id="53" name="Picture 52">
            <a:extLst>
              <a:ext uri="{FF2B5EF4-FFF2-40B4-BE49-F238E27FC236}">
                <a16:creationId xmlns:a16="http://schemas.microsoft.com/office/drawing/2014/main" id="{C12BCDCF-37B4-48D8-9603-9FCE5686FD0A}"/>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6479481" y="2677888"/>
            <a:ext cx="3906581" cy="1744321"/>
          </a:xfrm>
          <a:prstGeom prst="rect">
            <a:avLst/>
          </a:prstGeom>
        </p:spPr>
      </p:pic>
      <p:sp>
        <p:nvSpPr>
          <p:cNvPr id="62" name="TextBox 61">
            <a:extLst>
              <a:ext uri="{FF2B5EF4-FFF2-40B4-BE49-F238E27FC236}">
                <a16:creationId xmlns:a16="http://schemas.microsoft.com/office/drawing/2014/main" id="{4948A64E-738F-4E3D-8F6A-34D004ACCEFE}"/>
              </a:ext>
            </a:extLst>
          </p:cNvPr>
          <p:cNvSpPr txBox="1"/>
          <p:nvPr/>
        </p:nvSpPr>
        <p:spPr>
          <a:xfrm>
            <a:off x="1240504" y="4649000"/>
            <a:ext cx="4230359" cy="738664"/>
          </a:xfrm>
          <a:prstGeom prst="rect">
            <a:avLst/>
          </a:prstGeom>
          <a:noFill/>
        </p:spPr>
        <p:txBody>
          <a:bodyPr wrap="square" rtlCol="0">
            <a:spAutoFit/>
          </a:bodyPr>
          <a:lstStyle/>
          <a:p>
            <a:pPr algn="ctr"/>
            <a:r>
              <a:rPr lang="en-US" sz="1400" b="1">
                <a:solidFill>
                  <a:srgbClr val="002D6C"/>
                </a:solidFill>
                <a:latin typeface="Verdana" panose="020B0604030504040204" pitchFamily="34" charset="0"/>
                <a:ea typeface="Verdana" panose="020B0604030504040204" pitchFamily="34" charset="0"/>
              </a:rPr>
              <a:t>As trade item declarations do not change, the GTIN remains the same and the item is still considered as NEW.</a:t>
            </a:r>
          </a:p>
        </p:txBody>
      </p:sp>
      <p:pic>
        <p:nvPicPr>
          <p:cNvPr id="49" name="Graphic 48">
            <a:hlinkClick r:id="rId7" action="ppaction://hlinksldjump"/>
            <a:extLst>
              <a:ext uri="{FF2B5EF4-FFF2-40B4-BE49-F238E27FC236}">
                <a16:creationId xmlns:a16="http://schemas.microsoft.com/office/drawing/2014/main" id="{061C9E3D-7F43-45CF-B5D1-F54DAE244382}"/>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1661292" y="5798936"/>
            <a:ext cx="251097" cy="251097"/>
          </a:xfrm>
          <a:prstGeom prst="rect">
            <a:avLst/>
          </a:prstGeom>
        </p:spPr>
      </p:pic>
      <p:sp>
        <p:nvSpPr>
          <p:cNvPr id="5" name="TextBox 4">
            <a:extLst>
              <a:ext uri="{FF2B5EF4-FFF2-40B4-BE49-F238E27FC236}">
                <a16:creationId xmlns:a16="http://schemas.microsoft.com/office/drawing/2014/main" id="{E308CE59-5D8C-505A-4981-B641F4934819}"/>
              </a:ext>
            </a:extLst>
          </p:cNvPr>
          <p:cNvSpPr txBox="1"/>
          <p:nvPr/>
        </p:nvSpPr>
        <p:spPr>
          <a:xfrm>
            <a:off x="7417925" y="3775756"/>
            <a:ext cx="1014846" cy="347640"/>
          </a:xfrm>
          <a:prstGeom prst="rect">
            <a:avLst/>
          </a:prstGeom>
          <a:noFill/>
        </p:spPr>
        <p:txBody>
          <a:bodyPr wrap="square" rtlCol="0">
            <a:spAutoFit/>
          </a:bodyPr>
          <a:lstStyle/>
          <a:p>
            <a:pPr algn="ctr" defTabSz="609585">
              <a:defRPr/>
            </a:pPr>
            <a:r>
              <a:rPr lang="en-US" sz="1600" b="1">
                <a:solidFill>
                  <a:schemeClr val="bg1"/>
                </a:solidFill>
                <a:latin typeface="Verdana" panose="020B0604030504040204" pitchFamily="34" charset="0"/>
                <a:ea typeface="Verdana" panose="020B0604030504040204" pitchFamily="34" charset="0"/>
              </a:rPr>
              <a:t>GTIN B</a:t>
            </a:r>
          </a:p>
        </p:txBody>
      </p:sp>
      <p:sp>
        <p:nvSpPr>
          <p:cNvPr id="8" name="TextBox 7">
            <a:extLst>
              <a:ext uri="{FF2B5EF4-FFF2-40B4-BE49-F238E27FC236}">
                <a16:creationId xmlns:a16="http://schemas.microsoft.com/office/drawing/2014/main" id="{B4236E49-F2D9-3727-2F73-93C11FB76680}"/>
              </a:ext>
            </a:extLst>
          </p:cNvPr>
          <p:cNvSpPr txBox="1"/>
          <p:nvPr/>
        </p:nvSpPr>
        <p:spPr>
          <a:xfrm>
            <a:off x="6173494" y="4639810"/>
            <a:ext cx="4778002" cy="954107"/>
          </a:xfrm>
          <a:prstGeom prst="rect">
            <a:avLst/>
          </a:prstGeom>
          <a:noFill/>
        </p:spPr>
        <p:txBody>
          <a:bodyPr wrap="square" rtlCol="0">
            <a:spAutoFit/>
          </a:bodyPr>
          <a:lstStyle/>
          <a:p>
            <a:pPr algn="ctr"/>
            <a:r>
              <a:rPr lang="en-US" sz="1400" b="1">
                <a:solidFill>
                  <a:srgbClr val="002D6C"/>
                </a:solidFill>
                <a:latin typeface="Verdana" panose="020B0604030504040204" pitchFamily="34" charset="0"/>
                <a:ea typeface="Verdana" panose="020B0604030504040204" pitchFamily="34" charset="0"/>
              </a:rPr>
              <a:t>It is up to the distributor to define it the returned trade item needs be differentiated. If so, it is considered a non-new item and the non-new identification rules apply.</a:t>
            </a:r>
          </a:p>
        </p:txBody>
      </p:sp>
      <p:pic>
        <p:nvPicPr>
          <p:cNvPr id="4" name="Picture 3" descr="A blue rectangular object with a white line&#10;&#10;Description automatically generated">
            <a:extLst>
              <a:ext uri="{FF2B5EF4-FFF2-40B4-BE49-F238E27FC236}">
                <a16:creationId xmlns:a16="http://schemas.microsoft.com/office/drawing/2014/main" id="{421D61CB-F51F-49DB-B600-5F0DF247E2EC}"/>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070499" y="3016915"/>
            <a:ext cx="2570368" cy="1405294"/>
          </a:xfrm>
          <a:prstGeom prst="rect">
            <a:avLst/>
          </a:prstGeom>
        </p:spPr>
      </p:pic>
      <p:sp>
        <p:nvSpPr>
          <p:cNvPr id="28" name="TextBox 27">
            <a:extLst>
              <a:ext uri="{FF2B5EF4-FFF2-40B4-BE49-F238E27FC236}">
                <a16:creationId xmlns:a16="http://schemas.microsoft.com/office/drawing/2014/main" id="{343C190C-8F17-4246-91B8-4995B7117E3E}"/>
              </a:ext>
            </a:extLst>
          </p:cNvPr>
          <p:cNvSpPr txBox="1"/>
          <p:nvPr/>
        </p:nvSpPr>
        <p:spPr>
          <a:xfrm>
            <a:off x="2633661" y="3775756"/>
            <a:ext cx="1014846" cy="347640"/>
          </a:xfrm>
          <a:prstGeom prst="rect">
            <a:avLst/>
          </a:prstGeom>
          <a:noFill/>
        </p:spPr>
        <p:txBody>
          <a:bodyPr wrap="square" rtlCol="0">
            <a:spAutoFit/>
          </a:bodyPr>
          <a:lstStyle/>
          <a:p>
            <a:pPr algn="ctr" defTabSz="609585">
              <a:defRPr/>
            </a:pPr>
            <a:r>
              <a:rPr lang="en-US" sz="1600" b="1">
                <a:solidFill>
                  <a:schemeClr val="bg1"/>
                </a:solidFill>
                <a:latin typeface="Verdana" panose="020B0604030504040204" pitchFamily="34" charset="0"/>
                <a:ea typeface="Verdana" panose="020B0604030504040204" pitchFamily="34" charset="0"/>
              </a:rPr>
              <a:t>GTIN A</a:t>
            </a:r>
          </a:p>
        </p:txBody>
      </p:sp>
      <p:cxnSp>
        <p:nvCxnSpPr>
          <p:cNvPr id="9" name="Straight Connector 8">
            <a:extLst>
              <a:ext uri="{FF2B5EF4-FFF2-40B4-BE49-F238E27FC236}">
                <a16:creationId xmlns:a16="http://schemas.microsoft.com/office/drawing/2014/main" id="{140B30EE-54CC-4661-B8CF-9EA3709F1993}"/>
              </a:ext>
            </a:extLst>
          </p:cNvPr>
          <p:cNvCxnSpPr>
            <a:cxnSpLocks/>
          </p:cNvCxnSpPr>
          <p:nvPr/>
        </p:nvCxnSpPr>
        <p:spPr>
          <a:xfrm>
            <a:off x="8899454" y="3620229"/>
            <a:ext cx="0" cy="632796"/>
          </a:xfrm>
          <a:prstGeom prst="line">
            <a:avLst/>
          </a:prstGeom>
          <a:ln w="9525">
            <a:prstDash val="lgDash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057687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ctangle 42">
            <a:extLst>
              <a:ext uri="{FF2B5EF4-FFF2-40B4-BE49-F238E27FC236}">
                <a16:creationId xmlns:a16="http://schemas.microsoft.com/office/drawing/2014/main" id="{6013E2F3-4252-4005-8D04-744115D0A2D4}"/>
              </a:ext>
            </a:extLst>
          </p:cNvPr>
          <p:cNvSpPr/>
          <p:nvPr/>
        </p:nvSpPr>
        <p:spPr>
          <a:xfrm>
            <a:off x="-12112" y="-2985"/>
            <a:ext cx="12204112" cy="6835534"/>
          </a:xfrm>
          <a:prstGeom prst="rect">
            <a:avLst/>
          </a:prstGeom>
          <a:solidFill>
            <a:srgbClr val="BF83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IN" sz="1800" b="0" i="0" u="none" strike="noStrike" kern="1200" cap="none" spc="0" normalizeH="0" baseline="0" noProof="0">
                <a:ln>
                  <a:noFill/>
                </a:ln>
                <a:solidFill>
                  <a:prstClr val="white"/>
                </a:solidFill>
                <a:effectLst/>
                <a:uLnTx/>
                <a:uFillTx/>
                <a:latin typeface="Calibri" panose="020F0502020204030204"/>
                <a:ea typeface="+mn-ea"/>
                <a:cs typeface="+mn-cs"/>
              </a:rPr>
              <a:t>     </a:t>
            </a:r>
          </a:p>
        </p:txBody>
      </p:sp>
      <p:sp>
        <p:nvSpPr>
          <p:cNvPr id="26" name="Rectangle 25">
            <a:extLst>
              <a:ext uri="{FF2B5EF4-FFF2-40B4-BE49-F238E27FC236}">
                <a16:creationId xmlns:a16="http://schemas.microsoft.com/office/drawing/2014/main" id="{A50CCF51-D1EC-42E4-80F0-17521BE25219}"/>
              </a:ext>
            </a:extLst>
          </p:cNvPr>
          <p:cNvSpPr/>
          <p:nvPr/>
        </p:nvSpPr>
        <p:spPr>
          <a:xfrm>
            <a:off x="222893" y="729289"/>
            <a:ext cx="11750540" cy="5419841"/>
          </a:xfrm>
          <a:prstGeom prst="rect">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solidFill>
                <a:effectLst/>
                <a:uLnTx/>
                <a:uFillTx/>
                <a:latin typeface="Segoe UI" panose="020B0502040204020203" pitchFamily="34" charset="0"/>
                <a:ea typeface="+mn-ea"/>
                <a:cs typeface="+mn-cs"/>
              </a:rPr>
              <a:t>The brand owner provides the GTIN to the contracted party to assign to the physical bundle since it is creating the bundle on behalf of the brand owner.</a:t>
            </a:r>
            <a:endParaRPr kumimoji="0" lang="en-US" sz="2400" b="0" i="0" u="none" strike="noStrike" kern="1200" cap="none" spc="0" normalizeH="0" baseline="0" noProof="0">
              <a:ln>
                <a:noFill/>
              </a:ln>
              <a:solidFill>
                <a:prstClr val="white"/>
              </a:solidFill>
              <a:effectLst/>
              <a:uLnTx/>
              <a:uFillTx/>
              <a:latin typeface="Arial" panose="020B0604020202020204" pitchFamily="34" charset="0"/>
              <a:ea typeface="+mn-ea"/>
              <a:cs typeface="+mn-cs"/>
            </a:endParaRPr>
          </a:p>
        </p:txBody>
      </p:sp>
      <p:sp>
        <p:nvSpPr>
          <p:cNvPr id="2" name="Rectangle 1">
            <a:extLst>
              <a:ext uri="{FF2B5EF4-FFF2-40B4-BE49-F238E27FC236}">
                <a16:creationId xmlns:a16="http://schemas.microsoft.com/office/drawing/2014/main" id="{E13A9197-300E-5321-622F-C634E16CC9E7}"/>
              </a:ext>
            </a:extLst>
          </p:cNvPr>
          <p:cNvSpPr/>
          <p:nvPr/>
        </p:nvSpPr>
        <p:spPr>
          <a:xfrm>
            <a:off x="221815" y="1454124"/>
            <a:ext cx="11750540" cy="3769909"/>
          </a:xfrm>
          <a:prstGeom prst="rect">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6" name="TextBox 35">
            <a:extLst>
              <a:ext uri="{FF2B5EF4-FFF2-40B4-BE49-F238E27FC236}">
                <a16:creationId xmlns:a16="http://schemas.microsoft.com/office/drawing/2014/main" id="{D352106C-E077-8A2A-1BDB-6BFA62058435}"/>
              </a:ext>
            </a:extLst>
          </p:cNvPr>
          <p:cNvSpPr txBox="1"/>
          <p:nvPr/>
        </p:nvSpPr>
        <p:spPr>
          <a:xfrm>
            <a:off x="276781" y="1604589"/>
            <a:ext cx="5646068" cy="3293209"/>
          </a:xfrm>
          <a:prstGeom prst="rect">
            <a:avLst/>
          </a:prstGeom>
          <a:noFill/>
        </p:spPr>
        <p:txBody>
          <a:bodyPr wrap="square" rtlCol="0">
            <a:spAutoFit/>
          </a:bodyPr>
          <a:lstStyle/>
          <a:p>
            <a:pPr marL="228594" marR="0" lvl="0" indent="-228594" algn="l" defTabSz="609585"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1"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Calibri" panose="020F0502020204030204"/>
              </a:rPr>
              <a:t>Brand name:</a:t>
            </a:r>
            <a:r>
              <a:rPr kumimoji="0" lang="en-US" sz="1600" b="0"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Calibri" panose="020F0502020204030204"/>
              </a:rPr>
              <a:t> Use original brand name </a:t>
            </a:r>
          </a:p>
          <a:p>
            <a:pPr marL="228594" marR="0" lvl="0" indent="-228594" algn="l" defTabSz="609585"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600" b="0"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Calibri" panose="020F0502020204030204"/>
            </a:endParaRPr>
          </a:p>
          <a:p>
            <a:pPr marL="228594" marR="0" lvl="0" indent="-228594" algn="l" defTabSz="609585"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1"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Calibri" panose="020F0502020204030204"/>
              </a:rPr>
              <a:t>Product description:</a:t>
            </a:r>
            <a:r>
              <a:rPr kumimoji="0" lang="en-US" sz="1600" b="0"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Calibri" panose="020F0502020204030204"/>
              </a:rPr>
              <a:t> Include non-new in</a:t>
            </a:r>
          </a:p>
          <a:p>
            <a:pPr marR="0" lvl="0" algn="l" defTabSz="609585" rtl="0" eaLnBrk="1" fontAlgn="auto" latinLnBrk="0" hangingPunct="1">
              <a:lnSpc>
                <a:spcPct val="100000"/>
              </a:lnSpc>
              <a:spcBef>
                <a:spcPts val="0"/>
              </a:spcBef>
              <a:spcAft>
                <a:spcPts val="0"/>
              </a:spcAft>
              <a:buClrTx/>
              <a:buSzTx/>
              <a:tabLst/>
              <a:defRPr/>
            </a:pPr>
            <a:r>
              <a:rPr lang="en-US" sz="1600">
                <a:solidFill>
                  <a:prstClr val="white"/>
                </a:solidFill>
                <a:latin typeface="Verdana" panose="020B0604030504040204" pitchFamily="34" charset="0"/>
                <a:ea typeface="Verdana" panose="020B0604030504040204" pitchFamily="34" charset="0"/>
                <a:cs typeface="Calibri" panose="020F0502020204030204"/>
              </a:rPr>
              <a:t>   </a:t>
            </a:r>
            <a:r>
              <a:rPr kumimoji="0" lang="en-US" sz="1600" b="0"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Calibri" panose="020F0502020204030204"/>
              </a:rPr>
              <a:t>the product description</a:t>
            </a:r>
          </a:p>
          <a:p>
            <a:pPr marL="228594" marR="0" lvl="0" indent="-228594" algn="l" defTabSz="609585"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600" b="0"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Calibri" panose="020F0502020204030204"/>
            </a:endParaRPr>
          </a:p>
          <a:p>
            <a:pPr marL="228594" marR="0" lvl="0" indent="-228594" algn="l" defTabSz="609585"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1"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Calibri" panose="020F0502020204030204"/>
              </a:rPr>
              <a:t>Image URL: </a:t>
            </a:r>
            <a:r>
              <a:rPr kumimoji="0" lang="en-US" sz="1600"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Calibri" panose="020F0502020204030204"/>
              </a:rPr>
              <a:t>URL of </a:t>
            </a:r>
            <a:r>
              <a:rPr lang="en-US" sz="1600" err="1">
                <a:solidFill>
                  <a:prstClr val="white"/>
                </a:solidFill>
                <a:latin typeface="Verdana" panose="020B0604030504040204" pitchFamily="34" charset="0"/>
                <a:ea typeface="Verdana" panose="020B0604030504040204" pitchFamily="34" charset="0"/>
                <a:cs typeface="Calibri" panose="020F0502020204030204"/>
              </a:rPr>
              <a:t>i</a:t>
            </a:r>
            <a:r>
              <a:rPr kumimoji="0" lang="en-US" sz="1600"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Calibri" panose="020F0502020204030204"/>
              </a:rPr>
              <a:t>mage of item</a:t>
            </a:r>
          </a:p>
          <a:p>
            <a:pPr marL="228594" marR="0" lvl="0" indent="-228594" algn="l" defTabSz="609585"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600" b="0"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Calibri" panose="020F0502020204030204"/>
            </a:endParaRPr>
          </a:p>
          <a:p>
            <a:pPr marL="228594" marR="0" lvl="0" indent="-228594" algn="l" defTabSz="609585"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1"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Calibri" panose="020F0502020204030204"/>
              </a:rPr>
              <a:t>Global Product Category: </a:t>
            </a:r>
            <a:r>
              <a:rPr kumimoji="0" lang="en-US" sz="1600" b="0"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Calibri" panose="020F0502020204030204"/>
              </a:rPr>
              <a:t>Use the GPC</a:t>
            </a:r>
          </a:p>
          <a:p>
            <a:pPr marR="0" lvl="0" algn="l" defTabSz="609585" rtl="0" eaLnBrk="1" fontAlgn="auto" latinLnBrk="0" hangingPunct="1">
              <a:lnSpc>
                <a:spcPct val="100000"/>
              </a:lnSpc>
              <a:spcBef>
                <a:spcPts val="0"/>
              </a:spcBef>
              <a:spcAft>
                <a:spcPts val="0"/>
              </a:spcAft>
              <a:buClrTx/>
              <a:buSzTx/>
              <a:tabLst/>
              <a:defRPr/>
            </a:pPr>
            <a:r>
              <a:rPr lang="en-US" sz="1600">
                <a:solidFill>
                  <a:prstClr val="white"/>
                </a:solidFill>
                <a:latin typeface="Verdana" panose="020B0604030504040204" pitchFamily="34" charset="0"/>
                <a:ea typeface="Verdana" panose="020B0604030504040204" pitchFamily="34" charset="0"/>
                <a:cs typeface="Calibri" panose="020F0502020204030204"/>
              </a:rPr>
              <a:t>   </a:t>
            </a:r>
            <a:r>
              <a:rPr kumimoji="0" lang="en-US" sz="1600" b="0"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Calibri" panose="020F0502020204030204"/>
              </a:rPr>
              <a:t>of the item</a:t>
            </a:r>
          </a:p>
          <a:p>
            <a:pPr marL="0" marR="0" lvl="0" indent="0" algn="l" defTabSz="609585"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Calibri" panose="020F0502020204030204"/>
            </a:endParaRPr>
          </a:p>
          <a:p>
            <a:pPr marL="228594" marR="0" lvl="0" indent="-228594" algn="l" defTabSz="609585"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1"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Calibri" panose="020F0502020204030204"/>
              </a:rPr>
              <a:t>Net content: </a:t>
            </a:r>
            <a:r>
              <a:rPr kumimoji="0" lang="en-US" sz="1600" b="0"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Calibri" panose="020F0502020204030204"/>
              </a:rPr>
              <a:t>Number of items or capacity</a:t>
            </a:r>
          </a:p>
          <a:p>
            <a:pPr marL="228594" marR="0" lvl="0" indent="-228594" algn="l" defTabSz="609585"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600" b="0"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Calibri" panose="020F0502020204030204"/>
            </a:endParaRPr>
          </a:p>
          <a:p>
            <a:pPr marL="228594" marR="0" lvl="0" indent="-228594" algn="l" defTabSz="609585"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1"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Calibri" panose="020F0502020204030204"/>
              </a:rPr>
              <a:t>Country of sale: </a:t>
            </a:r>
            <a:r>
              <a:rPr kumimoji="0" lang="en-US" sz="1600" b="0"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Calibri" panose="020F0502020204030204"/>
              </a:rPr>
              <a:t>Intended country of sale</a:t>
            </a:r>
          </a:p>
        </p:txBody>
      </p:sp>
      <p:grpSp>
        <p:nvGrpSpPr>
          <p:cNvPr id="23" name="Group 22">
            <a:extLst>
              <a:ext uri="{FF2B5EF4-FFF2-40B4-BE49-F238E27FC236}">
                <a16:creationId xmlns:a16="http://schemas.microsoft.com/office/drawing/2014/main" id="{08EA4E62-7F5A-4BD8-BF27-C11794B3E008}"/>
              </a:ext>
            </a:extLst>
          </p:cNvPr>
          <p:cNvGrpSpPr/>
          <p:nvPr/>
        </p:nvGrpSpPr>
        <p:grpSpPr>
          <a:xfrm>
            <a:off x="11536771" y="97179"/>
            <a:ext cx="567495" cy="567495"/>
            <a:chOff x="8219656" y="21146"/>
            <a:chExt cx="794228" cy="794228"/>
          </a:xfrm>
        </p:grpSpPr>
        <p:sp>
          <p:nvSpPr>
            <p:cNvPr id="25" name="Oval 24">
              <a:extLst>
                <a:ext uri="{FF2B5EF4-FFF2-40B4-BE49-F238E27FC236}">
                  <a16:creationId xmlns:a16="http://schemas.microsoft.com/office/drawing/2014/main" id="{D5072E68-34BC-4276-9FE0-70A3A3BE463F}"/>
                </a:ext>
              </a:extLst>
            </p:cNvPr>
            <p:cNvSpPr/>
            <p:nvPr/>
          </p:nvSpPr>
          <p:spPr>
            <a:xfrm>
              <a:off x="8219656" y="21146"/>
              <a:ext cx="794228" cy="7942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 name="Rectangle 29">
              <a:extLst>
                <a:ext uri="{FF2B5EF4-FFF2-40B4-BE49-F238E27FC236}">
                  <a16:creationId xmlns:a16="http://schemas.microsoft.com/office/drawing/2014/main" id="{66140C88-ADE2-41EA-A910-83616B43F36B}"/>
                </a:ext>
              </a:extLst>
            </p:cNvPr>
            <p:cNvSpPr/>
            <p:nvPr/>
          </p:nvSpPr>
          <p:spPr>
            <a:xfrm>
              <a:off x="8274277" y="82312"/>
              <a:ext cx="684986" cy="671897"/>
            </a:xfrm>
            <a:prstGeom prst="rect">
              <a:avLst/>
            </a:prstGeom>
            <a:blipFill rotWithShape="1">
              <a:blip r:embed="rId3"/>
              <a:stretch>
                <a:fillRect/>
              </a:stretch>
            </a:blip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34" name="TextBox 33">
            <a:extLst>
              <a:ext uri="{FF2B5EF4-FFF2-40B4-BE49-F238E27FC236}">
                <a16:creationId xmlns:a16="http://schemas.microsoft.com/office/drawing/2014/main" id="{5A2A96A0-D34B-4735-A429-AACF8110F09C}"/>
              </a:ext>
            </a:extLst>
          </p:cNvPr>
          <p:cNvSpPr txBox="1"/>
          <p:nvPr/>
        </p:nvSpPr>
        <p:spPr>
          <a:xfrm>
            <a:off x="158095" y="51965"/>
            <a:ext cx="11091248" cy="666977"/>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en-US" sz="1867" b="1"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mn-cs"/>
              </a:rPr>
              <a:t>FAQ </a:t>
            </a:r>
            <a:r>
              <a:rPr lang="en-US" sz="1867" b="1">
                <a:solidFill>
                  <a:prstClr val="white"/>
                </a:solidFill>
                <a:latin typeface="Verdana" panose="020B0604030504040204" pitchFamily="34" charset="0"/>
                <a:ea typeface="Verdana" panose="020B0604030504040204" pitchFamily="34" charset="0"/>
              </a:rPr>
              <a:t>6</a:t>
            </a:r>
            <a:r>
              <a:rPr kumimoji="0" lang="en-US" sz="1867" b="1"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mn-cs"/>
              </a:rPr>
              <a:t>:  If I assign a GTIN to a non-new item, what product information should I put in the GS1 database?</a:t>
            </a:r>
          </a:p>
        </p:txBody>
      </p:sp>
      <p:sp>
        <p:nvSpPr>
          <p:cNvPr id="6" name="Rectangle 5">
            <a:extLst>
              <a:ext uri="{FF2B5EF4-FFF2-40B4-BE49-F238E27FC236}">
                <a16:creationId xmlns:a16="http://schemas.microsoft.com/office/drawing/2014/main" id="{CB9AA3DE-0DD3-4EB0-86F0-5D51CA0A514C}"/>
              </a:ext>
            </a:extLst>
          </p:cNvPr>
          <p:cNvSpPr/>
          <p:nvPr/>
        </p:nvSpPr>
        <p:spPr>
          <a:xfrm>
            <a:off x="5306042" y="1896524"/>
            <a:ext cx="6653026" cy="30821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 name="TextBox 26">
            <a:extLst>
              <a:ext uri="{FF2B5EF4-FFF2-40B4-BE49-F238E27FC236}">
                <a16:creationId xmlns:a16="http://schemas.microsoft.com/office/drawing/2014/main" id="{E3B31AAB-500B-4191-85D3-CEE857278F6B}"/>
              </a:ext>
            </a:extLst>
          </p:cNvPr>
          <p:cNvSpPr txBox="1"/>
          <p:nvPr/>
        </p:nvSpPr>
        <p:spPr>
          <a:xfrm>
            <a:off x="6388013" y="2049266"/>
            <a:ext cx="2026478" cy="2617255"/>
          </a:xfrm>
          <a:prstGeom prst="rect">
            <a:avLst/>
          </a:prstGeom>
          <a:noFill/>
        </p:spPr>
        <p:txBody>
          <a:bodyPr wrap="square" rtlCol="0">
            <a:spAutoFit/>
          </a:bodyPr>
          <a:lstStyle/>
          <a:p>
            <a:pPr marL="0" marR="0" lvl="0" indent="0" algn="l" defTabSz="609585" rtl="0" eaLnBrk="1" fontAlgn="auto" latinLnBrk="0" hangingPunct="1">
              <a:lnSpc>
                <a:spcPct val="2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58595B"/>
                </a:solidFill>
                <a:effectLst/>
                <a:uLnTx/>
                <a:uFillTx/>
                <a:latin typeface="Verdana" panose="020B0604030504040204" pitchFamily="34" charset="0"/>
                <a:ea typeface="Verdana" panose="020B0604030504040204" pitchFamily="34" charset="0"/>
                <a:cs typeface="+mn-cs"/>
              </a:rPr>
              <a:t>GTIN</a:t>
            </a:r>
          </a:p>
          <a:p>
            <a:pPr marL="0" marR="0" lvl="0" indent="0" algn="l" defTabSz="609585" rtl="0" eaLnBrk="1" fontAlgn="auto" latinLnBrk="0" hangingPunct="1">
              <a:lnSpc>
                <a:spcPct val="2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58595B"/>
                </a:solidFill>
                <a:effectLst/>
                <a:uLnTx/>
                <a:uFillTx/>
                <a:latin typeface="Verdana" panose="020B0604030504040204" pitchFamily="34" charset="0"/>
                <a:ea typeface="Verdana" panose="020B0604030504040204" pitchFamily="34" charset="0"/>
                <a:cs typeface="+mn-cs"/>
              </a:rPr>
              <a:t>Brand name</a:t>
            </a:r>
          </a:p>
          <a:p>
            <a:pPr marL="0" marR="0" lvl="0" indent="0" algn="l" defTabSz="609585" rtl="0" eaLnBrk="1" fontAlgn="auto" latinLnBrk="0" hangingPunct="1">
              <a:lnSpc>
                <a:spcPct val="2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58595B"/>
                </a:solidFill>
                <a:effectLst/>
                <a:uLnTx/>
                <a:uFillTx/>
                <a:latin typeface="Verdana" panose="020B0604030504040204" pitchFamily="34" charset="0"/>
                <a:ea typeface="Verdana" panose="020B0604030504040204" pitchFamily="34" charset="0"/>
                <a:cs typeface="+mn-cs"/>
              </a:rPr>
              <a:t>Product description</a:t>
            </a:r>
          </a:p>
          <a:p>
            <a:pPr marL="0" marR="0" lvl="0" indent="0" algn="l" defTabSz="609585" rtl="0" eaLnBrk="1" fontAlgn="auto" latinLnBrk="0" hangingPunct="1">
              <a:lnSpc>
                <a:spcPct val="2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58595B"/>
                </a:solidFill>
                <a:effectLst/>
                <a:uLnTx/>
                <a:uFillTx/>
                <a:latin typeface="Verdana" panose="020B0604030504040204" pitchFamily="34" charset="0"/>
                <a:ea typeface="Verdana" panose="020B0604030504040204" pitchFamily="34" charset="0"/>
                <a:cs typeface="+mn-cs"/>
              </a:rPr>
              <a:t>URL</a:t>
            </a:r>
          </a:p>
          <a:p>
            <a:pPr marL="0" marR="0" lvl="0" indent="0" algn="l" defTabSz="609585" rtl="0" eaLnBrk="1" fontAlgn="auto" latinLnBrk="0" hangingPunct="1">
              <a:lnSpc>
                <a:spcPct val="2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58595B"/>
                </a:solidFill>
                <a:effectLst/>
                <a:uLnTx/>
                <a:uFillTx/>
                <a:latin typeface="Verdana" panose="020B0604030504040204" pitchFamily="34" charset="0"/>
                <a:ea typeface="Verdana" panose="020B0604030504040204" pitchFamily="34" charset="0"/>
                <a:cs typeface="+mn-cs"/>
              </a:rPr>
              <a:t>Global Product category</a:t>
            </a:r>
          </a:p>
          <a:p>
            <a:pPr marL="0" marR="0" lvl="0" indent="0" algn="l" defTabSz="609585" rtl="0" eaLnBrk="1" fontAlgn="auto" latinLnBrk="0" hangingPunct="1">
              <a:lnSpc>
                <a:spcPct val="2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58595B"/>
                </a:solidFill>
                <a:effectLst/>
                <a:uLnTx/>
                <a:uFillTx/>
                <a:latin typeface="Verdana" panose="020B0604030504040204" pitchFamily="34" charset="0"/>
                <a:ea typeface="Verdana" panose="020B0604030504040204" pitchFamily="34" charset="0"/>
                <a:cs typeface="+mn-cs"/>
              </a:rPr>
              <a:t>Net content</a:t>
            </a:r>
          </a:p>
          <a:p>
            <a:pPr marL="0" marR="0" lvl="0" indent="0" algn="l" defTabSz="609585" rtl="0" eaLnBrk="1" fontAlgn="auto" latinLnBrk="0" hangingPunct="1">
              <a:lnSpc>
                <a:spcPct val="2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58595B"/>
                </a:solidFill>
                <a:effectLst/>
                <a:uLnTx/>
                <a:uFillTx/>
                <a:latin typeface="Verdana" panose="020B0604030504040204" pitchFamily="34" charset="0"/>
                <a:ea typeface="Verdana" panose="020B0604030504040204" pitchFamily="34" charset="0"/>
                <a:cs typeface="+mn-cs"/>
              </a:rPr>
              <a:t>Country of sale</a:t>
            </a:r>
            <a:endParaRPr kumimoji="0" lang="en-GB" sz="1200" b="0" i="0" u="none" strike="noStrike" kern="1200" cap="none" spc="0" normalizeH="0" baseline="0" noProof="0">
              <a:ln>
                <a:noFill/>
              </a:ln>
              <a:solidFill>
                <a:srgbClr val="58595B"/>
              </a:solidFill>
              <a:effectLst/>
              <a:uLnTx/>
              <a:uFillTx/>
              <a:latin typeface="Verdana" panose="020B0604030504040204" pitchFamily="34" charset="0"/>
              <a:ea typeface="Verdana" panose="020B0604030504040204" pitchFamily="34" charset="0"/>
              <a:cs typeface="+mn-cs"/>
            </a:endParaRPr>
          </a:p>
        </p:txBody>
      </p:sp>
      <p:sp>
        <p:nvSpPr>
          <p:cNvPr id="33" name="TextBox 32">
            <a:extLst>
              <a:ext uri="{FF2B5EF4-FFF2-40B4-BE49-F238E27FC236}">
                <a16:creationId xmlns:a16="http://schemas.microsoft.com/office/drawing/2014/main" id="{0A4021AF-249A-4905-951A-3AF6064B6022}"/>
              </a:ext>
            </a:extLst>
          </p:cNvPr>
          <p:cNvSpPr txBox="1"/>
          <p:nvPr/>
        </p:nvSpPr>
        <p:spPr>
          <a:xfrm>
            <a:off x="8493518" y="2049266"/>
            <a:ext cx="3486630" cy="2617255"/>
          </a:xfrm>
          <a:prstGeom prst="rect">
            <a:avLst/>
          </a:prstGeom>
          <a:noFill/>
        </p:spPr>
        <p:txBody>
          <a:bodyPr wrap="square" lIns="91440" tIns="45720" rIns="91440" bIns="45720" rtlCol="0" anchor="t">
            <a:spAutoFit/>
          </a:bodyPr>
          <a:lstStyle/>
          <a:p>
            <a:pPr marL="0" marR="0" lvl="0" indent="0" algn="l" defTabSz="609585">
              <a:lnSpc>
                <a:spcPct val="200000"/>
              </a:lnSpc>
              <a:spcBef>
                <a:spcPts val="0"/>
              </a:spcBef>
              <a:spcAft>
                <a:spcPts val="0"/>
              </a:spcAft>
              <a:buNone/>
              <a:tabLst/>
              <a:defRPr/>
            </a:pPr>
            <a:r>
              <a:rPr lang="en-GB" sz="1200">
                <a:latin typeface="Verdana"/>
                <a:ea typeface="Verdana"/>
              </a:rPr>
              <a:t>9520123456788*</a:t>
            </a:r>
            <a:endParaRPr lang="en-US">
              <a:latin typeface="Verdana"/>
              <a:ea typeface="Verdana"/>
            </a:endParaRPr>
          </a:p>
          <a:p>
            <a:pPr marL="0" marR="0" lvl="0" indent="0" algn="l" defTabSz="609585" rtl="0" eaLnBrk="1" fontAlgn="auto" latinLnBrk="0" hangingPunct="1">
              <a:lnSpc>
                <a:spcPct val="200000"/>
              </a:lnSpc>
              <a:spcBef>
                <a:spcPts val="0"/>
              </a:spcBef>
              <a:spcAft>
                <a:spcPts val="0"/>
              </a:spcAft>
              <a:buClrTx/>
              <a:buSzTx/>
              <a:buFontTx/>
              <a:buNone/>
              <a:tabLst/>
              <a:defRPr/>
            </a:pPr>
            <a:r>
              <a:rPr kumimoji="0" lang="en-US" sz="1200" b="0" i="0" u="none" strike="noStrike" kern="1200" cap="none" spc="0" normalizeH="0" baseline="0" noProof="0">
                <a:ln>
                  <a:noFill/>
                </a:ln>
                <a:effectLst/>
                <a:uLnTx/>
                <a:uFillTx/>
                <a:latin typeface="Verdana"/>
                <a:ea typeface="Verdana"/>
              </a:rPr>
              <a:t>(</a:t>
            </a:r>
            <a:r>
              <a:rPr kumimoji="0" lang="en-US" sz="1200" b="0" i="0" u="none" strike="noStrike" kern="1200" cap="none" spc="0" normalizeH="0" baseline="0" noProof="0" err="1">
                <a:ln>
                  <a:noFill/>
                </a:ln>
                <a:effectLst/>
                <a:uLnTx/>
                <a:uFillTx/>
                <a:latin typeface="Verdana"/>
                <a:ea typeface="Verdana"/>
              </a:rPr>
              <a:t>en</a:t>
            </a:r>
            <a:r>
              <a:rPr kumimoji="0" lang="en-US" sz="1200" b="0" i="0" u="none" strike="noStrike" kern="1200" cap="none" spc="0" normalizeH="0" baseline="0" noProof="0">
                <a:ln>
                  <a:noFill/>
                </a:ln>
                <a:effectLst/>
                <a:uLnTx/>
                <a:uFillTx/>
                <a:latin typeface="Verdana"/>
                <a:ea typeface="Verdana"/>
              </a:rPr>
              <a:t>) </a:t>
            </a:r>
            <a:r>
              <a:rPr lang="en-US" sz="1200">
                <a:latin typeface="Verdana"/>
                <a:ea typeface="Verdana"/>
              </a:rPr>
              <a:t>Pronto</a:t>
            </a:r>
          </a:p>
          <a:p>
            <a:pPr marL="0" marR="0" lvl="0" indent="0" algn="l" defTabSz="609585" rtl="0" eaLnBrk="1" fontAlgn="auto" latinLnBrk="0" hangingPunct="1">
              <a:lnSpc>
                <a:spcPct val="200000"/>
              </a:lnSpc>
              <a:spcBef>
                <a:spcPts val="0"/>
              </a:spcBef>
              <a:spcAft>
                <a:spcPts val="0"/>
              </a:spcAft>
              <a:buClrTx/>
              <a:buSzTx/>
              <a:buFontTx/>
              <a:buNone/>
              <a:tabLst/>
              <a:defRPr/>
            </a:pPr>
            <a:r>
              <a:rPr kumimoji="0" lang="en-US" sz="1200" b="0" i="0" u="none" strike="noStrike" kern="1200" cap="none" spc="0" normalizeH="0" baseline="0" noProof="0">
                <a:ln>
                  <a:noFill/>
                </a:ln>
                <a:effectLst/>
                <a:uLnTx/>
                <a:uFillTx/>
                <a:latin typeface="Verdana"/>
                <a:ea typeface="Verdana"/>
              </a:rPr>
              <a:t>(</a:t>
            </a:r>
            <a:r>
              <a:rPr kumimoji="0" lang="en-US" sz="1200" b="0" i="0" u="none" strike="noStrike" kern="1200" cap="none" spc="0" normalizeH="0" baseline="0" noProof="0" err="1">
                <a:ln>
                  <a:noFill/>
                </a:ln>
                <a:effectLst/>
                <a:uLnTx/>
                <a:uFillTx/>
                <a:latin typeface="Verdana"/>
                <a:ea typeface="Verdana"/>
              </a:rPr>
              <a:t>en</a:t>
            </a:r>
            <a:r>
              <a:rPr kumimoji="0" lang="en-US" sz="1200" b="0" i="0" u="none" strike="noStrike" kern="1200" cap="none" spc="0" normalizeH="0" baseline="0" noProof="0">
                <a:ln>
                  <a:noFill/>
                </a:ln>
                <a:effectLst/>
                <a:uLnTx/>
                <a:uFillTx/>
                <a:latin typeface="Verdana"/>
                <a:ea typeface="Verdana"/>
              </a:rPr>
              <a:t>) </a:t>
            </a:r>
            <a:r>
              <a:rPr kumimoji="0" lang="en-US" sz="1200" b="1" i="0" u="none" strike="noStrike" kern="1200" cap="none" spc="0" normalizeH="0" baseline="0" noProof="0">
                <a:ln>
                  <a:noFill/>
                </a:ln>
                <a:effectLst/>
                <a:uLnTx/>
                <a:uFillTx/>
                <a:latin typeface="Verdana"/>
                <a:ea typeface="Verdana"/>
              </a:rPr>
              <a:t>Non-new </a:t>
            </a:r>
            <a:r>
              <a:rPr kumimoji="0" lang="en-US" sz="1200" b="0" i="0" u="none" strike="noStrike" kern="1200" cap="none" spc="0" normalizeH="0" baseline="0" noProof="0">
                <a:ln>
                  <a:noFill/>
                </a:ln>
                <a:effectLst/>
                <a:uLnTx/>
                <a:uFillTx/>
                <a:latin typeface="Verdana"/>
                <a:ea typeface="Verdana"/>
              </a:rPr>
              <a:t>– </a:t>
            </a:r>
            <a:r>
              <a:rPr lang="en-US" sz="1200">
                <a:latin typeface="Verdana"/>
                <a:ea typeface="Verdana"/>
              </a:rPr>
              <a:t>phone 128GB black</a:t>
            </a:r>
            <a:endParaRPr lang="en-US" sz="1200" b="0" i="0" u="none" strike="noStrike" kern="1200" cap="none" spc="0" normalizeH="0" baseline="0" noProof="0">
              <a:ln>
                <a:noFill/>
              </a:ln>
              <a:effectLst/>
              <a:uLnTx/>
              <a:uFillTx/>
              <a:latin typeface="Verdana"/>
              <a:ea typeface="Verdana"/>
            </a:endParaRPr>
          </a:p>
          <a:p>
            <a:pPr defTabSz="609585">
              <a:lnSpc>
                <a:spcPct val="200000"/>
              </a:lnSpc>
              <a:defRPr/>
            </a:pPr>
            <a:r>
              <a:rPr kumimoji="0" lang="en-GB" sz="1200" b="0" i="0" u="none" strike="noStrike" kern="1200" cap="none" spc="0" normalizeH="0" baseline="0" noProof="0">
                <a:ln>
                  <a:noFill/>
                </a:ln>
                <a:effectLst/>
                <a:uLnTx/>
                <a:uFillTx/>
                <a:latin typeface="Verdana"/>
                <a:ea typeface="Verdana"/>
              </a:rPr>
              <a:t>(</a:t>
            </a:r>
            <a:r>
              <a:rPr kumimoji="0" lang="en-GB" sz="1200" b="0" i="0" u="none" strike="noStrike" kern="1200" cap="none" spc="0" normalizeH="0" baseline="0" noProof="0" err="1">
                <a:ln>
                  <a:noFill/>
                </a:ln>
                <a:effectLst/>
                <a:uLnTx/>
                <a:uFillTx/>
                <a:latin typeface="Verdana"/>
                <a:ea typeface="Verdana"/>
              </a:rPr>
              <a:t>en</a:t>
            </a:r>
            <a:r>
              <a:rPr kumimoji="0" lang="en-GB" sz="1200" b="0" i="0" u="none" strike="noStrike" kern="1200" cap="none" spc="0" normalizeH="0" baseline="0" noProof="0">
                <a:ln>
                  <a:noFill/>
                </a:ln>
                <a:effectLst/>
                <a:uLnTx/>
                <a:uFillTx/>
                <a:latin typeface="Verdana"/>
                <a:ea typeface="Verdana"/>
              </a:rPr>
              <a:t>) </a:t>
            </a:r>
            <a:r>
              <a:rPr kumimoji="0" lang="en-GB" sz="1200" b="0" i="0" u="none" strike="noStrike" kern="1200" cap="none" spc="0" normalizeH="0" baseline="0" noProof="0">
                <a:ln>
                  <a:noFill/>
                </a:ln>
                <a:solidFill>
                  <a:srgbClr val="00B0F0"/>
                </a:solidFill>
                <a:effectLst/>
                <a:uLnTx/>
                <a:uFillTx/>
                <a:latin typeface="Verdana"/>
                <a:ea typeface="Verdana"/>
                <a:hlinkClick r:id="rId4">
                  <a:extLst>
                    <a:ext uri="{A12FA001-AC4F-418D-AE19-62706E023703}">
                      <ahyp:hlinkClr xmlns:ahyp="http://schemas.microsoft.com/office/drawing/2018/hyperlinkcolor" val="tx"/>
                    </a:ext>
                  </a:extLst>
                </a:hlinkClick>
              </a:rPr>
              <a:t>https://activate.gs1.org/media</a:t>
            </a:r>
            <a:endParaRPr kumimoji="0" lang="en-GB" sz="1200" b="0" i="0" u="none" strike="noStrike" kern="1200" cap="none" spc="0" normalizeH="0" baseline="0" noProof="0">
              <a:ln>
                <a:noFill/>
              </a:ln>
              <a:solidFill>
                <a:srgbClr val="00B0F0"/>
              </a:solidFill>
              <a:effectLst/>
              <a:uLnTx/>
              <a:uFillTx/>
              <a:latin typeface="Verdana"/>
              <a:ea typeface="Verdana"/>
            </a:endParaRPr>
          </a:p>
          <a:p>
            <a:pPr defTabSz="609585">
              <a:lnSpc>
                <a:spcPct val="200000"/>
              </a:lnSpc>
              <a:defRPr/>
            </a:pPr>
            <a:r>
              <a:rPr lang="en-GB" sz="1200">
                <a:latin typeface="Verdana"/>
                <a:ea typeface="Verdana"/>
              </a:rPr>
              <a:t>10001198 Mobile Phones/Smartphones</a:t>
            </a:r>
          </a:p>
          <a:p>
            <a:pPr marL="0" marR="0" lvl="0" indent="0" algn="l" defTabSz="609585" rtl="0" eaLnBrk="1" fontAlgn="auto" latinLnBrk="0" hangingPunct="1">
              <a:lnSpc>
                <a:spcPct val="200000"/>
              </a:lnSpc>
              <a:spcBef>
                <a:spcPts val="0"/>
              </a:spcBef>
              <a:spcAft>
                <a:spcPts val="0"/>
              </a:spcAft>
              <a:buClrTx/>
              <a:buSzTx/>
              <a:buFontTx/>
              <a:buNone/>
              <a:tabLst/>
              <a:defRPr/>
            </a:pPr>
            <a:r>
              <a:rPr kumimoji="0" lang="en-US" sz="1200" b="0" i="0" u="none" strike="noStrike" kern="1200" cap="none" spc="0" normalizeH="0" baseline="0" noProof="0">
                <a:ln>
                  <a:noFill/>
                </a:ln>
                <a:effectLst/>
                <a:uLnTx/>
                <a:uFillTx/>
                <a:latin typeface="Verdana"/>
                <a:ea typeface="Verdana"/>
              </a:rPr>
              <a:t>1</a:t>
            </a:r>
            <a:endParaRPr lang="en-US" sz="1200" b="0" i="0" u="none" strike="noStrike" kern="1200" cap="none" spc="0" normalizeH="0" baseline="0" noProof="0">
              <a:ln>
                <a:noFill/>
              </a:ln>
              <a:effectLst/>
              <a:uLnTx/>
              <a:uFillTx/>
              <a:latin typeface="Verdana"/>
              <a:ea typeface="Verdana"/>
            </a:endParaRPr>
          </a:p>
          <a:p>
            <a:pPr marL="0" marR="0" lvl="0" indent="0" algn="l" defTabSz="609585" rtl="0" eaLnBrk="1" fontAlgn="auto" latinLnBrk="0" hangingPunct="1">
              <a:lnSpc>
                <a:spcPct val="200000"/>
              </a:lnSpc>
              <a:spcBef>
                <a:spcPts val="0"/>
              </a:spcBef>
              <a:spcAft>
                <a:spcPts val="0"/>
              </a:spcAft>
              <a:buClrTx/>
              <a:buSzTx/>
              <a:buFontTx/>
              <a:buNone/>
              <a:tabLst/>
              <a:defRPr/>
            </a:pPr>
            <a:r>
              <a:rPr kumimoji="0" lang="en-US" sz="1200" b="0" i="0" u="none" strike="noStrike" kern="1200" cap="none" spc="0" normalizeH="0" baseline="0" noProof="0">
                <a:ln>
                  <a:noFill/>
                </a:ln>
                <a:effectLst/>
                <a:uLnTx/>
                <a:uFillTx/>
                <a:latin typeface="Verdana"/>
                <a:ea typeface="Verdana"/>
              </a:rPr>
              <a:t>Belgium</a:t>
            </a:r>
            <a:endParaRPr kumimoji="0" lang="en-GB" sz="1200" b="0" i="0" u="none" strike="noStrike" kern="1200" cap="none" spc="0" normalizeH="0" baseline="0" noProof="0">
              <a:ln>
                <a:noFill/>
              </a:ln>
              <a:effectLst/>
              <a:uLnTx/>
              <a:uFillTx/>
              <a:latin typeface="Verdana"/>
              <a:ea typeface="Verdana"/>
            </a:endParaRPr>
          </a:p>
        </p:txBody>
      </p:sp>
      <p:sp>
        <p:nvSpPr>
          <p:cNvPr id="8" name="AutoShape 4" descr="A preview of asset 8448">
            <a:extLst>
              <a:ext uri="{FF2B5EF4-FFF2-40B4-BE49-F238E27FC236}">
                <a16:creationId xmlns:a16="http://schemas.microsoft.com/office/drawing/2014/main" id="{6B379A29-450C-9DD9-D150-B1ACD746B1CD}"/>
              </a:ext>
            </a:extLst>
          </p:cNvPr>
          <p:cNvSpPr>
            <a:spLocks noChangeAspect="1" noChangeArrowheads="1"/>
          </p:cNvSpPr>
          <p:nvPr/>
        </p:nvSpPr>
        <p:spPr bwMode="auto">
          <a:xfrm>
            <a:off x="5716287" y="2969782"/>
            <a:ext cx="406400" cy="4064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marL="0" marR="0" lvl="0" indent="0" algn="l"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1" name="Rectangle 30">
            <a:extLst>
              <a:ext uri="{FF2B5EF4-FFF2-40B4-BE49-F238E27FC236}">
                <a16:creationId xmlns:a16="http://schemas.microsoft.com/office/drawing/2014/main" id="{9913182F-CC80-421C-A498-532DB7F962FE}"/>
              </a:ext>
            </a:extLst>
          </p:cNvPr>
          <p:cNvSpPr/>
          <p:nvPr/>
        </p:nvSpPr>
        <p:spPr>
          <a:xfrm flipV="1">
            <a:off x="-2" y="6128711"/>
            <a:ext cx="12192001" cy="729285"/>
          </a:xfrm>
          <a:prstGeom prst="rect">
            <a:avLst/>
          </a:prstGeom>
          <a:solidFill>
            <a:srgbClr val="E6E7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6963" rtl="0" eaLnBrk="1" fontAlgn="auto" latinLnBrk="0" hangingPunct="1">
              <a:lnSpc>
                <a:spcPct val="100000"/>
              </a:lnSpc>
              <a:spcBef>
                <a:spcPts val="0"/>
              </a:spcBef>
              <a:spcAft>
                <a:spcPts val="0"/>
              </a:spcAft>
              <a:buClrTx/>
              <a:buSzTx/>
              <a:buFontTx/>
              <a:buNone/>
              <a:tabLst/>
              <a:defRPr/>
            </a:pPr>
            <a:endParaRPr kumimoji="0" lang="en-GB" sz="2389"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7" name="Graphic 36">
            <a:extLst>
              <a:ext uri="{FF2B5EF4-FFF2-40B4-BE49-F238E27FC236}">
                <a16:creationId xmlns:a16="http://schemas.microsoft.com/office/drawing/2014/main" id="{C54B6DFA-3F92-4DF4-9A7A-B2B42ABF89F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83757" y="6225844"/>
            <a:ext cx="538759" cy="439513"/>
          </a:xfrm>
          <a:prstGeom prst="rect">
            <a:avLst/>
          </a:prstGeom>
        </p:spPr>
      </p:pic>
      <p:sp>
        <p:nvSpPr>
          <p:cNvPr id="38" name="Footer Placeholder 18">
            <a:extLst>
              <a:ext uri="{FF2B5EF4-FFF2-40B4-BE49-F238E27FC236}">
                <a16:creationId xmlns:a16="http://schemas.microsoft.com/office/drawing/2014/main" id="{3B0F3273-F953-446C-A022-FDE01686ED5B}"/>
              </a:ext>
            </a:extLst>
          </p:cNvPr>
          <p:cNvSpPr>
            <a:spLocks noGrp="1"/>
          </p:cNvSpPr>
          <p:nvPr>
            <p:ph type="ftr" sz="quarter" idx="11"/>
          </p:nvPr>
        </p:nvSpPr>
        <p:spPr>
          <a:xfrm>
            <a:off x="5147891" y="6264612"/>
            <a:ext cx="4097020" cy="361976"/>
          </a:xfrm>
        </p:spPr>
        <p:txBody>
          <a:bodyPr/>
          <a:lstStyle/>
          <a:p>
            <a:pPr marL="0" marR="0" lvl="0" indent="0" algn="l" defTabSz="606963" rtl="0" eaLnBrk="1" fontAlgn="auto" latinLnBrk="0" hangingPunct="1">
              <a:lnSpc>
                <a:spcPct val="100000"/>
              </a:lnSpc>
              <a:spcBef>
                <a:spcPts val="0"/>
              </a:spcBef>
              <a:spcAft>
                <a:spcPts val="0"/>
              </a:spcAft>
              <a:buClrTx/>
              <a:buSzTx/>
              <a:buFontTx/>
              <a:buNone/>
              <a:tabLst/>
              <a:defRPr/>
            </a:pPr>
            <a:r>
              <a:rPr kumimoji="0" lang="en-GB" sz="1195" b="0" i="0" u="none" strike="noStrike" kern="1200" cap="none" spc="0" normalizeH="0" baseline="0" noProof="0">
                <a:ln>
                  <a:noFill/>
                </a:ln>
                <a:solidFill>
                  <a:prstClr val="black">
                    <a:tint val="75000"/>
                  </a:prstClr>
                </a:solidFill>
                <a:effectLst/>
                <a:uLnTx/>
                <a:uFillTx/>
                <a:latin typeface="Verdana" panose="020B0604030504040204" pitchFamily="34" charset="0"/>
                <a:ea typeface="Verdana" panose="020B0604030504040204" pitchFamily="34" charset="0"/>
                <a:cs typeface="+mn-cs"/>
              </a:rPr>
              <a:t>The Global Language of Business</a:t>
            </a:r>
          </a:p>
        </p:txBody>
      </p:sp>
      <p:sp>
        <p:nvSpPr>
          <p:cNvPr id="39" name="Slide Number Placeholder 19">
            <a:extLst>
              <a:ext uri="{FF2B5EF4-FFF2-40B4-BE49-F238E27FC236}">
                <a16:creationId xmlns:a16="http://schemas.microsoft.com/office/drawing/2014/main" id="{D91275BD-625D-4A5F-922B-A9F1F0C70EE9}"/>
              </a:ext>
            </a:extLst>
          </p:cNvPr>
          <p:cNvSpPr>
            <a:spLocks noGrp="1"/>
          </p:cNvSpPr>
          <p:nvPr>
            <p:ph type="sldNum" sz="quarter" idx="12"/>
          </p:nvPr>
        </p:nvSpPr>
        <p:spPr>
          <a:xfrm>
            <a:off x="8599735" y="6264612"/>
            <a:ext cx="2731347" cy="361976"/>
          </a:xfrm>
        </p:spPr>
        <p:txBody>
          <a:bodyPr/>
          <a:lstStyle/>
          <a:p>
            <a:pPr marL="0" marR="0" lvl="0" indent="0" algn="r" defTabSz="606963" rtl="0" eaLnBrk="1" fontAlgn="auto" latinLnBrk="0" hangingPunct="1">
              <a:lnSpc>
                <a:spcPct val="100000"/>
              </a:lnSpc>
              <a:spcBef>
                <a:spcPts val="0"/>
              </a:spcBef>
              <a:spcAft>
                <a:spcPts val="0"/>
              </a:spcAft>
              <a:buClrTx/>
              <a:buSzTx/>
              <a:buFontTx/>
              <a:buNone/>
              <a:tabLst/>
              <a:defRPr/>
            </a:pPr>
            <a:fld id="{C03A9B0B-16FE-437C-852A-D18E2AA4C857}" type="slidenum">
              <a:rPr kumimoji="0" lang="en-GB" sz="1195" b="0" i="0" u="none" strike="noStrike" kern="1200" cap="none" spc="0" normalizeH="0" baseline="0" noProof="0">
                <a:ln>
                  <a:noFill/>
                </a:ln>
                <a:solidFill>
                  <a:prstClr val="black">
                    <a:tint val="75000"/>
                  </a:prstClr>
                </a:solidFill>
                <a:effectLst/>
                <a:uLnTx/>
                <a:uFillTx/>
                <a:latin typeface="Verdana" panose="020B0604030504040204" pitchFamily="34" charset="0"/>
                <a:ea typeface="Verdana" panose="020B0604030504040204" pitchFamily="34" charset="0"/>
                <a:cs typeface="+mn-cs"/>
              </a:rPr>
              <a:pPr marL="0" marR="0" lvl="0" indent="0" algn="r" defTabSz="606963" rtl="0" eaLnBrk="1" fontAlgn="auto" latinLnBrk="0" hangingPunct="1">
                <a:lnSpc>
                  <a:spcPct val="100000"/>
                </a:lnSpc>
                <a:spcBef>
                  <a:spcPts val="0"/>
                </a:spcBef>
                <a:spcAft>
                  <a:spcPts val="0"/>
                </a:spcAft>
                <a:buClrTx/>
                <a:buSzTx/>
                <a:buFontTx/>
                <a:buNone/>
                <a:tabLst/>
                <a:defRPr/>
              </a:pPr>
              <a:t>16</a:t>
            </a:fld>
            <a:endParaRPr kumimoji="0" lang="en-GB" sz="1195" b="0" i="0" u="none" strike="noStrike" kern="1200" cap="none" spc="0" normalizeH="0" baseline="0" noProof="0">
              <a:ln>
                <a:noFill/>
              </a:ln>
              <a:solidFill>
                <a:prstClr val="black">
                  <a:tint val="75000"/>
                </a:prstClr>
              </a:solidFill>
              <a:effectLst/>
              <a:uLnTx/>
              <a:uFillTx/>
              <a:latin typeface="Verdana" panose="020B0604030504040204" pitchFamily="34" charset="0"/>
              <a:ea typeface="Verdana" panose="020B0604030504040204" pitchFamily="34" charset="0"/>
              <a:cs typeface="+mn-cs"/>
            </a:endParaRPr>
          </a:p>
        </p:txBody>
      </p:sp>
      <p:sp>
        <p:nvSpPr>
          <p:cNvPr id="40" name="Footer Placeholder 18">
            <a:extLst>
              <a:ext uri="{FF2B5EF4-FFF2-40B4-BE49-F238E27FC236}">
                <a16:creationId xmlns:a16="http://schemas.microsoft.com/office/drawing/2014/main" id="{7E42C7FB-F4AF-4805-8B69-E30465FE41AA}"/>
              </a:ext>
            </a:extLst>
          </p:cNvPr>
          <p:cNvSpPr txBox="1">
            <a:spLocks/>
          </p:cNvSpPr>
          <p:nvPr/>
        </p:nvSpPr>
        <p:spPr>
          <a:xfrm>
            <a:off x="9244912" y="6264612"/>
            <a:ext cx="1407393" cy="361976"/>
          </a:xfrm>
          <a:prstGeom prst="rect">
            <a:avLst/>
          </a:prstGeom>
        </p:spPr>
        <p:txBody>
          <a:bodyPr vert="horz" lIns="121393" tIns="60696" rIns="121393" bIns="60696"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606963" rtl="0" eaLnBrk="1" fontAlgn="auto" latinLnBrk="0" hangingPunct="1">
              <a:lnSpc>
                <a:spcPct val="100000"/>
              </a:lnSpc>
              <a:spcBef>
                <a:spcPts val="0"/>
              </a:spcBef>
              <a:spcAft>
                <a:spcPts val="0"/>
              </a:spcAft>
              <a:buClrTx/>
              <a:buSzTx/>
              <a:buFontTx/>
              <a:buNone/>
              <a:tabLst/>
              <a:defRPr/>
            </a:pPr>
            <a:r>
              <a:rPr kumimoji="0" lang="en-GB" sz="1189" b="0" i="0" u="none" strike="noStrike" kern="1200" cap="none" spc="0" normalizeH="0" baseline="0" noProof="0">
                <a:ln>
                  <a:noFill/>
                </a:ln>
                <a:solidFill>
                  <a:prstClr val="black">
                    <a:tint val="75000"/>
                  </a:prstClr>
                </a:solidFill>
                <a:effectLst/>
                <a:uLnTx/>
                <a:uFillTx/>
                <a:latin typeface="Verdana" panose="020B0604030504040204" pitchFamily="34" charset="0"/>
                <a:ea typeface="Verdana" panose="020B0604030504040204" pitchFamily="34" charset="0"/>
                <a:cs typeface="+mn-cs"/>
              </a:rPr>
              <a:t>GS1 2024</a:t>
            </a:r>
          </a:p>
        </p:txBody>
      </p:sp>
      <p:pic>
        <p:nvPicPr>
          <p:cNvPr id="5" name="Picture 4">
            <a:extLst>
              <a:ext uri="{FF2B5EF4-FFF2-40B4-BE49-F238E27FC236}">
                <a16:creationId xmlns:a16="http://schemas.microsoft.com/office/drawing/2014/main" id="{8955F57A-E491-D179-D214-D04B46A5AD98}"/>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5427505" y="2536390"/>
            <a:ext cx="930989" cy="1602375"/>
          </a:xfrm>
          <a:prstGeom prst="rect">
            <a:avLst/>
          </a:prstGeom>
        </p:spPr>
      </p:pic>
      <p:sp>
        <p:nvSpPr>
          <p:cNvPr id="7" name="Footer Placeholder 18">
            <a:extLst>
              <a:ext uri="{FF2B5EF4-FFF2-40B4-BE49-F238E27FC236}">
                <a16:creationId xmlns:a16="http://schemas.microsoft.com/office/drawing/2014/main" id="{95F395C0-7C00-5AF8-84BA-F35C6987C843}"/>
              </a:ext>
            </a:extLst>
          </p:cNvPr>
          <p:cNvSpPr txBox="1">
            <a:spLocks/>
          </p:cNvSpPr>
          <p:nvPr/>
        </p:nvSpPr>
        <p:spPr>
          <a:xfrm>
            <a:off x="829987" y="6264612"/>
            <a:ext cx="4097020" cy="361976"/>
          </a:xfrm>
          <a:prstGeom prst="rect">
            <a:avLst/>
          </a:prstGeom>
        </p:spPr>
        <p:txBody>
          <a:bodyPr vert="horz" lIns="121393" tIns="60696" rIns="121393" bIns="60696"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606963">
              <a:defRPr/>
            </a:pPr>
            <a:r>
              <a:rPr lang="en-GB" sz="1200" b="1">
                <a:solidFill>
                  <a:srgbClr val="58595B"/>
                </a:solidFill>
                <a:latin typeface="Verdana"/>
                <a:ea typeface="Verdana"/>
              </a:rPr>
              <a:t>Non-new </a:t>
            </a:r>
            <a:r>
              <a:rPr kumimoji="0" lang="en-GB" sz="1200" b="1" i="0" u="none" strike="noStrike" kern="1200" cap="none" spc="0" normalizeH="0" baseline="0" noProof="0">
                <a:ln>
                  <a:noFill/>
                </a:ln>
                <a:solidFill>
                  <a:srgbClr val="58595B"/>
                </a:solidFill>
                <a:effectLst/>
                <a:uLnTx/>
                <a:uFillTx/>
                <a:latin typeface="Verdana"/>
                <a:ea typeface="Verdana"/>
              </a:rPr>
              <a:t>– Trade Item Identification</a:t>
            </a:r>
            <a:endParaRPr lang="en-US"/>
          </a:p>
        </p:txBody>
      </p:sp>
      <p:sp>
        <p:nvSpPr>
          <p:cNvPr id="41" name="TextBox 40">
            <a:extLst>
              <a:ext uri="{FF2B5EF4-FFF2-40B4-BE49-F238E27FC236}">
                <a16:creationId xmlns:a16="http://schemas.microsoft.com/office/drawing/2014/main" id="{7E432EFE-8D06-4D78-B0BA-600C923C228E}"/>
              </a:ext>
            </a:extLst>
          </p:cNvPr>
          <p:cNvSpPr txBox="1"/>
          <p:nvPr/>
        </p:nvSpPr>
        <p:spPr>
          <a:xfrm>
            <a:off x="218569" y="739656"/>
            <a:ext cx="11650403" cy="584775"/>
          </a:xfrm>
          <a:prstGeom prst="rect">
            <a:avLst/>
          </a:prstGeom>
          <a:noFill/>
        </p:spPr>
        <p:txBody>
          <a:bodyPr wrap="square" lIns="91440" tIns="45720" rIns="91440" bIns="45720" rtlCol="0" anchor="t">
            <a:spAutoFit/>
          </a:bodyPr>
          <a:lstStyle/>
          <a:p>
            <a:pPr defTabSz="1219050">
              <a:defRPr/>
            </a:pPr>
            <a:r>
              <a:rPr kumimoji="0" lang="en-US" sz="1600" b="1" i="0" u="none" strike="noStrike" kern="1200" cap="none" spc="0" normalizeH="0" baseline="0" noProof="0">
                <a:ln>
                  <a:noFill/>
                </a:ln>
                <a:solidFill>
                  <a:srgbClr val="002D6C"/>
                </a:solidFill>
                <a:effectLst/>
                <a:uLnTx/>
                <a:uFillTx/>
                <a:latin typeface="Verdana"/>
                <a:ea typeface="+mn-ea"/>
                <a:cs typeface="+mn-cs"/>
              </a:rPr>
              <a:t>A: </a:t>
            </a:r>
            <a:r>
              <a:rPr kumimoji="0" lang="en-US" sz="1600" b="0" i="0" u="none" strike="noStrike" kern="1200" cap="none" spc="0" normalizeH="0" baseline="0" noProof="0">
                <a:ln>
                  <a:noFill/>
                </a:ln>
                <a:solidFill>
                  <a:srgbClr val="002D6C"/>
                </a:solidFill>
                <a:effectLst/>
                <a:uLnTx/>
                <a:uFillTx/>
                <a:latin typeface="Verdana"/>
                <a:ea typeface="+mn-ea"/>
                <a:cs typeface="+mn-cs"/>
              </a:rPr>
              <a:t>GS1 recommends (</a:t>
            </a:r>
            <a:r>
              <a:rPr lang="en-US" sz="1600">
                <a:solidFill>
                  <a:srgbClr val="002D6C"/>
                </a:solidFill>
                <a:latin typeface="Verdana"/>
              </a:rPr>
              <a:t>as guidance, not</a:t>
            </a:r>
            <a:r>
              <a:rPr kumimoji="0" lang="en-US" sz="1600" b="0" i="0" u="none" strike="noStrike" kern="1200" cap="none" spc="0" normalizeH="0" baseline="0" noProof="0">
                <a:ln>
                  <a:noFill/>
                </a:ln>
                <a:solidFill>
                  <a:srgbClr val="002D6C"/>
                </a:solidFill>
                <a:effectLst/>
                <a:uLnTx/>
                <a:uFillTx/>
                <a:latin typeface="Verdana"/>
                <a:ea typeface="+mn-ea"/>
                <a:cs typeface="+mn-cs"/>
              </a:rPr>
              <a:t> </a:t>
            </a:r>
            <a:r>
              <a:rPr lang="en-US" sz="1600">
                <a:solidFill>
                  <a:srgbClr val="002D6C"/>
                </a:solidFill>
                <a:latin typeface="Verdana"/>
              </a:rPr>
              <a:t>as a</a:t>
            </a:r>
            <a:r>
              <a:rPr kumimoji="0" lang="en-US" sz="1600" b="0" i="0" u="none" strike="noStrike" kern="1200" cap="none" spc="0" normalizeH="0" baseline="0" noProof="0">
                <a:ln>
                  <a:noFill/>
                </a:ln>
                <a:solidFill>
                  <a:srgbClr val="002D6C"/>
                </a:solidFill>
                <a:effectLst/>
                <a:uLnTx/>
                <a:uFillTx/>
                <a:latin typeface="Verdana"/>
                <a:ea typeface="+mn-ea"/>
                <a:cs typeface="+mn-cs"/>
              </a:rPr>
              <a:t> standard) that all 7 attributes are completed and have the following recommendations on how to complete for non-new items:</a:t>
            </a:r>
          </a:p>
        </p:txBody>
      </p:sp>
      <p:grpSp>
        <p:nvGrpSpPr>
          <p:cNvPr id="42" name="Group 41">
            <a:extLst>
              <a:ext uri="{FF2B5EF4-FFF2-40B4-BE49-F238E27FC236}">
                <a16:creationId xmlns:a16="http://schemas.microsoft.com/office/drawing/2014/main" id="{C99C0A17-1D2A-4166-B993-745BE21ABD9D}"/>
              </a:ext>
            </a:extLst>
          </p:cNvPr>
          <p:cNvGrpSpPr/>
          <p:nvPr/>
        </p:nvGrpSpPr>
        <p:grpSpPr>
          <a:xfrm>
            <a:off x="439687" y="5324222"/>
            <a:ext cx="9342266" cy="499470"/>
            <a:chOff x="853238" y="3876799"/>
            <a:chExt cx="9342266" cy="499470"/>
          </a:xfrm>
        </p:grpSpPr>
        <p:sp>
          <p:nvSpPr>
            <p:cNvPr id="44" name="Rectangle 43">
              <a:extLst>
                <a:ext uri="{FF2B5EF4-FFF2-40B4-BE49-F238E27FC236}">
                  <a16:creationId xmlns:a16="http://schemas.microsoft.com/office/drawing/2014/main" id="{ABD71123-F733-409D-9EFA-F05E118229E6}"/>
                </a:ext>
              </a:extLst>
            </p:cNvPr>
            <p:cNvSpPr/>
            <p:nvPr/>
          </p:nvSpPr>
          <p:spPr>
            <a:xfrm>
              <a:off x="1032195" y="3956453"/>
              <a:ext cx="9163309" cy="369715"/>
            </a:xfrm>
            <a:prstGeom prst="rect">
              <a:avLst/>
            </a:prstGeom>
            <a:solidFill>
              <a:srgbClr val="BF83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a:solidFill>
                    <a:schemeClr val="bg1"/>
                  </a:solidFill>
                  <a:latin typeface="Verdana" panose="020B0604030504040204" pitchFamily="34" charset="0"/>
                  <a:ea typeface="Verdana" panose="020B0604030504040204" pitchFamily="34" charset="0"/>
                  <a:cs typeface="+mn-lt"/>
                </a:rPr>
                <a:t>      REMINDER: Local regulations take precedent over GS1 standards and guidelines.</a:t>
              </a:r>
              <a:endParaRPr lang="en-US" sz="1600"/>
            </a:p>
          </p:txBody>
        </p:sp>
        <p:pic>
          <p:nvPicPr>
            <p:cNvPr id="45" name="Picture 44" descr="Icon&#10;&#10;Description automatically generated">
              <a:extLst>
                <a:ext uri="{FF2B5EF4-FFF2-40B4-BE49-F238E27FC236}">
                  <a16:creationId xmlns:a16="http://schemas.microsoft.com/office/drawing/2014/main" id="{CD26A531-D8C8-4BAA-A36C-5814934D230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53238" y="3876799"/>
              <a:ext cx="549141" cy="499470"/>
            </a:xfrm>
            <a:prstGeom prst="rect">
              <a:avLst/>
            </a:prstGeom>
          </p:spPr>
        </p:pic>
      </p:grpSp>
      <p:pic>
        <p:nvPicPr>
          <p:cNvPr id="46" name="Graphic 45">
            <a:hlinkClick r:id="rId9" action="ppaction://hlinksldjump"/>
            <a:extLst>
              <a:ext uri="{FF2B5EF4-FFF2-40B4-BE49-F238E27FC236}">
                <a16:creationId xmlns:a16="http://schemas.microsoft.com/office/drawing/2014/main" id="{3442C91B-67AE-40CA-B790-2F43939D22BB}"/>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1661292" y="5798936"/>
            <a:ext cx="251097" cy="251097"/>
          </a:xfrm>
          <a:prstGeom prst="rect">
            <a:avLst/>
          </a:prstGeom>
        </p:spPr>
      </p:pic>
      <p:sp>
        <p:nvSpPr>
          <p:cNvPr id="4" name="TextBox 3">
            <a:extLst>
              <a:ext uri="{FF2B5EF4-FFF2-40B4-BE49-F238E27FC236}">
                <a16:creationId xmlns:a16="http://schemas.microsoft.com/office/drawing/2014/main" id="{239BB936-E545-570E-EA29-9A3407B68C34}"/>
              </a:ext>
            </a:extLst>
          </p:cNvPr>
          <p:cNvSpPr txBox="1"/>
          <p:nvPr/>
        </p:nvSpPr>
        <p:spPr>
          <a:xfrm>
            <a:off x="6393239" y="4666825"/>
            <a:ext cx="3620218" cy="49244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800">
                <a:solidFill>
                  <a:srgbClr val="454545"/>
                </a:solidFill>
                <a:latin typeface="Verdana"/>
                <a:ea typeface="Verdana"/>
                <a:cs typeface="Calibri"/>
              </a:rPr>
              <a:t>*This GTIN has been used for training purposes only.</a:t>
            </a:r>
            <a:endParaRPr lang="en-GB">
              <a:cs typeface="Calibri"/>
            </a:endParaRPr>
          </a:p>
          <a:p>
            <a:pPr algn="l"/>
            <a:endParaRPr lang="en-GB">
              <a:cs typeface="Calibri"/>
            </a:endParaRPr>
          </a:p>
        </p:txBody>
      </p:sp>
    </p:spTree>
    <p:extLst>
      <p:ext uri="{BB962C8B-B14F-4D97-AF65-F5344CB8AC3E}">
        <p14:creationId xmlns:p14="http://schemas.microsoft.com/office/powerpoint/2010/main" val="20845565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C4C66DE3-0EB9-4115-A93C-A17459049F64}"/>
              </a:ext>
            </a:extLst>
          </p:cNvPr>
          <p:cNvSpPr/>
          <p:nvPr/>
        </p:nvSpPr>
        <p:spPr>
          <a:xfrm flipV="1">
            <a:off x="-2" y="6128711"/>
            <a:ext cx="12192001" cy="7292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6963">
              <a:defRPr/>
            </a:pPr>
            <a:endParaRPr lang="en-GB" sz="2389">
              <a:solidFill>
                <a:prstClr val="white"/>
              </a:solidFill>
              <a:latin typeface="Calibri" panose="020F0502020204030204"/>
            </a:endParaRPr>
          </a:p>
        </p:txBody>
      </p:sp>
      <p:pic>
        <p:nvPicPr>
          <p:cNvPr id="16" name="Graphic 15">
            <a:extLst>
              <a:ext uri="{FF2B5EF4-FFF2-40B4-BE49-F238E27FC236}">
                <a16:creationId xmlns:a16="http://schemas.microsoft.com/office/drawing/2014/main" id="{0DA54081-4538-4BF7-9A12-99B81CB24FC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83757" y="6225844"/>
            <a:ext cx="538759" cy="439513"/>
          </a:xfrm>
          <a:prstGeom prst="rect">
            <a:avLst/>
          </a:prstGeom>
        </p:spPr>
      </p:pic>
      <p:sp>
        <p:nvSpPr>
          <p:cNvPr id="17" name="Footer Placeholder 18">
            <a:extLst>
              <a:ext uri="{FF2B5EF4-FFF2-40B4-BE49-F238E27FC236}">
                <a16:creationId xmlns:a16="http://schemas.microsoft.com/office/drawing/2014/main" id="{D2E7D6BF-4D42-44FC-AE0F-7D5C06D28DF3}"/>
              </a:ext>
            </a:extLst>
          </p:cNvPr>
          <p:cNvSpPr>
            <a:spLocks noGrp="1"/>
          </p:cNvSpPr>
          <p:nvPr>
            <p:ph type="ftr" sz="quarter" idx="11"/>
          </p:nvPr>
        </p:nvSpPr>
        <p:spPr>
          <a:xfrm>
            <a:off x="5147891" y="6264612"/>
            <a:ext cx="4097020" cy="361976"/>
          </a:xfrm>
        </p:spPr>
        <p:txBody>
          <a:bodyPr/>
          <a:lstStyle/>
          <a:p>
            <a:pPr algn="l" defTabSz="606963">
              <a:defRPr/>
            </a:pPr>
            <a:r>
              <a:rPr lang="en-GB">
                <a:solidFill>
                  <a:prstClr val="black">
                    <a:tint val="75000"/>
                  </a:prstClr>
                </a:solidFill>
                <a:latin typeface="Verdana" panose="020B0604030504040204" pitchFamily="34" charset="0"/>
                <a:ea typeface="Verdana" panose="020B0604030504040204" pitchFamily="34" charset="0"/>
              </a:rPr>
              <a:t>The Global Language of Business</a:t>
            </a:r>
          </a:p>
        </p:txBody>
      </p:sp>
      <p:sp>
        <p:nvSpPr>
          <p:cNvPr id="18" name="Slide Number Placeholder 19">
            <a:extLst>
              <a:ext uri="{FF2B5EF4-FFF2-40B4-BE49-F238E27FC236}">
                <a16:creationId xmlns:a16="http://schemas.microsoft.com/office/drawing/2014/main" id="{912526E3-7B86-447B-AD90-BE45F6DAC59D}"/>
              </a:ext>
            </a:extLst>
          </p:cNvPr>
          <p:cNvSpPr>
            <a:spLocks noGrp="1"/>
          </p:cNvSpPr>
          <p:nvPr>
            <p:ph type="sldNum" sz="quarter" idx="12"/>
          </p:nvPr>
        </p:nvSpPr>
        <p:spPr>
          <a:xfrm>
            <a:off x="8599735" y="6264612"/>
            <a:ext cx="2731347" cy="361976"/>
          </a:xfrm>
        </p:spPr>
        <p:txBody>
          <a:bodyPr/>
          <a:lstStyle/>
          <a:p>
            <a:pPr defTabSz="606963">
              <a:defRPr/>
            </a:pPr>
            <a:fld id="{C03A9B0B-16FE-437C-852A-D18E2AA4C857}" type="slidenum">
              <a:rPr lang="en-GB">
                <a:solidFill>
                  <a:prstClr val="black">
                    <a:tint val="75000"/>
                  </a:prstClr>
                </a:solidFill>
                <a:latin typeface="Verdana" panose="020B0604030504040204" pitchFamily="34" charset="0"/>
                <a:ea typeface="Verdana" panose="020B0604030504040204" pitchFamily="34" charset="0"/>
              </a:rPr>
              <a:pPr defTabSz="606963">
                <a:defRPr/>
              </a:pPr>
              <a:t>17</a:t>
            </a:fld>
            <a:endParaRPr lang="en-GB">
              <a:solidFill>
                <a:prstClr val="black">
                  <a:tint val="75000"/>
                </a:prstClr>
              </a:solidFill>
              <a:latin typeface="Verdana" panose="020B0604030504040204" pitchFamily="34" charset="0"/>
              <a:ea typeface="Verdana" panose="020B0604030504040204" pitchFamily="34" charset="0"/>
            </a:endParaRPr>
          </a:p>
        </p:txBody>
      </p:sp>
      <p:sp>
        <p:nvSpPr>
          <p:cNvPr id="19" name="Footer Placeholder 18">
            <a:extLst>
              <a:ext uri="{FF2B5EF4-FFF2-40B4-BE49-F238E27FC236}">
                <a16:creationId xmlns:a16="http://schemas.microsoft.com/office/drawing/2014/main" id="{7A76106E-32A3-4D30-8100-B2FD059F7082}"/>
              </a:ext>
            </a:extLst>
          </p:cNvPr>
          <p:cNvSpPr txBox="1">
            <a:spLocks/>
          </p:cNvSpPr>
          <p:nvPr/>
        </p:nvSpPr>
        <p:spPr>
          <a:xfrm>
            <a:off x="9244912" y="6264612"/>
            <a:ext cx="1407393" cy="361976"/>
          </a:xfrm>
          <a:prstGeom prst="rect">
            <a:avLst/>
          </a:prstGeom>
        </p:spPr>
        <p:txBody>
          <a:bodyPr vert="horz" lIns="121393" tIns="60696" rIns="121393" bIns="60696"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606963">
              <a:defRPr/>
            </a:pPr>
            <a:r>
              <a:rPr lang="en-GB" sz="1189">
                <a:solidFill>
                  <a:prstClr val="black">
                    <a:tint val="75000"/>
                  </a:prstClr>
                </a:solidFill>
                <a:latin typeface="Verdana" panose="020B0604030504040204" pitchFamily="34" charset="0"/>
                <a:ea typeface="Verdana" panose="020B0604030504040204" pitchFamily="34" charset="0"/>
              </a:rPr>
              <a:t>GS1 2024</a:t>
            </a:r>
          </a:p>
        </p:txBody>
      </p:sp>
      <p:sp>
        <p:nvSpPr>
          <p:cNvPr id="22" name="Footer Placeholder 18">
            <a:extLst>
              <a:ext uri="{FF2B5EF4-FFF2-40B4-BE49-F238E27FC236}">
                <a16:creationId xmlns:a16="http://schemas.microsoft.com/office/drawing/2014/main" id="{12F91F15-B513-4B0D-AAE1-CD3C8D0C8DA2}"/>
              </a:ext>
            </a:extLst>
          </p:cNvPr>
          <p:cNvSpPr txBox="1">
            <a:spLocks/>
          </p:cNvSpPr>
          <p:nvPr/>
        </p:nvSpPr>
        <p:spPr>
          <a:xfrm>
            <a:off x="829987" y="6264612"/>
            <a:ext cx="4097020" cy="361976"/>
          </a:xfrm>
          <a:prstGeom prst="rect">
            <a:avLst/>
          </a:prstGeom>
        </p:spPr>
        <p:txBody>
          <a:bodyPr vert="horz" lIns="121393" tIns="60696" rIns="121393" bIns="60696"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606963">
              <a:defRPr/>
            </a:pPr>
            <a:r>
              <a:rPr lang="en-GB" sz="1195" b="1">
                <a:solidFill>
                  <a:srgbClr val="58595B"/>
                </a:solidFill>
                <a:latin typeface="Verdana" panose="020B0604030504040204" pitchFamily="34" charset="0"/>
                <a:ea typeface="Verdana" panose="020B0604030504040204" pitchFamily="34" charset="0"/>
              </a:rPr>
              <a:t>Non-new – Trade Item Identification </a:t>
            </a:r>
          </a:p>
        </p:txBody>
      </p:sp>
      <p:sp>
        <p:nvSpPr>
          <p:cNvPr id="21" name="Rectangle 20">
            <a:extLst>
              <a:ext uri="{FF2B5EF4-FFF2-40B4-BE49-F238E27FC236}">
                <a16:creationId xmlns:a16="http://schemas.microsoft.com/office/drawing/2014/main" id="{4F2D1A1D-6F2C-4B55-9D19-310BF5889287}"/>
              </a:ext>
            </a:extLst>
          </p:cNvPr>
          <p:cNvSpPr/>
          <p:nvPr/>
        </p:nvSpPr>
        <p:spPr>
          <a:xfrm>
            <a:off x="0" y="0"/>
            <a:ext cx="12192000" cy="6123709"/>
          </a:xfrm>
          <a:prstGeom prst="rect">
            <a:avLst/>
          </a:prstGeom>
          <a:solidFill>
            <a:srgbClr val="BF83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endParaRPr lang="en-US" sz="2400">
              <a:solidFill>
                <a:prstClr val="white"/>
              </a:solidFill>
              <a:latin typeface="Calibri" panose="020F0502020204030204"/>
            </a:endParaRPr>
          </a:p>
        </p:txBody>
      </p:sp>
      <p:sp>
        <p:nvSpPr>
          <p:cNvPr id="23" name="TextBox 22">
            <a:extLst>
              <a:ext uri="{FF2B5EF4-FFF2-40B4-BE49-F238E27FC236}">
                <a16:creationId xmlns:a16="http://schemas.microsoft.com/office/drawing/2014/main" id="{F8112D52-335A-4CF6-8F66-76E7FCF9AD4A}"/>
              </a:ext>
            </a:extLst>
          </p:cNvPr>
          <p:cNvSpPr txBox="1"/>
          <p:nvPr/>
        </p:nvSpPr>
        <p:spPr>
          <a:xfrm>
            <a:off x="3723432" y="2406210"/>
            <a:ext cx="7833568" cy="1764457"/>
          </a:xfrm>
          <a:prstGeom prst="rect">
            <a:avLst/>
          </a:prstGeom>
          <a:noFill/>
        </p:spPr>
        <p:txBody>
          <a:bodyPr wrap="square" lIns="121920" tIns="60960" rIns="121920" bIns="60960" anchor="t">
            <a:spAutoFit/>
          </a:bodyPr>
          <a:lstStyle/>
          <a:p>
            <a:pPr defTabSz="609585">
              <a:defRPr/>
            </a:pPr>
            <a:r>
              <a:rPr lang="en-GB" sz="5333">
                <a:solidFill>
                  <a:prstClr val="white"/>
                </a:solidFill>
                <a:latin typeface="Verdana"/>
                <a:ea typeface="Verdana"/>
              </a:rPr>
              <a:t>Non-new</a:t>
            </a:r>
          </a:p>
          <a:p>
            <a:pPr defTabSz="609585">
              <a:defRPr/>
            </a:pPr>
            <a:r>
              <a:rPr lang="en-GB" sz="5333" b="1">
                <a:solidFill>
                  <a:prstClr val="white"/>
                </a:solidFill>
                <a:latin typeface="Verdana"/>
                <a:ea typeface="Verdana"/>
              </a:rPr>
              <a:t>Recap and benefits</a:t>
            </a:r>
          </a:p>
        </p:txBody>
      </p:sp>
      <p:sp>
        <p:nvSpPr>
          <p:cNvPr id="24" name="Rectangle 23">
            <a:extLst>
              <a:ext uri="{FF2B5EF4-FFF2-40B4-BE49-F238E27FC236}">
                <a16:creationId xmlns:a16="http://schemas.microsoft.com/office/drawing/2014/main" id="{6C97D805-2F0F-41CA-9F1C-601ED1078CD5}"/>
              </a:ext>
            </a:extLst>
          </p:cNvPr>
          <p:cNvSpPr/>
          <p:nvPr/>
        </p:nvSpPr>
        <p:spPr>
          <a:xfrm flipV="1">
            <a:off x="2829146" y="3309805"/>
            <a:ext cx="9362854"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r>
              <a:rPr lang="en-US" sz="2400">
                <a:solidFill>
                  <a:prstClr val="white"/>
                </a:solidFill>
                <a:latin typeface="Calibri" panose="020F0502020204030204"/>
              </a:rPr>
              <a:t> </a:t>
            </a:r>
          </a:p>
        </p:txBody>
      </p:sp>
      <p:grpSp>
        <p:nvGrpSpPr>
          <p:cNvPr id="26" name="Group 25">
            <a:extLst>
              <a:ext uri="{FF2B5EF4-FFF2-40B4-BE49-F238E27FC236}">
                <a16:creationId xmlns:a16="http://schemas.microsoft.com/office/drawing/2014/main" id="{2A08C915-6876-46E1-9C93-A92F038FCE12}"/>
              </a:ext>
            </a:extLst>
          </p:cNvPr>
          <p:cNvGrpSpPr/>
          <p:nvPr/>
        </p:nvGrpSpPr>
        <p:grpSpPr>
          <a:xfrm>
            <a:off x="1811402" y="2271334"/>
            <a:ext cx="1912033" cy="1912033"/>
            <a:chOff x="1284851" y="1316119"/>
            <a:chExt cx="637588" cy="637588"/>
          </a:xfrm>
        </p:grpSpPr>
        <p:pic>
          <p:nvPicPr>
            <p:cNvPr id="29" name="Picture 28">
              <a:hlinkClick r:id="" action="ppaction://noaction"/>
              <a:extLst>
                <a:ext uri="{FF2B5EF4-FFF2-40B4-BE49-F238E27FC236}">
                  <a16:creationId xmlns:a16="http://schemas.microsoft.com/office/drawing/2014/main" id="{57278308-DF73-4890-904F-C2CBAAFC161E}"/>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453137" y="1399296"/>
              <a:ext cx="301015" cy="471233"/>
            </a:xfrm>
            <a:prstGeom prst="rect">
              <a:avLst/>
            </a:prstGeom>
          </p:spPr>
        </p:pic>
        <p:sp>
          <p:nvSpPr>
            <p:cNvPr id="34" name="Oval 33">
              <a:extLst>
                <a:ext uri="{FF2B5EF4-FFF2-40B4-BE49-F238E27FC236}">
                  <a16:creationId xmlns:a16="http://schemas.microsoft.com/office/drawing/2014/main" id="{B94CB4A7-9472-4A00-AF5B-FA93E2CA25B5}"/>
                </a:ext>
              </a:extLst>
            </p:cNvPr>
            <p:cNvSpPr/>
            <p:nvPr/>
          </p:nvSpPr>
          <p:spPr>
            <a:xfrm>
              <a:off x="1284851" y="1316119"/>
              <a:ext cx="637588" cy="63758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endParaRPr lang="en-IN" sz="2400">
                <a:solidFill>
                  <a:prstClr val="white"/>
                </a:solidFill>
                <a:latin typeface="Calibri" panose="020F0502020204030204"/>
              </a:endParaRPr>
            </a:p>
          </p:txBody>
        </p:sp>
      </p:grpSp>
      <p:pic>
        <p:nvPicPr>
          <p:cNvPr id="38" name="Graphic 37">
            <a:extLst>
              <a:ext uri="{FF2B5EF4-FFF2-40B4-BE49-F238E27FC236}">
                <a16:creationId xmlns:a16="http://schemas.microsoft.com/office/drawing/2014/main" id="{81528B47-02C9-440F-BA13-F317E00D7F24}"/>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13551" y="2605164"/>
            <a:ext cx="1107732" cy="1244370"/>
          </a:xfrm>
          <a:prstGeom prst="rect">
            <a:avLst/>
          </a:prstGeom>
        </p:spPr>
      </p:pic>
    </p:spTree>
    <p:extLst>
      <p:ext uri="{BB962C8B-B14F-4D97-AF65-F5344CB8AC3E}">
        <p14:creationId xmlns:p14="http://schemas.microsoft.com/office/powerpoint/2010/main" val="8982717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1829B992-9054-4A73-B64D-7C16E5728C5B}"/>
              </a:ext>
            </a:extLst>
          </p:cNvPr>
          <p:cNvSpPr/>
          <p:nvPr/>
        </p:nvSpPr>
        <p:spPr>
          <a:xfrm>
            <a:off x="-12112" y="739397"/>
            <a:ext cx="12204112" cy="567495"/>
          </a:xfrm>
          <a:prstGeom prst="rect">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TextBox 7">
            <a:extLst>
              <a:ext uri="{FF2B5EF4-FFF2-40B4-BE49-F238E27FC236}">
                <a16:creationId xmlns:a16="http://schemas.microsoft.com/office/drawing/2014/main" id="{1A8B91AB-2140-D7F3-D873-C3D7896396AA}"/>
              </a:ext>
            </a:extLst>
          </p:cNvPr>
          <p:cNvSpPr txBox="1"/>
          <p:nvPr/>
        </p:nvSpPr>
        <p:spPr>
          <a:xfrm>
            <a:off x="158095" y="178601"/>
            <a:ext cx="9249141" cy="461665"/>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srgbClr val="002D6C"/>
                </a:solidFill>
                <a:effectLst/>
                <a:uLnTx/>
                <a:uFillTx/>
                <a:latin typeface="Verdana" panose="020B0604030504040204" pitchFamily="34" charset="0"/>
                <a:ea typeface="Verdana" panose="020B0604030504040204" pitchFamily="34" charset="0"/>
                <a:cs typeface="+mn-cs"/>
              </a:rPr>
              <a:t>Recap and benefits</a:t>
            </a:r>
          </a:p>
        </p:txBody>
      </p:sp>
      <p:pic>
        <p:nvPicPr>
          <p:cNvPr id="6" name="Picture 5">
            <a:extLst>
              <a:ext uri="{FF2B5EF4-FFF2-40B4-BE49-F238E27FC236}">
                <a16:creationId xmlns:a16="http://schemas.microsoft.com/office/drawing/2014/main" id="{B690E2CF-40EB-4441-88A1-2ADF258D4224}"/>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6368396" y="1318437"/>
            <a:ext cx="5819812" cy="4800800"/>
          </a:xfrm>
          <a:prstGeom prst="rect">
            <a:avLst/>
          </a:prstGeom>
        </p:spPr>
      </p:pic>
      <p:sp>
        <p:nvSpPr>
          <p:cNvPr id="34" name="TextBox 33">
            <a:extLst>
              <a:ext uri="{FF2B5EF4-FFF2-40B4-BE49-F238E27FC236}">
                <a16:creationId xmlns:a16="http://schemas.microsoft.com/office/drawing/2014/main" id="{3CBE3FDE-C724-4AC4-888B-1005D312C254}"/>
              </a:ext>
            </a:extLst>
          </p:cNvPr>
          <p:cNvSpPr txBox="1"/>
          <p:nvPr/>
        </p:nvSpPr>
        <p:spPr>
          <a:xfrm>
            <a:off x="158095" y="810690"/>
            <a:ext cx="4435371" cy="379656"/>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en-US" sz="1867" b="1"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mn-cs"/>
              </a:rPr>
              <a:t>Non-new items rules</a:t>
            </a:r>
          </a:p>
        </p:txBody>
      </p:sp>
      <p:sp>
        <p:nvSpPr>
          <p:cNvPr id="35" name="TextBox 34">
            <a:extLst>
              <a:ext uri="{FF2B5EF4-FFF2-40B4-BE49-F238E27FC236}">
                <a16:creationId xmlns:a16="http://schemas.microsoft.com/office/drawing/2014/main" id="{31E6D05B-8F88-430C-B475-B9FC8EE458D3}"/>
              </a:ext>
            </a:extLst>
          </p:cNvPr>
          <p:cNvSpPr txBox="1"/>
          <p:nvPr/>
        </p:nvSpPr>
        <p:spPr>
          <a:xfrm>
            <a:off x="7770059" y="828936"/>
            <a:ext cx="2949704" cy="379656"/>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en-US" sz="1867" b="1"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mn-cs"/>
              </a:rPr>
              <a:t>Benefits</a:t>
            </a:r>
          </a:p>
        </p:txBody>
      </p:sp>
      <p:sp>
        <p:nvSpPr>
          <p:cNvPr id="40" name="TextBox 39">
            <a:extLst>
              <a:ext uri="{FF2B5EF4-FFF2-40B4-BE49-F238E27FC236}">
                <a16:creationId xmlns:a16="http://schemas.microsoft.com/office/drawing/2014/main" id="{20FED1C4-CD06-4428-B710-50F16FD269AA}"/>
              </a:ext>
            </a:extLst>
          </p:cNvPr>
          <p:cNvSpPr txBox="1"/>
          <p:nvPr/>
        </p:nvSpPr>
        <p:spPr>
          <a:xfrm>
            <a:off x="8069028" y="1708962"/>
            <a:ext cx="3467744" cy="861774"/>
          </a:xfrm>
          <a:prstGeom prst="rect">
            <a:avLst/>
          </a:prstGeom>
          <a:noFill/>
        </p:spPr>
        <p:txBody>
          <a:bodyPr wrap="square" lIns="121920" tIns="60960" rIns="121920" bIns="60960" rtlCol="0" anchor="t">
            <a:spAutoFit/>
          </a:bodyPr>
          <a:lstStyle/>
          <a:p>
            <a:pPr marL="0" marR="0" lvl="0" indent="0" algn="l" defTabSz="1219050" rtl="0" eaLnBrk="1" fontAlgn="auto" latinLnBrk="0" hangingPunct="1">
              <a:lnSpc>
                <a:spcPct val="100000"/>
              </a:lnSpc>
              <a:spcBef>
                <a:spcPts val="800"/>
              </a:spcBef>
              <a:spcAft>
                <a:spcPts val="0"/>
              </a:spcAft>
              <a:buClr>
                <a:srgbClr val="C1D82F"/>
              </a:buClr>
              <a:buSzPts val="900"/>
              <a:buFontTx/>
              <a:buNone/>
              <a:tabLst/>
              <a:defRPr/>
            </a:pPr>
            <a:r>
              <a:rPr kumimoji="0" lang="en-US" sz="1600" b="1" i="0" u="none" strike="noStrike" kern="1200" cap="none" spc="0" normalizeH="0" baseline="0" noProof="0">
                <a:ln>
                  <a:noFill/>
                </a:ln>
                <a:solidFill>
                  <a:srgbClr val="002D6C"/>
                </a:solidFill>
                <a:effectLst/>
                <a:uLnTx/>
                <a:uFillTx/>
                <a:latin typeface="Verdana"/>
                <a:ea typeface="Verdana"/>
                <a:cs typeface="Times New Roman"/>
              </a:rPr>
              <a:t>One common rule for all commerce channels and stakeholders</a:t>
            </a:r>
          </a:p>
        </p:txBody>
      </p:sp>
      <p:sp>
        <p:nvSpPr>
          <p:cNvPr id="41" name="TextBox 40">
            <a:extLst>
              <a:ext uri="{FF2B5EF4-FFF2-40B4-BE49-F238E27FC236}">
                <a16:creationId xmlns:a16="http://schemas.microsoft.com/office/drawing/2014/main" id="{D7E3F4DD-1A15-496A-B49A-C29D074599CA}"/>
              </a:ext>
            </a:extLst>
          </p:cNvPr>
          <p:cNvSpPr txBox="1"/>
          <p:nvPr/>
        </p:nvSpPr>
        <p:spPr>
          <a:xfrm>
            <a:off x="8069028" y="2660355"/>
            <a:ext cx="3579333" cy="2513509"/>
          </a:xfrm>
          <a:prstGeom prst="rect">
            <a:avLst/>
          </a:prstGeom>
          <a:noFill/>
        </p:spPr>
        <p:txBody>
          <a:bodyPr wrap="square" lIns="91440" tIns="45720" rIns="91440" bIns="45720" rtlCol="0" anchor="t">
            <a:spAutoFit/>
          </a:bodyPr>
          <a:lstStyle/>
          <a:p>
            <a:pPr marL="0" marR="0" lvl="0" indent="0" algn="l" defTabSz="1219050" rtl="0" eaLnBrk="1" fontAlgn="auto" latinLnBrk="0" hangingPunct="1">
              <a:lnSpc>
                <a:spcPct val="100000"/>
              </a:lnSpc>
              <a:spcBef>
                <a:spcPts val="800"/>
              </a:spcBef>
              <a:spcAft>
                <a:spcPts val="0"/>
              </a:spcAft>
              <a:buClr>
                <a:srgbClr val="C1D82F"/>
              </a:buClr>
              <a:buSzPts val="900"/>
              <a:buFontTx/>
              <a:buNone/>
              <a:tabLst/>
              <a:defRPr/>
            </a:pPr>
            <a:r>
              <a:rPr kumimoji="0" lang="en-US" sz="1600" b="0" i="0" u="none" strike="noStrike" kern="1200" cap="none" spc="0" normalizeH="0" baseline="0" noProof="0">
                <a:ln>
                  <a:noFill/>
                </a:ln>
                <a:solidFill>
                  <a:srgbClr val="002D6C"/>
                </a:solidFill>
                <a:effectLst/>
                <a:uLnTx/>
                <a:uFillTx/>
                <a:latin typeface="Verdana"/>
                <a:ea typeface="Verdana"/>
                <a:cs typeface="Times New Roman"/>
              </a:rPr>
              <a:t>GS1 standards are compatible with open supply chain need and are designed for open value networks</a:t>
            </a:r>
          </a:p>
          <a:p>
            <a:pPr marL="0" marR="0" lvl="0" indent="0" algn="l" defTabSz="1219050" rtl="0" eaLnBrk="1" fontAlgn="auto" latinLnBrk="0" hangingPunct="1">
              <a:lnSpc>
                <a:spcPct val="100000"/>
              </a:lnSpc>
              <a:spcBef>
                <a:spcPts val="800"/>
              </a:spcBef>
              <a:spcAft>
                <a:spcPts val="0"/>
              </a:spcAft>
              <a:buClr>
                <a:srgbClr val="C1D82F"/>
              </a:buClr>
              <a:buSzPts val="900"/>
              <a:buFontTx/>
              <a:buNone/>
              <a:tabLst/>
              <a:defRPr/>
            </a:pPr>
            <a:r>
              <a:rPr kumimoji="0" lang="en-US" sz="1600" b="0" i="0" u="none" strike="noStrike" kern="1200" cap="none" spc="0" normalizeH="0" baseline="0" noProof="0">
                <a:ln>
                  <a:noFill/>
                </a:ln>
                <a:solidFill>
                  <a:srgbClr val="002D6C"/>
                </a:solidFill>
                <a:effectLst/>
                <a:uLnTx/>
                <a:uFillTx/>
                <a:latin typeface="Verdana"/>
                <a:ea typeface="Verdana"/>
                <a:cs typeface="Times New Roman"/>
              </a:rPr>
              <a:t>Not all trading partners are known in advance and can change over time</a:t>
            </a:r>
          </a:p>
          <a:p>
            <a:pPr marL="0" marR="0" lvl="0" indent="0" algn="l" defTabSz="1219050" rtl="0" eaLnBrk="1" fontAlgn="auto" latinLnBrk="0" hangingPunct="1">
              <a:lnSpc>
                <a:spcPct val="100000"/>
              </a:lnSpc>
              <a:spcBef>
                <a:spcPts val="800"/>
              </a:spcBef>
              <a:spcAft>
                <a:spcPts val="0"/>
              </a:spcAft>
              <a:buClr>
                <a:srgbClr val="C1D82F"/>
              </a:buClr>
              <a:buSzPts val="900"/>
              <a:buFontTx/>
              <a:buNone/>
              <a:tabLst/>
              <a:defRPr/>
            </a:pPr>
            <a:r>
              <a:rPr kumimoji="0" lang="en-US" sz="1600" b="0" i="0" u="none" strike="noStrike" kern="1200" cap="none" spc="0" normalizeH="0" baseline="0" noProof="0">
                <a:ln>
                  <a:noFill/>
                </a:ln>
                <a:solidFill>
                  <a:srgbClr val="002D6C"/>
                </a:solidFill>
                <a:effectLst/>
                <a:uLnTx/>
                <a:uFillTx/>
                <a:latin typeface="Verdana"/>
                <a:ea typeface="Verdana"/>
                <a:cs typeface="Times New Roman"/>
              </a:rPr>
              <a:t>Interfaces between systems need interoperability</a:t>
            </a:r>
          </a:p>
        </p:txBody>
      </p:sp>
      <p:sp>
        <p:nvSpPr>
          <p:cNvPr id="9" name="Isosceles Triangle 8">
            <a:extLst>
              <a:ext uri="{FF2B5EF4-FFF2-40B4-BE49-F238E27FC236}">
                <a16:creationId xmlns:a16="http://schemas.microsoft.com/office/drawing/2014/main" id="{937888B9-0CCF-445B-AE28-CF32C3076FC5}"/>
              </a:ext>
            </a:extLst>
          </p:cNvPr>
          <p:cNvSpPr/>
          <p:nvPr/>
        </p:nvSpPr>
        <p:spPr>
          <a:xfrm rot="16200000">
            <a:off x="140132" y="1609047"/>
            <a:ext cx="260473" cy="224547"/>
          </a:xfrm>
          <a:prstGeom prst="triangle">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5" name="Isosceles Triangle 44">
            <a:extLst>
              <a:ext uri="{FF2B5EF4-FFF2-40B4-BE49-F238E27FC236}">
                <a16:creationId xmlns:a16="http://schemas.microsoft.com/office/drawing/2014/main" id="{1F2B2FDE-ADA4-4C73-85C4-9EE20584B62A}"/>
              </a:ext>
            </a:extLst>
          </p:cNvPr>
          <p:cNvSpPr/>
          <p:nvPr/>
        </p:nvSpPr>
        <p:spPr>
          <a:xfrm rot="16200000">
            <a:off x="7807761" y="1786588"/>
            <a:ext cx="260473" cy="224547"/>
          </a:xfrm>
          <a:prstGeom prst="triangle">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6" name="Isosceles Triangle 45">
            <a:extLst>
              <a:ext uri="{FF2B5EF4-FFF2-40B4-BE49-F238E27FC236}">
                <a16:creationId xmlns:a16="http://schemas.microsoft.com/office/drawing/2014/main" id="{B8DFFAC1-8FD0-40BB-B70F-4F379E6B9895}"/>
              </a:ext>
            </a:extLst>
          </p:cNvPr>
          <p:cNvSpPr/>
          <p:nvPr/>
        </p:nvSpPr>
        <p:spPr>
          <a:xfrm rot="16200000">
            <a:off x="7807762" y="2738593"/>
            <a:ext cx="260473" cy="224547"/>
          </a:xfrm>
          <a:prstGeom prst="triangle">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25" name="Group 24">
            <a:extLst>
              <a:ext uri="{FF2B5EF4-FFF2-40B4-BE49-F238E27FC236}">
                <a16:creationId xmlns:a16="http://schemas.microsoft.com/office/drawing/2014/main" id="{E4C251DC-3216-4067-9335-32DF40756ACB}"/>
              </a:ext>
            </a:extLst>
          </p:cNvPr>
          <p:cNvGrpSpPr/>
          <p:nvPr/>
        </p:nvGrpSpPr>
        <p:grpSpPr>
          <a:xfrm>
            <a:off x="11536771" y="97179"/>
            <a:ext cx="567495" cy="567495"/>
            <a:chOff x="8219656" y="21146"/>
            <a:chExt cx="794228" cy="794228"/>
          </a:xfrm>
        </p:grpSpPr>
        <p:sp>
          <p:nvSpPr>
            <p:cNvPr id="26" name="Oval 25">
              <a:extLst>
                <a:ext uri="{FF2B5EF4-FFF2-40B4-BE49-F238E27FC236}">
                  <a16:creationId xmlns:a16="http://schemas.microsoft.com/office/drawing/2014/main" id="{6BFD6739-A7A9-4936-855C-9F9BB86083A8}"/>
                </a:ext>
              </a:extLst>
            </p:cNvPr>
            <p:cNvSpPr/>
            <p:nvPr/>
          </p:nvSpPr>
          <p:spPr>
            <a:xfrm>
              <a:off x="8219656" y="21146"/>
              <a:ext cx="794228" cy="7942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 name="Rectangle 26">
              <a:extLst>
                <a:ext uri="{FF2B5EF4-FFF2-40B4-BE49-F238E27FC236}">
                  <a16:creationId xmlns:a16="http://schemas.microsoft.com/office/drawing/2014/main" id="{BED81C99-B196-4860-BCF7-0DD35A84C95C}"/>
                </a:ext>
              </a:extLst>
            </p:cNvPr>
            <p:cNvSpPr/>
            <p:nvPr/>
          </p:nvSpPr>
          <p:spPr>
            <a:xfrm>
              <a:off x="8274277" y="82312"/>
              <a:ext cx="684986" cy="671897"/>
            </a:xfrm>
            <a:prstGeom prst="rect">
              <a:avLst/>
            </a:prstGeom>
            <a:blipFill rotWithShape="1">
              <a:blip r:embed="rId4"/>
              <a:stretch>
                <a:fillRect/>
              </a:stretch>
            </a:blip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2" name="Isosceles Triangle 1">
            <a:extLst>
              <a:ext uri="{FF2B5EF4-FFF2-40B4-BE49-F238E27FC236}">
                <a16:creationId xmlns:a16="http://schemas.microsoft.com/office/drawing/2014/main" id="{DC319073-5AD7-84DD-11E4-74649832A080}"/>
              </a:ext>
            </a:extLst>
          </p:cNvPr>
          <p:cNvSpPr/>
          <p:nvPr/>
        </p:nvSpPr>
        <p:spPr>
          <a:xfrm rot="16200000">
            <a:off x="160284" y="2548081"/>
            <a:ext cx="260473" cy="224547"/>
          </a:xfrm>
          <a:prstGeom prst="triangle">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Rectangle 27">
            <a:extLst>
              <a:ext uri="{FF2B5EF4-FFF2-40B4-BE49-F238E27FC236}">
                <a16:creationId xmlns:a16="http://schemas.microsoft.com/office/drawing/2014/main" id="{CD9AC1C8-873E-4887-8CD6-C42E7DE132F5}"/>
              </a:ext>
            </a:extLst>
          </p:cNvPr>
          <p:cNvSpPr/>
          <p:nvPr/>
        </p:nvSpPr>
        <p:spPr>
          <a:xfrm flipV="1">
            <a:off x="-2" y="6128711"/>
            <a:ext cx="12192001" cy="729285"/>
          </a:xfrm>
          <a:prstGeom prst="rect">
            <a:avLst/>
          </a:prstGeom>
          <a:solidFill>
            <a:srgbClr val="E6E7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6963" rtl="0" eaLnBrk="1" fontAlgn="auto" latinLnBrk="0" hangingPunct="1">
              <a:lnSpc>
                <a:spcPct val="100000"/>
              </a:lnSpc>
              <a:spcBef>
                <a:spcPts val="0"/>
              </a:spcBef>
              <a:spcAft>
                <a:spcPts val="0"/>
              </a:spcAft>
              <a:buClrTx/>
              <a:buSzTx/>
              <a:buFontTx/>
              <a:buNone/>
              <a:tabLst/>
              <a:defRPr/>
            </a:pPr>
            <a:endParaRPr kumimoji="0" lang="en-GB" sz="2389"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9" name="Graphic 28">
            <a:extLst>
              <a:ext uri="{FF2B5EF4-FFF2-40B4-BE49-F238E27FC236}">
                <a16:creationId xmlns:a16="http://schemas.microsoft.com/office/drawing/2014/main" id="{C350E610-1DE7-469C-B1F6-1AEDDFD98A6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83757" y="6225844"/>
            <a:ext cx="538759" cy="439513"/>
          </a:xfrm>
          <a:prstGeom prst="rect">
            <a:avLst/>
          </a:prstGeom>
        </p:spPr>
      </p:pic>
      <p:sp>
        <p:nvSpPr>
          <p:cNvPr id="30" name="Footer Placeholder 18">
            <a:extLst>
              <a:ext uri="{FF2B5EF4-FFF2-40B4-BE49-F238E27FC236}">
                <a16:creationId xmlns:a16="http://schemas.microsoft.com/office/drawing/2014/main" id="{493CDC9E-0C0A-4575-853C-7325CD2039C7}"/>
              </a:ext>
            </a:extLst>
          </p:cNvPr>
          <p:cNvSpPr>
            <a:spLocks noGrp="1"/>
          </p:cNvSpPr>
          <p:nvPr>
            <p:ph type="ftr" sz="quarter" idx="11"/>
          </p:nvPr>
        </p:nvSpPr>
        <p:spPr>
          <a:xfrm>
            <a:off x="5147891" y="6264612"/>
            <a:ext cx="4097020" cy="361976"/>
          </a:xfrm>
        </p:spPr>
        <p:txBody>
          <a:bodyPr/>
          <a:lstStyle/>
          <a:p>
            <a:pPr marL="0" marR="0" lvl="0" indent="0" algn="l" defTabSz="606963" rtl="0" eaLnBrk="1" fontAlgn="auto" latinLnBrk="0" hangingPunct="1">
              <a:lnSpc>
                <a:spcPct val="100000"/>
              </a:lnSpc>
              <a:spcBef>
                <a:spcPts val="0"/>
              </a:spcBef>
              <a:spcAft>
                <a:spcPts val="0"/>
              </a:spcAft>
              <a:buClrTx/>
              <a:buSzTx/>
              <a:buFontTx/>
              <a:buNone/>
              <a:tabLst/>
              <a:defRPr/>
            </a:pPr>
            <a:r>
              <a:rPr kumimoji="0" lang="en-GB" sz="1195" b="0" i="0" u="none" strike="noStrike" kern="1200" cap="none" spc="0" normalizeH="0" baseline="0" noProof="0">
                <a:ln>
                  <a:noFill/>
                </a:ln>
                <a:solidFill>
                  <a:prstClr val="black">
                    <a:tint val="75000"/>
                  </a:prstClr>
                </a:solidFill>
                <a:effectLst/>
                <a:uLnTx/>
                <a:uFillTx/>
                <a:latin typeface="Verdana" panose="020B0604030504040204" pitchFamily="34" charset="0"/>
                <a:ea typeface="Verdana" panose="020B0604030504040204" pitchFamily="34" charset="0"/>
                <a:cs typeface="+mn-cs"/>
              </a:rPr>
              <a:t>The Global Language of Business</a:t>
            </a:r>
          </a:p>
        </p:txBody>
      </p:sp>
      <p:sp>
        <p:nvSpPr>
          <p:cNvPr id="31" name="Slide Number Placeholder 19">
            <a:extLst>
              <a:ext uri="{FF2B5EF4-FFF2-40B4-BE49-F238E27FC236}">
                <a16:creationId xmlns:a16="http://schemas.microsoft.com/office/drawing/2014/main" id="{DBA98169-BDFD-451C-A2B7-07C7ECC04A67}"/>
              </a:ext>
            </a:extLst>
          </p:cNvPr>
          <p:cNvSpPr>
            <a:spLocks noGrp="1"/>
          </p:cNvSpPr>
          <p:nvPr>
            <p:ph type="sldNum" sz="quarter" idx="12"/>
          </p:nvPr>
        </p:nvSpPr>
        <p:spPr>
          <a:xfrm>
            <a:off x="8599735" y="6264612"/>
            <a:ext cx="2731347" cy="361976"/>
          </a:xfrm>
        </p:spPr>
        <p:txBody>
          <a:bodyPr/>
          <a:lstStyle/>
          <a:p>
            <a:pPr marL="0" marR="0" lvl="0" indent="0" algn="r" defTabSz="606963" rtl="0" eaLnBrk="1" fontAlgn="auto" latinLnBrk="0" hangingPunct="1">
              <a:lnSpc>
                <a:spcPct val="100000"/>
              </a:lnSpc>
              <a:spcBef>
                <a:spcPts val="0"/>
              </a:spcBef>
              <a:spcAft>
                <a:spcPts val="0"/>
              </a:spcAft>
              <a:buClrTx/>
              <a:buSzTx/>
              <a:buFontTx/>
              <a:buNone/>
              <a:tabLst/>
              <a:defRPr/>
            </a:pPr>
            <a:fld id="{C03A9B0B-16FE-437C-852A-D18E2AA4C857}" type="slidenum">
              <a:rPr kumimoji="0" lang="en-GB" sz="1195" b="0" i="0" u="none" strike="noStrike" kern="1200" cap="none" spc="0" normalizeH="0" baseline="0" noProof="0">
                <a:ln>
                  <a:noFill/>
                </a:ln>
                <a:solidFill>
                  <a:prstClr val="black">
                    <a:tint val="75000"/>
                  </a:prstClr>
                </a:solidFill>
                <a:effectLst/>
                <a:uLnTx/>
                <a:uFillTx/>
                <a:latin typeface="Verdana" panose="020B0604030504040204" pitchFamily="34" charset="0"/>
                <a:ea typeface="Verdana" panose="020B0604030504040204" pitchFamily="34" charset="0"/>
                <a:cs typeface="+mn-cs"/>
              </a:rPr>
              <a:pPr marL="0" marR="0" lvl="0" indent="0" algn="r" defTabSz="606963" rtl="0" eaLnBrk="1" fontAlgn="auto" latinLnBrk="0" hangingPunct="1">
                <a:lnSpc>
                  <a:spcPct val="100000"/>
                </a:lnSpc>
                <a:spcBef>
                  <a:spcPts val="0"/>
                </a:spcBef>
                <a:spcAft>
                  <a:spcPts val="0"/>
                </a:spcAft>
                <a:buClrTx/>
                <a:buSzTx/>
                <a:buFontTx/>
                <a:buNone/>
                <a:tabLst/>
                <a:defRPr/>
              </a:pPr>
              <a:t>18</a:t>
            </a:fld>
            <a:endParaRPr kumimoji="0" lang="en-GB" sz="1195" b="0" i="0" u="none" strike="noStrike" kern="1200" cap="none" spc="0" normalizeH="0" baseline="0" noProof="0">
              <a:ln>
                <a:noFill/>
              </a:ln>
              <a:solidFill>
                <a:prstClr val="black">
                  <a:tint val="75000"/>
                </a:prstClr>
              </a:solidFill>
              <a:effectLst/>
              <a:uLnTx/>
              <a:uFillTx/>
              <a:latin typeface="Verdana" panose="020B0604030504040204" pitchFamily="34" charset="0"/>
              <a:ea typeface="Verdana" panose="020B0604030504040204" pitchFamily="34" charset="0"/>
              <a:cs typeface="+mn-cs"/>
            </a:endParaRPr>
          </a:p>
        </p:txBody>
      </p:sp>
      <p:sp>
        <p:nvSpPr>
          <p:cNvPr id="32" name="Footer Placeholder 18">
            <a:extLst>
              <a:ext uri="{FF2B5EF4-FFF2-40B4-BE49-F238E27FC236}">
                <a16:creationId xmlns:a16="http://schemas.microsoft.com/office/drawing/2014/main" id="{B5E418AB-DDA1-430B-AC00-57501809B104}"/>
              </a:ext>
            </a:extLst>
          </p:cNvPr>
          <p:cNvSpPr txBox="1">
            <a:spLocks/>
          </p:cNvSpPr>
          <p:nvPr/>
        </p:nvSpPr>
        <p:spPr>
          <a:xfrm>
            <a:off x="9244912" y="6264612"/>
            <a:ext cx="1407393" cy="361976"/>
          </a:xfrm>
          <a:prstGeom prst="rect">
            <a:avLst/>
          </a:prstGeom>
        </p:spPr>
        <p:txBody>
          <a:bodyPr vert="horz" lIns="121393" tIns="60696" rIns="121393" bIns="60696"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606963" rtl="0" eaLnBrk="1" fontAlgn="auto" latinLnBrk="0" hangingPunct="1">
              <a:lnSpc>
                <a:spcPct val="100000"/>
              </a:lnSpc>
              <a:spcBef>
                <a:spcPts val="0"/>
              </a:spcBef>
              <a:spcAft>
                <a:spcPts val="0"/>
              </a:spcAft>
              <a:buClrTx/>
              <a:buSzTx/>
              <a:buFontTx/>
              <a:buNone/>
              <a:tabLst/>
              <a:defRPr/>
            </a:pPr>
            <a:r>
              <a:rPr kumimoji="0" lang="en-GB" sz="1189" b="0" i="0" u="none" strike="noStrike" kern="1200" cap="none" spc="0" normalizeH="0" baseline="0" noProof="0">
                <a:ln>
                  <a:noFill/>
                </a:ln>
                <a:solidFill>
                  <a:prstClr val="black">
                    <a:tint val="75000"/>
                  </a:prstClr>
                </a:solidFill>
                <a:effectLst/>
                <a:uLnTx/>
                <a:uFillTx/>
                <a:latin typeface="Verdana" panose="020B0604030504040204" pitchFamily="34" charset="0"/>
                <a:ea typeface="Verdana" panose="020B0604030504040204" pitchFamily="34" charset="0"/>
                <a:cs typeface="+mn-cs"/>
              </a:rPr>
              <a:t>GS1 2024</a:t>
            </a:r>
          </a:p>
        </p:txBody>
      </p:sp>
      <p:sp>
        <p:nvSpPr>
          <p:cNvPr id="36" name="Footer Placeholder 18">
            <a:extLst>
              <a:ext uri="{FF2B5EF4-FFF2-40B4-BE49-F238E27FC236}">
                <a16:creationId xmlns:a16="http://schemas.microsoft.com/office/drawing/2014/main" id="{90FE3A2C-4CD6-430F-A0A9-C6D0FB8DE86A}"/>
              </a:ext>
            </a:extLst>
          </p:cNvPr>
          <p:cNvSpPr txBox="1">
            <a:spLocks/>
          </p:cNvSpPr>
          <p:nvPr/>
        </p:nvSpPr>
        <p:spPr>
          <a:xfrm>
            <a:off x="829987" y="6264612"/>
            <a:ext cx="4097020" cy="361976"/>
          </a:xfrm>
          <a:prstGeom prst="rect">
            <a:avLst/>
          </a:prstGeom>
        </p:spPr>
        <p:txBody>
          <a:bodyPr vert="horz" lIns="121393" tIns="60696" rIns="121393" bIns="60696"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606963" rtl="0" eaLnBrk="1" fontAlgn="auto" latinLnBrk="0" hangingPunct="1">
              <a:lnSpc>
                <a:spcPct val="100000"/>
              </a:lnSpc>
              <a:spcBef>
                <a:spcPts val="0"/>
              </a:spcBef>
              <a:spcAft>
                <a:spcPts val="0"/>
              </a:spcAft>
              <a:buClrTx/>
              <a:buSzTx/>
              <a:buFontTx/>
              <a:buNone/>
              <a:tabLst/>
              <a:defRPr/>
            </a:pPr>
            <a:r>
              <a:rPr kumimoji="0" lang="en-GB" sz="1195" b="1" i="0" u="none" strike="noStrike" kern="1200" cap="none" spc="0" normalizeH="0" baseline="0" noProof="0">
                <a:ln>
                  <a:noFill/>
                </a:ln>
                <a:solidFill>
                  <a:srgbClr val="58595B"/>
                </a:solidFill>
                <a:effectLst/>
                <a:uLnTx/>
                <a:uFillTx/>
                <a:latin typeface="Verdana" panose="020B0604030504040204" pitchFamily="34" charset="0"/>
                <a:ea typeface="Verdana" panose="020B0604030504040204" pitchFamily="34" charset="0"/>
                <a:cs typeface="+mn-cs"/>
              </a:rPr>
              <a:t>Non-new – Trade Item Identification </a:t>
            </a:r>
          </a:p>
        </p:txBody>
      </p:sp>
      <p:sp>
        <p:nvSpPr>
          <p:cNvPr id="3" name="TextBox 2">
            <a:extLst>
              <a:ext uri="{FF2B5EF4-FFF2-40B4-BE49-F238E27FC236}">
                <a16:creationId xmlns:a16="http://schemas.microsoft.com/office/drawing/2014/main" id="{626B3F26-B8A7-45CE-8551-8D9DC2F672E8}"/>
              </a:ext>
            </a:extLst>
          </p:cNvPr>
          <p:cNvSpPr txBox="1"/>
          <p:nvPr/>
        </p:nvSpPr>
        <p:spPr>
          <a:xfrm>
            <a:off x="412173" y="1506357"/>
            <a:ext cx="6317970" cy="3693319"/>
          </a:xfrm>
          <a:prstGeom prst="rect">
            <a:avLst/>
          </a:prstGeom>
          <a:noFill/>
        </p:spPr>
        <p:txBody>
          <a:bodyPr wrap="square" lIns="121920" tIns="60960" rIns="121920" bIns="60960" rtlCol="0" anchor="t">
            <a:spAutoFit/>
          </a:bodyPr>
          <a:lstStyle/>
          <a:p>
            <a:pPr marL="0" marR="0" lvl="0" indent="0" algn="l" defTabSz="1213807" rtl="0" eaLnBrk="1" fontAlgn="auto" latinLnBrk="0" hangingPunct="1">
              <a:lnSpc>
                <a:spcPct val="100000"/>
              </a:lnSpc>
              <a:spcBef>
                <a:spcPts val="796"/>
              </a:spcBef>
              <a:spcAft>
                <a:spcPts val="0"/>
              </a:spcAft>
              <a:buClr>
                <a:srgbClr val="F26334"/>
              </a:buClr>
              <a:buSzPct val="110000"/>
              <a:buFontTx/>
              <a:buNone/>
              <a:tabLst/>
              <a:defRPr/>
            </a:pPr>
            <a:r>
              <a:rPr kumimoji="0" lang="en-US" sz="1600" b="1" i="0" u="none" strike="noStrike" kern="1200" cap="none" spc="0" normalizeH="0" baseline="0" noProof="0">
                <a:ln>
                  <a:noFill/>
                </a:ln>
                <a:solidFill>
                  <a:srgbClr val="002C6C"/>
                </a:solidFill>
                <a:effectLst/>
                <a:uLnTx/>
                <a:uFillTx/>
                <a:latin typeface="Verdana"/>
                <a:ea typeface="Verdana"/>
                <a:cs typeface="+mn-cs"/>
              </a:rPr>
              <a:t>Non-new items require a GTIN </a:t>
            </a:r>
            <a:r>
              <a:rPr kumimoji="0" lang="en-GB" sz="1600" b="0" i="0" u="none" strike="noStrike" kern="1200" cap="none" spc="0" normalizeH="0" baseline="0" noProof="0">
                <a:ln>
                  <a:noFill/>
                </a:ln>
                <a:solidFill>
                  <a:srgbClr val="002C6C"/>
                </a:solidFill>
                <a:effectLst/>
                <a:uLnTx/>
                <a:uFillTx/>
                <a:latin typeface="Verdana"/>
                <a:ea typeface="Verdana"/>
                <a:cs typeface="+mn-cs"/>
              </a:rPr>
              <a:t>before there is an offer made for sale of the trade item</a:t>
            </a:r>
            <a:r>
              <a:rPr lang="en-US" sz="1600">
                <a:solidFill>
                  <a:srgbClr val="002C6C"/>
                </a:solidFill>
                <a:latin typeface="Verdana"/>
                <a:ea typeface="Verdana"/>
              </a:rPr>
              <a:t>.</a:t>
            </a:r>
            <a:endParaRPr kumimoji="0" lang="en-US" sz="1600" b="0" i="0" u="none" strike="noStrike" kern="1200" cap="none" spc="0" normalizeH="0" baseline="0" noProof="0">
              <a:ln>
                <a:noFill/>
              </a:ln>
              <a:solidFill>
                <a:srgbClr val="002C6C"/>
              </a:solidFill>
              <a:effectLst/>
              <a:uLnTx/>
              <a:uFillTx/>
              <a:latin typeface="Verdana"/>
              <a:ea typeface="Verdana"/>
              <a:cs typeface="+mn-cs"/>
            </a:endParaRPr>
          </a:p>
          <a:p>
            <a:pPr marL="0" marR="0" lvl="0" indent="0" algn="l" defTabSz="1213807" rtl="0" eaLnBrk="1" fontAlgn="auto" latinLnBrk="0" hangingPunct="1">
              <a:lnSpc>
                <a:spcPct val="100000"/>
              </a:lnSpc>
              <a:spcBef>
                <a:spcPts val="796"/>
              </a:spcBef>
              <a:spcAft>
                <a:spcPts val="0"/>
              </a:spcAft>
              <a:buClr>
                <a:srgbClr val="F26334"/>
              </a:buClr>
              <a:buSzPct val="110000"/>
              <a:buFontTx/>
              <a:buNone/>
              <a:tabLst/>
              <a:defRPr/>
            </a:pPr>
            <a:endParaRPr kumimoji="0" lang="en-US" sz="1600" b="0" i="0" u="none" strike="noStrike" kern="1200" cap="none" spc="0" normalizeH="0" baseline="0" noProof="0">
              <a:ln>
                <a:noFill/>
              </a:ln>
              <a:solidFill>
                <a:srgbClr val="002C6C"/>
              </a:solidFill>
              <a:effectLst/>
              <a:uLnTx/>
              <a:uFillTx/>
              <a:latin typeface="Verdana"/>
              <a:ea typeface="Verdana"/>
              <a:cs typeface="+mn-cs"/>
            </a:endParaRPr>
          </a:p>
          <a:p>
            <a:pPr marL="0" marR="0" lvl="0" indent="0" algn="l" defTabSz="1213807" rtl="0" eaLnBrk="1" fontAlgn="auto" latinLnBrk="0" hangingPunct="1">
              <a:lnSpc>
                <a:spcPct val="100000"/>
              </a:lnSpc>
              <a:spcBef>
                <a:spcPts val="796"/>
              </a:spcBef>
              <a:spcAft>
                <a:spcPts val="0"/>
              </a:spcAft>
              <a:buClr>
                <a:srgbClr val="F26334"/>
              </a:buClr>
              <a:buSzPct val="110000"/>
              <a:buFontTx/>
              <a:buNone/>
              <a:tabLst/>
              <a:defRPr/>
            </a:pPr>
            <a:r>
              <a:rPr kumimoji="0" lang="en-GB" sz="1600" b="1" i="0" u="none" strike="noStrike" kern="1200" cap="none" spc="0" normalizeH="0" baseline="0" noProof="0">
                <a:ln>
                  <a:noFill/>
                </a:ln>
                <a:solidFill>
                  <a:srgbClr val="002D6C"/>
                </a:solidFill>
                <a:effectLst/>
                <a:uLnTx/>
                <a:uFillTx/>
                <a:latin typeface="Verdana" panose="020B0604030504040204" pitchFamily="34" charset="0"/>
                <a:ea typeface="+mn-ea"/>
                <a:cs typeface="+mn-cs"/>
              </a:rPr>
              <a:t>Non-new trade item identification requires to take into account 4 variables:</a:t>
            </a:r>
          </a:p>
          <a:p>
            <a:pPr marL="285750" marR="0" lvl="0" indent="-285750" algn="l" defTabSz="1213807" rtl="0" eaLnBrk="1" fontAlgn="auto" latinLnBrk="0" hangingPunct="1">
              <a:lnSpc>
                <a:spcPct val="100000"/>
              </a:lnSpc>
              <a:spcBef>
                <a:spcPts val="796"/>
              </a:spcBef>
              <a:spcAft>
                <a:spcPts val="0"/>
              </a:spcAft>
              <a:buClr>
                <a:srgbClr val="F26334"/>
              </a:buClr>
              <a:buSzPct val="110000"/>
              <a:buFont typeface="Arial" panose="020B0604020202020204" pitchFamily="34" charset="0"/>
              <a:buChar char="•"/>
              <a:tabLst/>
              <a:defRPr/>
            </a:pPr>
            <a:r>
              <a:rPr lang="en-GB" sz="1600" b="1">
                <a:solidFill>
                  <a:srgbClr val="002D6C"/>
                </a:solidFill>
                <a:latin typeface="Verdana" panose="020B0604030504040204" pitchFamily="34" charset="0"/>
              </a:rPr>
              <a:t>Knowledge of the original GTIN</a:t>
            </a:r>
          </a:p>
          <a:p>
            <a:pPr marL="285750" indent="-285750" defTabSz="1213807">
              <a:spcBef>
                <a:spcPts val="796"/>
              </a:spcBef>
              <a:buClr>
                <a:srgbClr val="F26334"/>
              </a:buClr>
              <a:buSzPct val="110000"/>
              <a:buFont typeface="Arial" panose="020B0604020202020204" pitchFamily="34" charset="0"/>
              <a:buChar char="•"/>
              <a:defRPr/>
            </a:pPr>
            <a:r>
              <a:rPr kumimoji="0" lang="en-GB" sz="1600" b="1" i="0" u="none" strike="noStrike" kern="1200" cap="none" spc="0" normalizeH="0" baseline="0" noProof="0">
                <a:ln>
                  <a:noFill/>
                </a:ln>
                <a:solidFill>
                  <a:srgbClr val="002D6C"/>
                </a:solidFill>
                <a:effectLst/>
                <a:uLnTx/>
                <a:uFillTx/>
                <a:latin typeface="Verdana" panose="020B0604030504040204" pitchFamily="34" charset="0"/>
                <a:ea typeface="+mn-ea"/>
                <a:cs typeface="+mn-cs"/>
              </a:rPr>
              <a:t>The existence of a GTIN + serial number and </a:t>
            </a:r>
            <a:r>
              <a:rPr lang="en-GB" sz="1600" b="1">
                <a:solidFill>
                  <a:srgbClr val="002D6C"/>
                </a:solidFill>
                <a:latin typeface="Verdana" panose="020B0604030504040204" pitchFamily="34" charset="0"/>
              </a:rPr>
              <a:t>its acceptance by all trading partners. </a:t>
            </a:r>
            <a:endParaRPr kumimoji="0" lang="en-GB" sz="1600" b="1" i="0" u="none" strike="noStrike" kern="1200" cap="none" spc="0" normalizeH="0" baseline="0" noProof="0">
              <a:ln>
                <a:noFill/>
              </a:ln>
              <a:solidFill>
                <a:srgbClr val="002D6C"/>
              </a:solidFill>
              <a:effectLst/>
              <a:uLnTx/>
              <a:uFillTx/>
              <a:latin typeface="Verdana" panose="020B0604030504040204" pitchFamily="34" charset="0"/>
              <a:ea typeface="+mn-ea"/>
              <a:cs typeface="+mn-cs"/>
            </a:endParaRPr>
          </a:p>
          <a:p>
            <a:pPr marL="285750" marR="0" lvl="0" indent="-285750" algn="l" defTabSz="1213807" rtl="0" eaLnBrk="1" fontAlgn="auto" latinLnBrk="0" hangingPunct="1">
              <a:lnSpc>
                <a:spcPct val="100000"/>
              </a:lnSpc>
              <a:spcBef>
                <a:spcPts val="796"/>
              </a:spcBef>
              <a:spcAft>
                <a:spcPts val="0"/>
              </a:spcAft>
              <a:buClr>
                <a:srgbClr val="F26334"/>
              </a:buClr>
              <a:buSzPct val="110000"/>
              <a:buFont typeface="Arial" panose="020B0604020202020204" pitchFamily="34" charset="0"/>
              <a:buChar char="•"/>
              <a:tabLst/>
              <a:defRPr/>
            </a:pPr>
            <a:r>
              <a:rPr lang="en-GB" sz="1600" b="1">
                <a:solidFill>
                  <a:srgbClr val="002D6C"/>
                </a:solidFill>
                <a:latin typeface="Verdana" panose="020B0604030504040204" pitchFamily="34" charset="0"/>
              </a:rPr>
              <a:t>Differentiation between the new and non-new trade item needed or not</a:t>
            </a:r>
          </a:p>
          <a:p>
            <a:pPr marL="285750" marR="0" lvl="0" indent="-285750" algn="l" defTabSz="1213807" rtl="0" eaLnBrk="1" fontAlgn="auto" latinLnBrk="0" hangingPunct="1">
              <a:lnSpc>
                <a:spcPct val="100000"/>
              </a:lnSpc>
              <a:spcBef>
                <a:spcPts val="796"/>
              </a:spcBef>
              <a:spcAft>
                <a:spcPts val="0"/>
              </a:spcAft>
              <a:buClr>
                <a:srgbClr val="F26334"/>
              </a:buClr>
              <a:buSzPct val="110000"/>
              <a:buFont typeface="Arial" panose="020B0604020202020204" pitchFamily="34" charset="0"/>
              <a:buChar char="•"/>
              <a:tabLst/>
              <a:defRPr/>
            </a:pPr>
            <a:r>
              <a:rPr kumimoji="0" lang="en-GB" sz="1600" b="1" i="0" u="none" strike="noStrike" kern="1200" cap="none" spc="0" normalizeH="0" baseline="0" noProof="0">
                <a:ln>
                  <a:noFill/>
                </a:ln>
                <a:solidFill>
                  <a:srgbClr val="002D6C"/>
                </a:solidFill>
                <a:effectLst/>
                <a:uLnTx/>
                <a:uFillTx/>
                <a:latin typeface="Verdana" panose="020B0604030504040204" pitchFamily="34" charset="0"/>
                <a:ea typeface="+mn-ea"/>
                <a:cs typeface="+mn-cs"/>
              </a:rPr>
              <a:t>Operating in an </a:t>
            </a:r>
            <a:r>
              <a:rPr lang="en-GB" sz="1600" b="1">
                <a:solidFill>
                  <a:srgbClr val="002D6C"/>
                </a:solidFill>
                <a:latin typeface="Verdana" panose="020B0604030504040204" pitchFamily="34" charset="0"/>
              </a:rPr>
              <a:t>o</a:t>
            </a:r>
            <a:r>
              <a:rPr kumimoji="0" lang="en-GB" sz="1600" b="1" i="0" u="none" strike="noStrike" kern="1200" cap="none" spc="0" normalizeH="0" baseline="0" noProof="0">
                <a:ln>
                  <a:noFill/>
                </a:ln>
                <a:solidFill>
                  <a:srgbClr val="002D6C"/>
                </a:solidFill>
                <a:effectLst/>
                <a:uLnTx/>
                <a:uFillTx/>
                <a:latin typeface="Verdana" panose="020B0604030504040204" pitchFamily="34" charset="0"/>
                <a:ea typeface="+mn-ea"/>
                <a:cs typeface="+mn-cs"/>
              </a:rPr>
              <a:t>pen or closed supply</a:t>
            </a:r>
            <a:r>
              <a:rPr lang="en-GB" sz="1600" b="1">
                <a:solidFill>
                  <a:srgbClr val="002D6C"/>
                </a:solidFill>
                <a:latin typeface="Verdana" panose="020B0604030504040204" pitchFamily="34" charset="0"/>
              </a:rPr>
              <a:t> chain</a:t>
            </a:r>
            <a:r>
              <a:rPr kumimoji="0" lang="en-GB" sz="1600" b="1" i="0" u="none" strike="noStrike" kern="1200" cap="none" spc="0" normalizeH="0" baseline="0" noProof="0">
                <a:ln>
                  <a:noFill/>
                </a:ln>
                <a:solidFill>
                  <a:srgbClr val="002D6C"/>
                </a:solidFill>
                <a:effectLst/>
                <a:uLnTx/>
                <a:uFillTx/>
                <a:latin typeface="Verdana" panose="020B0604030504040204" pitchFamily="34" charset="0"/>
                <a:ea typeface="+mn-ea"/>
                <a:cs typeface="+mn-cs"/>
              </a:rPr>
              <a:t> environment</a:t>
            </a:r>
            <a:endParaRPr kumimoji="0" lang="en-GB" sz="1600" b="0" i="0" u="none" strike="noStrike" kern="1200" cap="none" spc="0" normalizeH="0" baseline="0" noProof="0">
              <a:ln>
                <a:noFill/>
              </a:ln>
              <a:solidFill>
                <a:srgbClr val="002C6C"/>
              </a:solidFill>
              <a:effectLst/>
              <a:uLnTx/>
              <a:uFillTx/>
              <a:latin typeface="Verdana" panose="020B0604030504040204" pitchFamily="34" charset="0"/>
              <a:ea typeface="+mn-ea"/>
              <a:cs typeface="+mn-cs"/>
            </a:endParaRPr>
          </a:p>
        </p:txBody>
      </p:sp>
    </p:spTree>
    <p:extLst>
      <p:ext uri="{BB962C8B-B14F-4D97-AF65-F5344CB8AC3E}">
        <p14:creationId xmlns:p14="http://schemas.microsoft.com/office/powerpoint/2010/main" val="17232745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DAB9A21E-8AA0-46B3-9537-7E98F825F8BE}"/>
              </a:ext>
            </a:extLst>
          </p:cNvPr>
          <p:cNvSpPr/>
          <p:nvPr/>
        </p:nvSpPr>
        <p:spPr>
          <a:xfrm>
            <a:off x="5075" y="1571946"/>
            <a:ext cx="4186781" cy="4556765"/>
          </a:xfrm>
          <a:prstGeom prst="rect">
            <a:avLst/>
          </a:prstGeom>
          <a:solidFill>
            <a:srgbClr val="F5EB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6963" rtl="0" eaLnBrk="1" fontAlgn="auto" latinLnBrk="0" hangingPunct="1">
              <a:lnSpc>
                <a:spcPct val="100000"/>
              </a:lnSpc>
              <a:spcBef>
                <a:spcPts val="0"/>
              </a:spcBef>
              <a:spcAft>
                <a:spcPts val="0"/>
              </a:spcAft>
              <a:buClrTx/>
              <a:buSzTx/>
              <a:buFontTx/>
              <a:buNone/>
              <a:tabLst/>
              <a:defRPr/>
            </a:pPr>
            <a:endParaRPr kumimoji="0" lang="en-GB" sz="2389"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4" name="Rectangle 53">
            <a:extLst>
              <a:ext uri="{FF2B5EF4-FFF2-40B4-BE49-F238E27FC236}">
                <a16:creationId xmlns:a16="http://schemas.microsoft.com/office/drawing/2014/main" id="{211F9DCA-F851-456C-8173-CB81D9F55153}"/>
              </a:ext>
            </a:extLst>
          </p:cNvPr>
          <p:cNvSpPr/>
          <p:nvPr/>
        </p:nvSpPr>
        <p:spPr>
          <a:xfrm>
            <a:off x="9016410" y="2496621"/>
            <a:ext cx="3175590" cy="2736764"/>
          </a:xfrm>
          <a:prstGeom prst="rect">
            <a:avLst/>
          </a:prstGeom>
          <a:solidFill>
            <a:srgbClr val="BF83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6963" rtl="0" eaLnBrk="1" fontAlgn="auto" latinLnBrk="0" hangingPunct="1">
              <a:lnSpc>
                <a:spcPct val="100000"/>
              </a:lnSpc>
              <a:spcBef>
                <a:spcPts val="0"/>
              </a:spcBef>
              <a:spcAft>
                <a:spcPts val="0"/>
              </a:spcAft>
              <a:buClrTx/>
              <a:buSzTx/>
              <a:buFontTx/>
              <a:buNone/>
              <a:tabLst/>
              <a:defRPr/>
            </a:pPr>
            <a:endParaRPr kumimoji="0" lang="en-GB" sz="2389"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Rectangle 24">
            <a:extLst>
              <a:ext uri="{FF2B5EF4-FFF2-40B4-BE49-F238E27FC236}">
                <a16:creationId xmlns:a16="http://schemas.microsoft.com/office/drawing/2014/main" id="{101A4C97-335D-74AF-87BB-9CC12C6EEBA8}"/>
              </a:ext>
            </a:extLst>
          </p:cNvPr>
          <p:cNvSpPr/>
          <p:nvPr/>
        </p:nvSpPr>
        <p:spPr>
          <a:xfrm>
            <a:off x="-6268" y="942212"/>
            <a:ext cx="12198267" cy="817229"/>
          </a:xfrm>
          <a:prstGeom prst="rect">
            <a:avLst/>
          </a:prstGeom>
          <a:solidFill>
            <a:srgbClr val="BF83B9"/>
          </a:solidFill>
          <a:ln w="14015" cap="flat">
            <a:noFill/>
            <a:prstDash val="solid"/>
            <a:miter/>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6963" rtl="0" eaLnBrk="1" fontAlgn="auto" latinLnBrk="0" hangingPunct="1">
              <a:lnSpc>
                <a:spcPct val="100000"/>
              </a:lnSpc>
              <a:spcBef>
                <a:spcPts val="0"/>
              </a:spcBef>
              <a:spcAft>
                <a:spcPts val="0"/>
              </a:spcAft>
              <a:buClrTx/>
              <a:buSzTx/>
              <a:buFontTx/>
              <a:buNone/>
              <a:tabLst/>
              <a:defRPr/>
            </a:pPr>
            <a:endParaRPr kumimoji="0" lang="en-GB" sz="2389"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Rectangle 6">
            <a:extLst>
              <a:ext uri="{FF2B5EF4-FFF2-40B4-BE49-F238E27FC236}">
                <a16:creationId xmlns:a16="http://schemas.microsoft.com/office/drawing/2014/main" id="{1A7395A6-01C2-9CF3-51A7-3416F2E4E551}"/>
              </a:ext>
            </a:extLst>
          </p:cNvPr>
          <p:cNvSpPr/>
          <p:nvPr/>
        </p:nvSpPr>
        <p:spPr>
          <a:xfrm>
            <a:off x="5795" y="682963"/>
            <a:ext cx="6795107" cy="60695"/>
          </a:xfrm>
          <a:prstGeom prst="rect">
            <a:avLst/>
          </a:prstGeom>
          <a:solidFill>
            <a:srgbClr val="C1D8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6963" rtl="0" eaLnBrk="1" fontAlgn="auto" latinLnBrk="0" hangingPunct="1">
              <a:lnSpc>
                <a:spcPct val="100000"/>
              </a:lnSpc>
              <a:spcBef>
                <a:spcPts val="0"/>
              </a:spcBef>
              <a:spcAft>
                <a:spcPts val="0"/>
              </a:spcAft>
              <a:buClrTx/>
              <a:buSzTx/>
              <a:buFontTx/>
              <a:buNone/>
              <a:tabLst/>
              <a:defRPr/>
            </a:pPr>
            <a:endParaRPr kumimoji="0" lang="en-GB" sz="2389"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TextBox 7">
            <a:extLst>
              <a:ext uri="{FF2B5EF4-FFF2-40B4-BE49-F238E27FC236}">
                <a16:creationId xmlns:a16="http://schemas.microsoft.com/office/drawing/2014/main" id="{1A8B91AB-2140-D7F3-D873-C3D7896396AA}"/>
              </a:ext>
            </a:extLst>
          </p:cNvPr>
          <p:cNvSpPr txBox="1"/>
          <p:nvPr/>
        </p:nvSpPr>
        <p:spPr>
          <a:xfrm>
            <a:off x="183753" y="192645"/>
            <a:ext cx="6795105" cy="459998"/>
          </a:xfrm>
          <a:prstGeom prst="rect">
            <a:avLst/>
          </a:prstGeom>
          <a:noFill/>
        </p:spPr>
        <p:txBody>
          <a:bodyPr wrap="square" rtlCol="0">
            <a:spAutoFit/>
          </a:bodyPr>
          <a:lstStyle/>
          <a:p>
            <a:pPr marL="0" marR="0" lvl="0" indent="0" algn="l" defTabSz="606963" rtl="0" eaLnBrk="1" fontAlgn="auto" latinLnBrk="0" hangingPunct="1">
              <a:lnSpc>
                <a:spcPct val="100000"/>
              </a:lnSpc>
              <a:spcBef>
                <a:spcPts val="0"/>
              </a:spcBef>
              <a:spcAft>
                <a:spcPts val="0"/>
              </a:spcAft>
              <a:buClrTx/>
              <a:buSzTx/>
              <a:buFontTx/>
              <a:buNone/>
              <a:tabLst/>
              <a:defRPr/>
            </a:pPr>
            <a:r>
              <a:rPr kumimoji="0" lang="en-GB" sz="2389" b="1" i="0" u="none" strike="noStrike" kern="1200" cap="none" spc="0" normalizeH="0" baseline="0" noProof="0">
                <a:ln>
                  <a:noFill/>
                </a:ln>
                <a:solidFill>
                  <a:srgbClr val="002D6C"/>
                </a:solidFill>
                <a:effectLst/>
                <a:uLnTx/>
                <a:uFillTx/>
                <a:latin typeface="Verdana" panose="020B0604030504040204" pitchFamily="34" charset="0"/>
                <a:ea typeface="Verdana" panose="020B0604030504040204" pitchFamily="34" charset="0"/>
                <a:cs typeface="+mn-cs"/>
              </a:rPr>
              <a:t>Non-new item definition</a:t>
            </a:r>
          </a:p>
        </p:txBody>
      </p:sp>
      <p:sp>
        <p:nvSpPr>
          <p:cNvPr id="38" name="TextBox 37">
            <a:extLst>
              <a:ext uri="{FF2B5EF4-FFF2-40B4-BE49-F238E27FC236}">
                <a16:creationId xmlns:a16="http://schemas.microsoft.com/office/drawing/2014/main" id="{AE077B0F-6F36-7815-89D7-E6048B009AE6}"/>
              </a:ext>
            </a:extLst>
          </p:cNvPr>
          <p:cNvSpPr txBox="1"/>
          <p:nvPr/>
        </p:nvSpPr>
        <p:spPr>
          <a:xfrm>
            <a:off x="87188" y="1010359"/>
            <a:ext cx="11748641" cy="646331"/>
          </a:xfrm>
          <a:prstGeom prst="rect">
            <a:avLst/>
          </a:prstGeom>
          <a:noFill/>
        </p:spPr>
        <p:txBody>
          <a:bodyPr wrap="square" lIns="91440" tIns="45720" rIns="91440" bIns="45720" rtlCol="0" anchor="t">
            <a:spAutoFit/>
          </a:bodyPr>
          <a:lstStyle/>
          <a:p>
            <a:pPr marL="98425" defTabSz="606963">
              <a:defRPr/>
            </a:pPr>
            <a:r>
              <a:rPr kumimoji="0" lang="en-US" sz="1800" b="1" i="0" u="none" strike="noStrike" kern="1200" cap="none" spc="0" normalizeH="0" baseline="0" noProof="0">
                <a:ln>
                  <a:noFill/>
                </a:ln>
                <a:solidFill>
                  <a:prstClr val="white"/>
                </a:solidFill>
                <a:effectLst/>
                <a:uLnTx/>
                <a:uFillTx/>
                <a:latin typeface="Verdana"/>
                <a:ea typeface="+mn-ea"/>
                <a:cs typeface="+mn-cs"/>
              </a:rPr>
              <a:t>A non-new item is a trade item that is being made available for sale or use after first </a:t>
            </a:r>
            <a:r>
              <a:rPr lang="en-US" b="1">
                <a:solidFill>
                  <a:prstClr val="white"/>
                </a:solidFill>
                <a:latin typeface="Verdana"/>
              </a:rPr>
              <a:t>use or</a:t>
            </a:r>
            <a:r>
              <a:rPr kumimoji="0" lang="en-US" sz="1800" b="1" i="0" u="none" strike="noStrike" kern="1200" cap="none" spc="0" normalizeH="0" baseline="0" noProof="0">
                <a:ln>
                  <a:noFill/>
                </a:ln>
                <a:solidFill>
                  <a:prstClr val="white"/>
                </a:solidFill>
                <a:effectLst/>
                <a:uLnTx/>
                <a:uFillTx/>
                <a:latin typeface="Verdana"/>
                <a:ea typeface="+mn-ea"/>
                <a:cs typeface="+mn-cs"/>
              </a:rPr>
              <a:t> consumer purchase (e.g., used, repurposed, refurbished, second life</a:t>
            </a:r>
            <a:r>
              <a:rPr lang="en-US" b="1">
                <a:solidFill>
                  <a:prstClr val="white"/>
                </a:solidFill>
                <a:latin typeface="Verdana"/>
              </a:rPr>
              <a:t>).</a:t>
            </a:r>
            <a:endParaRPr kumimoji="0" lang="en-US" sz="1800" b="0" i="0" u="none" strike="noStrike" kern="1200" cap="none" spc="0" normalizeH="0" baseline="0" noProof="0">
              <a:ln>
                <a:noFill/>
              </a:ln>
              <a:solidFill>
                <a:prstClr val="white"/>
              </a:solidFill>
              <a:effectLst/>
              <a:uLnTx/>
              <a:uFillTx/>
              <a:latin typeface="Verdana"/>
              <a:ea typeface="Verdana"/>
              <a:cs typeface="+mn-cs"/>
            </a:endParaRPr>
          </a:p>
        </p:txBody>
      </p:sp>
      <p:sp>
        <p:nvSpPr>
          <p:cNvPr id="53" name="TextBox 52">
            <a:extLst>
              <a:ext uri="{FF2B5EF4-FFF2-40B4-BE49-F238E27FC236}">
                <a16:creationId xmlns:a16="http://schemas.microsoft.com/office/drawing/2014/main" id="{C7B3D85C-3127-4852-BA18-CF34D9F010CD}"/>
              </a:ext>
            </a:extLst>
          </p:cNvPr>
          <p:cNvSpPr txBox="1"/>
          <p:nvPr/>
        </p:nvSpPr>
        <p:spPr>
          <a:xfrm>
            <a:off x="9244911" y="3068503"/>
            <a:ext cx="2794535" cy="1808252"/>
          </a:xfrm>
          <a:prstGeom prst="rect">
            <a:avLst/>
          </a:prstGeom>
          <a:noFill/>
        </p:spPr>
        <p:txBody>
          <a:bodyPr wrap="square" rtlCol="0">
            <a:spAutoFit/>
          </a:bodyPr>
          <a:lstStyle/>
          <a:p>
            <a:pPr marL="0" marR="0" lvl="0" indent="0" algn="l" defTabSz="606963" rtl="0" eaLnBrk="1" fontAlgn="auto" latinLnBrk="0" hangingPunct="1">
              <a:lnSpc>
                <a:spcPct val="100000"/>
              </a:lnSpc>
              <a:spcBef>
                <a:spcPts val="0"/>
              </a:spcBef>
              <a:spcAft>
                <a:spcPts val="0"/>
              </a:spcAft>
              <a:buClrTx/>
              <a:buSzTx/>
              <a:buFontTx/>
              <a:buNone/>
              <a:tabLst/>
              <a:defRPr/>
            </a:pPr>
            <a:r>
              <a:rPr kumimoji="0" lang="en-GB" sz="1593" b="0"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mn-cs"/>
              </a:rPr>
              <a:t>GS1, in collaboration with industry, developed a solution to provide consistent and accurate identification of non-new items to benefit all stakeholders.</a:t>
            </a:r>
          </a:p>
        </p:txBody>
      </p:sp>
      <p:grpSp>
        <p:nvGrpSpPr>
          <p:cNvPr id="24" name="Group 23">
            <a:extLst>
              <a:ext uri="{FF2B5EF4-FFF2-40B4-BE49-F238E27FC236}">
                <a16:creationId xmlns:a16="http://schemas.microsoft.com/office/drawing/2014/main" id="{DC43B227-9707-4D5F-A48D-76C163423667}"/>
              </a:ext>
            </a:extLst>
          </p:cNvPr>
          <p:cNvGrpSpPr/>
          <p:nvPr/>
        </p:nvGrpSpPr>
        <p:grpSpPr>
          <a:xfrm>
            <a:off x="11513263" y="111577"/>
            <a:ext cx="565043" cy="565043"/>
            <a:chOff x="8219656" y="21146"/>
            <a:chExt cx="794228" cy="794228"/>
          </a:xfrm>
        </p:grpSpPr>
        <p:sp>
          <p:nvSpPr>
            <p:cNvPr id="27" name="Oval 26">
              <a:extLst>
                <a:ext uri="{FF2B5EF4-FFF2-40B4-BE49-F238E27FC236}">
                  <a16:creationId xmlns:a16="http://schemas.microsoft.com/office/drawing/2014/main" id="{BD37E2EC-E3F2-4D14-9FC0-F31DA85311CA}"/>
                </a:ext>
              </a:extLst>
            </p:cNvPr>
            <p:cNvSpPr/>
            <p:nvPr/>
          </p:nvSpPr>
          <p:spPr>
            <a:xfrm>
              <a:off x="8219656" y="21146"/>
              <a:ext cx="794228" cy="7942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6963" rtl="0" eaLnBrk="1" fontAlgn="auto" latinLnBrk="0" hangingPunct="1">
                <a:lnSpc>
                  <a:spcPct val="100000"/>
                </a:lnSpc>
                <a:spcBef>
                  <a:spcPts val="0"/>
                </a:spcBef>
                <a:spcAft>
                  <a:spcPts val="0"/>
                </a:spcAft>
                <a:buClrTx/>
                <a:buSzTx/>
                <a:buFontTx/>
                <a:buNone/>
                <a:tabLst/>
                <a:defRPr/>
              </a:pPr>
              <a:endParaRPr kumimoji="0" lang="en-IN" sz="2389"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 name="Rectangle 30">
              <a:extLst>
                <a:ext uri="{FF2B5EF4-FFF2-40B4-BE49-F238E27FC236}">
                  <a16:creationId xmlns:a16="http://schemas.microsoft.com/office/drawing/2014/main" id="{10A071D4-E793-47D2-9EF1-222FDB21FB76}"/>
                </a:ext>
              </a:extLst>
            </p:cNvPr>
            <p:cNvSpPr/>
            <p:nvPr/>
          </p:nvSpPr>
          <p:spPr>
            <a:xfrm>
              <a:off x="8274277" y="82312"/>
              <a:ext cx="684986" cy="671897"/>
            </a:xfrm>
            <a:prstGeom prst="rect">
              <a:avLst/>
            </a:prstGeom>
            <a:blipFill rotWithShape="1">
              <a:blip r:embed="rId3"/>
              <a:stretch>
                <a:fillRect/>
              </a:stretch>
            </a:blip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6963" rtl="0" eaLnBrk="1" fontAlgn="auto" latinLnBrk="0" hangingPunct="1">
                <a:lnSpc>
                  <a:spcPct val="100000"/>
                </a:lnSpc>
                <a:spcBef>
                  <a:spcPts val="0"/>
                </a:spcBef>
                <a:spcAft>
                  <a:spcPts val="0"/>
                </a:spcAft>
                <a:buClrTx/>
                <a:buSzTx/>
                <a:buFontTx/>
                <a:buNone/>
                <a:tabLst/>
                <a:defRPr/>
              </a:pPr>
              <a:endParaRPr kumimoji="0" lang="en-GB" sz="2389"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26" name="Rectangle 25">
            <a:extLst>
              <a:ext uri="{FF2B5EF4-FFF2-40B4-BE49-F238E27FC236}">
                <a16:creationId xmlns:a16="http://schemas.microsoft.com/office/drawing/2014/main" id="{F1C43618-1211-44DB-A026-C1AD8474A856}"/>
              </a:ext>
            </a:extLst>
          </p:cNvPr>
          <p:cNvSpPr/>
          <p:nvPr/>
        </p:nvSpPr>
        <p:spPr>
          <a:xfrm flipV="1">
            <a:off x="-2" y="6128711"/>
            <a:ext cx="12192001" cy="729285"/>
          </a:xfrm>
          <a:prstGeom prst="rect">
            <a:avLst/>
          </a:prstGeom>
          <a:solidFill>
            <a:srgbClr val="E6E7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6963" rtl="0" eaLnBrk="1" fontAlgn="auto" latinLnBrk="0" hangingPunct="1">
              <a:lnSpc>
                <a:spcPct val="100000"/>
              </a:lnSpc>
              <a:spcBef>
                <a:spcPts val="0"/>
              </a:spcBef>
              <a:spcAft>
                <a:spcPts val="0"/>
              </a:spcAft>
              <a:buClrTx/>
              <a:buSzTx/>
              <a:buFontTx/>
              <a:buNone/>
              <a:tabLst/>
              <a:defRPr/>
            </a:pPr>
            <a:endParaRPr kumimoji="0" lang="en-GB" sz="2389"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0" name="Graphic 29">
            <a:extLst>
              <a:ext uri="{FF2B5EF4-FFF2-40B4-BE49-F238E27FC236}">
                <a16:creationId xmlns:a16="http://schemas.microsoft.com/office/drawing/2014/main" id="{24C03864-7109-4DF4-BE20-B6E94AEDA05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83757" y="6225844"/>
            <a:ext cx="538759" cy="439513"/>
          </a:xfrm>
          <a:prstGeom prst="rect">
            <a:avLst/>
          </a:prstGeom>
        </p:spPr>
      </p:pic>
      <p:sp>
        <p:nvSpPr>
          <p:cNvPr id="32" name="Footer Placeholder 18">
            <a:extLst>
              <a:ext uri="{FF2B5EF4-FFF2-40B4-BE49-F238E27FC236}">
                <a16:creationId xmlns:a16="http://schemas.microsoft.com/office/drawing/2014/main" id="{40B8E909-D319-4122-B761-AF118A8F0940}"/>
              </a:ext>
            </a:extLst>
          </p:cNvPr>
          <p:cNvSpPr>
            <a:spLocks noGrp="1"/>
          </p:cNvSpPr>
          <p:nvPr>
            <p:ph type="ftr" sz="quarter" idx="11"/>
          </p:nvPr>
        </p:nvSpPr>
        <p:spPr>
          <a:xfrm>
            <a:off x="5147891" y="6264612"/>
            <a:ext cx="4097020" cy="361976"/>
          </a:xfrm>
        </p:spPr>
        <p:txBody>
          <a:bodyPr/>
          <a:lstStyle/>
          <a:p>
            <a:pPr marL="0" marR="0" lvl="0" indent="0" algn="l" defTabSz="606963" rtl="0" eaLnBrk="1" fontAlgn="auto" latinLnBrk="0" hangingPunct="1">
              <a:lnSpc>
                <a:spcPct val="100000"/>
              </a:lnSpc>
              <a:spcBef>
                <a:spcPts val="0"/>
              </a:spcBef>
              <a:spcAft>
                <a:spcPts val="0"/>
              </a:spcAft>
              <a:buClrTx/>
              <a:buSzTx/>
              <a:buFontTx/>
              <a:buNone/>
              <a:tabLst/>
              <a:defRPr/>
            </a:pPr>
            <a:r>
              <a:rPr kumimoji="0" lang="en-GB" sz="1195" b="0" i="0" u="none" strike="noStrike" kern="1200" cap="none" spc="0" normalizeH="0" baseline="0" noProof="0">
                <a:ln>
                  <a:noFill/>
                </a:ln>
                <a:solidFill>
                  <a:prstClr val="black">
                    <a:tint val="75000"/>
                  </a:prstClr>
                </a:solidFill>
                <a:effectLst/>
                <a:uLnTx/>
                <a:uFillTx/>
                <a:latin typeface="Verdana" panose="020B0604030504040204" pitchFamily="34" charset="0"/>
                <a:ea typeface="Verdana" panose="020B0604030504040204" pitchFamily="34" charset="0"/>
                <a:cs typeface="+mn-cs"/>
              </a:rPr>
              <a:t>The Global Language of Business</a:t>
            </a:r>
          </a:p>
        </p:txBody>
      </p:sp>
      <p:sp>
        <p:nvSpPr>
          <p:cNvPr id="33" name="Slide Number Placeholder 19">
            <a:extLst>
              <a:ext uri="{FF2B5EF4-FFF2-40B4-BE49-F238E27FC236}">
                <a16:creationId xmlns:a16="http://schemas.microsoft.com/office/drawing/2014/main" id="{6803CCF8-5C22-4E06-8705-5F84877CCFF5}"/>
              </a:ext>
            </a:extLst>
          </p:cNvPr>
          <p:cNvSpPr>
            <a:spLocks noGrp="1"/>
          </p:cNvSpPr>
          <p:nvPr>
            <p:ph type="sldNum" sz="quarter" idx="12"/>
          </p:nvPr>
        </p:nvSpPr>
        <p:spPr>
          <a:xfrm>
            <a:off x="8599735" y="6264612"/>
            <a:ext cx="2731347" cy="361976"/>
          </a:xfrm>
        </p:spPr>
        <p:txBody>
          <a:bodyPr/>
          <a:lstStyle/>
          <a:p>
            <a:pPr marL="0" marR="0" lvl="0" indent="0" algn="r" defTabSz="606963" rtl="0" eaLnBrk="1" fontAlgn="auto" latinLnBrk="0" hangingPunct="1">
              <a:lnSpc>
                <a:spcPct val="100000"/>
              </a:lnSpc>
              <a:spcBef>
                <a:spcPts val="0"/>
              </a:spcBef>
              <a:spcAft>
                <a:spcPts val="0"/>
              </a:spcAft>
              <a:buClrTx/>
              <a:buSzTx/>
              <a:buFontTx/>
              <a:buNone/>
              <a:tabLst/>
              <a:defRPr/>
            </a:pPr>
            <a:fld id="{C03A9B0B-16FE-437C-852A-D18E2AA4C857}" type="slidenum">
              <a:rPr kumimoji="0" lang="en-GB" sz="1195" b="0" i="0" u="none" strike="noStrike" kern="1200" cap="none" spc="0" normalizeH="0" baseline="0" noProof="0">
                <a:ln>
                  <a:noFill/>
                </a:ln>
                <a:solidFill>
                  <a:prstClr val="black">
                    <a:tint val="75000"/>
                  </a:prstClr>
                </a:solidFill>
                <a:effectLst/>
                <a:uLnTx/>
                <a:uFillTx/>
                <a:latin typeface="Verdana" panose="020B0604030504040204" pitchFamily="34" charset="0"/>
                <a:ea typeface="Verdana" panose="020B0604030504040204" pitchFamily="34" charset="0"/>
                <a:cs typeface="+mn-cs"/>
              </a:rPr>
              <a:pPr marL="0" marR="0" lvl="0" indent="0" algn="r" defTabSz="606963" rtl="0" eaLnBrk="1" fontAlgn="auto" latinLnBrk="0" hangingPunct="1">
                <a:lnSpc>
                  <a:spcPct val="100000"/>
                </a:lnSpc>
                <a:spcBef>
                  <a:spcPts val="0"/>
                </a:spcBef>
                <a:spcAft>
                  <a:spcPts val="0"/>
                </a:spcAft>
                <a:buClrTx/>
                <a:buSzTx/>
                <a:buFontTx/>
                <a:buNone/>
                <a:tabLst/>
                <a:defRPr/>
              </a:pPr>
              <a:t>2</a:t>
            </a:fld>
            <a:endParaRPr kumimoji="0" lang="en-GB" sz="1195" b="0" i="0" u="none" strike="noStrike" kern="1200" cap="none" spc="0" normalizeH="0" baseline="0" noProof="0">
              <a:ln>
                <a:noFill/>
              </a:ln>
              <a:solidFill>
                <a:prstClr val="black">
                  <a:tint val="75000"/>
                </a:prstClr>
              </a:solidFill>
              <a:effectLst/>
              <a:uLnTx/>
              <a:uFillTx/>
              <a:latin typeface="Verdana" panose="020B0604030504040204" pitchFamily="34" charset="0"/>
              <a:ea typeface="Verdana" panose="020B0604030504040204" pitchFamily="34" charset="0"/>
              <a:cs typeface="+mn-cs"/>
            </a:endParaRPr>
          </a:p>
        </p:txBody>
      </p:sp>
      <p:sp>
        <p:nvSpPr>
          <p:cNvPr id="34" name="Footer Placeholder 18">
            <a:extLst>
              <a:ext uri="{FF2B5EF4-FFF2-40B4-BE49-F238E27FC236}">
                <a16:creationId xmlns:a16="http://schemas.microsoft.com/office/drawing/2014/main" id="{FEAAD669-50E8-4CE2-A202-6230651DE846}"/>
              </a:ext>
            </a:extLst>
          </p:cNvPr>
          <p:cNvSpPr txBox="1">
            <a:spLocks/>
          </p:cNvSpPr>
          <p:nvPr/>
        </p:nvSpPr>
        <p:spPr>
          <a:xfrm>
            <a:off x="9244912" y="6264612"/>
            <a:ext cx="1407393" cy="361976"/>
          </a:xfrm>
          <a:prstGeom prst="rect">
            <a:avLst/>
          </a:prstGeom>
        </p:spPr>
        <p:txBody>
          <a:bodyPr vert="horz" lIns="121393" tIns="60696" rIns="121393" bIns="60696"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606963" rtl="0" eaLnBrk="1" fontAlgn="auto" latinLnBrk="0" hangingPunct="1">
              <a:lnSpc>
                <a:spcPct val="100000"/>
              </a:lnSpc>
              <a:spcBef>
                <a:spcPts val="0"/>
              </a:spcBef>
              <a:spcAft>
                <a:spcPts val="0"/>
              </a:spcAft>
              <a:buClrTx/>
              <a:buSzTx/>
              <a:buFontTx/>
              <a:buNone/>
              <a:tabLst/>
              <a:defRPr/>
            </a:pPr>
            <a:r>
              <a:rPr kumimoji="0" lang="en-GB" sz="1189" b="0" i="0" u="none" strike="noStrike" kern="1200" cap="none" spc="0" normalizeH="0" baseline="0" noProof="0">
                <a:ln>
                  <a:noFill/>
                </a:ln>
                <a:solidFill>
                  <a:prstClr val="black">
                    <a:tint val="75000"/>
                  </a:prstClr>
                </a:solidFill>
                <a:effectLst/>
                <a:uLnTx/>
                <a:uFillTx/>
                <a:latin typeface="Verdana" panose="020B0604030504040204" pitchFamily="34" charset="0"/>
                <a:ea typeface="Verdana" panose="020B0604030504040204" pitchFamily="34" charset="0"/>
                <a:cs typeface="+mn-cs"/>
              </a:rPr>
              <a:t>GS1 2024</a:t>
            </a:r>
          </a:p>
        </p:txBody>
      </p:sp>
      <p:grpSp>
        <p:nvGrpSpPr>
          <p:cNvPr id="4" name="Group 3">
            <a:extLst>
              <a:ext uri="{FF2B5EF4-FFF2-40B4-BE49-F238E27FC236}">
                <a16:creationId xmlns:a16="http://schemas.microsoft.com/office/drawing/2014/main" id="{9B9A66F8-6635-444F-B859-10DE99D2AEAF}"/>
              </a:ext>
            </a:extLst>
          </p:cNvPr>
          <p:cNvGrpSpPr/>
          <p:nvPr/>
        </p:nvGrpSpPr>
        <p:grpSpPr>
          <a:xfrm>
            <a:off x="261591" y="1882702"/>
            <a:ext cx="3673749" cy="3419865"/>
            <a:chOff x="202884" y="2022040"/>
            <a:chExt cx="3673749" cy="3419865"/>
          </a:xfrm>
        </p:grpSpPr>
        <p:pic>
          <p:nvPicPr>
            <p:cNvPr id="28" name="Picture 27" descr="A logo of a shirt&#10;&#10;Description automatically generated">
              <a:extLst>
                <a:ext uri="{FF2B5EF4-FFF2-40B4-BE49-F238E27FC236}">
                  <a16:creationId xmlns:a16="http://schemas.microsoft.com/office/drawing/2014/main" id="{96C6D17F-4F58-49B6-82DE-EF2644A7292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35827" y="2022040"/>
              <a:ext cx="1607862" cy="1664946"/>
            </a:xfrm>
            <a:prstGeom prst="rect">
              <a:avLst/>
            </a:prstGeom>
          </p:spPr>
        </p:pic>
        <p:grpSp>
          <p:nvGrpSpPr>
            <p:cNvPr id="2" name="Group 1">
              <a:extLst>
                <a:ext uri="{FF2B5EF4-FFF2-40B4-BE49-F238E27FC236}">
                  <a16:creationId xmlns:a16="http://schemas.microsoft.com/office/drawing/2014/main" id="{134BA733-DA53-4749-A253-81DE416752BB}"/>
                </a:ext>
              </a:extLst>
            </p:cNvPr>
            <p:cNvGrpSpPr/>
            <p:nvPr/>
          </p:nvGrpSpPr>
          <p:grpSpPr>
            <a:xfrm>
              <a:off x="202884" y="3762246"/>
              <a:ext cx="3673749" cy="1679659"/>
              <a:chOff x="202884" y="3762246"/>
              <a:chExt cx="3673749" cy="1679659"/>
            </a:xfrm>
          </p:grpSpPr>
          <p:pic>
            <p:nvPicPr>
              <p:cNvPr id="29" name="Picture 28" descr="A blue cell phone with green arrows around it&#10;&#10;Description automatically generated">
                <a:extLst>
                  <a:ext uri="{FF2B5EF4-FFF2-40B4-BE49-F238E27FC236}">
                    <a16:creationId xmlns:a16="http://schemas.microsoft.com/office/drawing/2014/main" id="{683C32F2-6103-4A3A-B396-DB9D0DE87F2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02884" y="3762246"/>
                <a:ext cx="1622070" cy="1679659"/>
              </a:xfrm>
              <a:prstGeom prst="rect">
                <a:avLst/>
              </a:prstGeom>
            </p:spPr>
          </p:pic>
          <p:pic>
            <p:nvPicPr>
              <p:cNvPr id="36" name="Picture 35">
                <a:extLst>
                  <a:ext uri="{FF2B5EF4-FFF2-40B4-BE49-F238E27FC236}">
                    <a16:creationId xmlns:a16="http://schemas.microsoft.com/office/drawing/2014/main" id="{DAA2282A-EBDB-4D7B-AE46-2FA4A2497767}"/>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2254563" y="3762247"/>
                <a:ext cx="1622070" cy="1679658"/>
              </a:xfrm>
              <a:prstGeom prst="rect">
                <a:avLst/>
              </a:prstGeom>
            </p:spPr>
          </p:pic>
        </p:grpSp>
      </p:grpSp>
      <p:sp>
        <p:nvSpPr>
          <p:cNvPr id="37" name="Rectangle 36">
            <a:extLst>
              <a:ext uri="{FF2B5EF4-FFF2-40B4-BE49-F238E27FC236}">
                <a16:creationId xmlns:a16="http://schemas.microsoft.com/office/drawing/2014/main" id="{AB888BF7-7825-42DD-982B-9B572A9521C6}"/>
              </a:ext>
            </a:extLst>
          </p:cNvPr>
          <p:cNvSpPr/>
          <p:nvPr/>
        </p:nvSpPr>
        <p:spPr>
          <a:xfrm>
            <a:off x="4163840" y="2496621"/>
            <a:ext cx="4852569" cy="2736764"/>
          </a:xfrm>
          <a:prstGeom prst="rect">
            <a:avLst/>
          </a:prstGeom>
          <a:solidFill>
            <a:srgbClr val="E6E7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6963" rtl="0" eaLnBrk="1" fontAlgn="auto" latinLnBrk="0" hangingPunct="1">
              <a:lnSpc>
                <a:spcPct val="100000"/>
              </a:lnSpc>
              <a:spcBef>
                <a:spcPts val="0"/>
              </a:spcBef>
              <a:spcAft>
                <a:spcPts val="0"/>
              </a:spcAft>
              <a:buClrTx/>
              <a:buSzTx/>
              <a:buFontTx/>
              <a:buNone/>
              <a:tabLst/>
              <a:defRPr/>
            </a:pPr>
            <a:endParaRPr kumimoji="0" lang="en-GB" sz="2389"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C475F4CA-DE34-21CF-5AF8-AB70B828BD65}"/>
              </a:ext>
            </a:extLst>
          </p:cNvPr>
          <p:cNvSpPr txBox="1"/>
          <p:nvPr/>
        </p:nvSpPr>
        <p:spPr>
          <a:xfrm>
            <a:off x="4420357" y="2708491"/>
            <a:ext cx="4186782" cy="2422651"/>
          </a:xfrm>
          <a:prstGeom prst="rect">
            <a:avLst/>
          </a:prstGeom>
          <a:noFill/>
        </p:spPr>
        <p:txBody>
          <a:bodyPr wrap="square" lIns="91440" tIns="45720" rIns="91440" bIns="45720" rtlCol="0" anchor="t">
            <a:spAutoFit/>
          </a:bodyPr>
          <a:lstStyle/>
          <a:p>
            <a:pPr marL="0" marR="0" lvl="0" indent="0" algn="l" defTabSz="606963" rtl="0" eaLnBrk="1" fontAlgn="auto" latinLnBrk="0" hangingPunct="1">
              <a:lnSpc>
                <a:spcPct val="100000"/>
              </a:lnSpc>
              <a:spcBef>
                <a:spcPts val="0"/>
              </a:spcBef>
              <a:spcAft>
                <a:spcPts val="0"/>
              </a:spcAft>
              <a:buClrTx/>
              <a:buSzTx/>
              <a:buFontTx/>
              <a:buNone/>
              <a:tabLst/>
              <a:defRPr/>
            </a:pPr>
            <a:r>
              <a:rPr kumimoji="0" lang="en-GB" sz="1550" b="1" i="0" u="none" strike="noStrike" kern="1200" cap="none" spc="0" normalizeH="0" baseline="0" noProof="0">
                <a:ln>
                  <a:noFill/>
                </a:ln>
                <a:solidFill>
                  <a:srgbClr val="002060"/>
                </a:solidFill>
                <a:effectLst/>
                <a:uLnTx/>
                <a:uFillTx/>
                <a:latin typeface="Verdana"/>
                <a:ea typeface="Verdana"/>
                <a:cs typeface="Calibri" panose="020F0502020204030204"/>
              </a:rPr>
              <a:t>WHY NON-NEW IDENTIFICATION?</a:t>
            </a:r>
          </a:p>
          <a:p>
            <a:pPr marL="0" marR="0" lvl="0" indent="0" algn="l" defTabSz="606963" rtl="0" eaLnBrk="1" fontAlgn="auto" latinLnBrk="0" hangingPunct="1">
              <a:lnSpc>
                <a:spcPct val="100000"/>
              </a:lnSpc>
              <a:spcBef>
                <a:spcPts val="0"/>
              </a:spcBef>
              <a:spcAft>
                <a:spcPts val="0"/>
              </a:spcAft>
              <a:buClrTx/>
              <a:buSzTx/>
              <a:buFontTx/>
              <a:buNone/>
              <a:tabLst/>
              <a:defRPr/>
            </a:pPr>
            <a:endParaRPr kumimoji="0" lang="en-GB" sz="1593" b="1" i="0" u="none" strike="noStrike" kern="1200" cap="none" spc="0" normalizeH="0" baseline="0" noProof="0">
              <a:ln>
                <a:noFill/>
              </a:ln>
              <a:solidFill>
                <a:srgbClr val="002060"/>
              </a:solidFill>
              <a:effectLst/>
              <a:uLnTx/>
              <a:uFillTx/>
              <a:latin typeface="Verdana" panose="020B0604030504040204" pitchFamily="34" charset="0"/>
              <a:ea typeface="Verdana" panose="020B0604030504040204" pitchFamily="34" charset="0"/>
              <a:cs typeface="Calibri" panose="020F0502020204030204"/>
            </a:endParaRPr>
          </a:p>
          <a:p>
            <a:pPr marL="0" marR="0" lvl="0" indent="0" algn="l" defTabSz="606963" rtl="0" eaLnBrk="1" fontAlgn="auto" latinLnBrk="0" hangingPunct="1">
              <a:lnSpc>
                <a:spcPct val="100000"/>
              </a:lnSpc>
              <a:spcBef>
                <a:spcPts val="0"/>
              </a:spcBef>
              <a:spcAft>
                <a:spcPts val="0"/>
              </a:spcAft>
              <a:buClrTx/>
              <a:buSzTx/>
              <a:buFontTx/>
              <a:buNone/>
              <a:tabLst/>
              <a:defRPr/>
            </a:pPr>
            <a:r>
              <a:rPr kumimoji="0" lang="en-GB" sz="1500" b="0" i="0" u="none" strike="noStrike" kern="1200" cap="none" spc="0" normalizeH="0" baseline="0" noProof="0">
                <a:ln>
                  <a:noFill/>
                </a:ln>
                <a:solidFill>
                  <a:srgbClr val="002060"/>
                </a:solidFill>
                <a:effectLst/>
                <a:uLnTx/>
                <a:uFillTx/>
                <a:latin typeface="Verdana"/>
                <a:ea typeface="Verdana"/>
                <a:cs typeface="Calibri" panose="020F0502020204030204"/>
              </a:rPr>
              <a:t>Consumers have become more sustainability and cost conscious, driving the growth of the non-new market. This growth </a:t>
            </a:r>
            <a:r>
              <a:rPr lang="en-GB" sz="1500">
                <a:solidFill>
                  <a:srgbClr val="002060"/>
                </a:solidFill>
                <a:latin typeface="Verdana"/>
                <a:ea typeface="Verdana"/>
                <a:cs typeface="Calibri" panose="020F0502020204030204"/>
              </a:rPr>
              <a:t>started</a:t>
            </a:r>
            <a:r>
              <a:rPr kumimoji="0" lang="en-GB" sz="1500" b="0" i="0" u="none" strike="noStrike" kern="1200" cap="none" spc="0" normalizeH="0" baseline="0" noProof="0">
                <a:ln>
                  <a:noFill/>
                </a:ln>
                <a:solidFill>
                  <a:srgbClr val="002060"/>
                </a:solidFill>
                <a:effectLst/>
                <a:uLnTx/>
                <a:uFillTx/>
                <a:latin typeface="Verdana"/>
                <a:ea typeface="Verdana"/>
                <a:cs typeface="Calibri" panose="020F0502020204030204"/>
              </a:rPr>
              <a:t> online and has expanded to physical retail. GS1 GTIN management standard only addressed new product introductions and the need was to build rules for non-new items.</a:t>
            </a:r>
            <a:endParaRPr lang="en-GB" sz="1500" b="0" i="0" u="none" strike="noStrike" kern="1200" cap="none" spc="0" normalizeH="0" baseline="0" noProof="0">
              <a:ln>
                <a:noFill/>
              </a:ln>
              <a:solidFill>
                <a:srgbClr val="002060"/>
              </a:solidFill>
              <a:effectLst/>
              <a:uLnTx/>
              <a:uFillTx/>
              <a:latin typeface="Verdana"/>
              <a:ea typeface="Verdana"/>
              <a:cs typeface="Calibri" panose="020F0502020204030204"/>
            </a:endParaRPr>
          </a:p>
        </p:txBody>
      </p:sp>
      <p:pic>
        <p:nvPicPr>
          <p:cNvPr id="5" name="Graphic 4">
            <a:extLst>
              <a:ext uri="{FF2B5EF4-FFF2-40B4-BE49-F238E27FC236}">
                <a16:creationId xmlns:a16="http://schemas.microsoft.com/office/drawing/2014/main" id="{B44FA867-448D-484F-B3C9-D13AB4071C38}"/>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8678514" y="1897532"/>
            <a:ext cx="815199" cy="1257853"/>
          </a:xfrm>
          <a:prstGeom prst="rect">
            <a:avLst/>
          </a:prstGeom>
        </p:spPr>
      </p:pic>
      <p:sp>
        <p:nvSpPr>
          <p:cNvPr id="39" name="Footer Placeholder 18">
            <a:extLst>
              <a:ext uri="{FF2B5EF4-FFF2-40B4-BE49-F238E27FC236}">
                <a16:creationId xmlns:a16="http://schemas.microsoft.com/office/drawing/2014/main" id="{B44E9990-1FBD-4F60-AB82-711E9CEE3B2D}"/>
              </a:ext>
            </a:extLst>
          </p:cNvPr>
          <p:cNvSpPr txBox="1">
            <a:spLocks/>
          </p:cNvSpPr>
          <p:nvPr/>
        </p:nvSpPr>
        <p:spPr>
          <a:xfrm>
            <a:off x="829987" y="6264612"/>
            <a:ext cx="4097020" cy="361976"/>
          </a:xfrm>
          <a:prstGeom prst="rect">
            <a:avLst/>
          </a:prstGeom>
        </p:spPr>
        <p:txBody>
          <a:bodyPr vert="horz" lIns="121393" tIns="60696" rIns="121393" bIns="60696"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606963" rtl="0" eaLnBrk="1" fontAlgn="auto" latinLnBrk="0" hangingPunct="1">
              <a:lnSpc>
                <a:spcPct val="100000"/>
              </a:lnSpc>
              <a:spcBef>
                <a:spcPts val="0"/>
              </a:spcBef>
              <a:spcAft>
                <a:spcPts val="0"/>
              </a:spcAft>
              <a:buClrTx/>
              <a:buSzTx/>
              <a:buFontTx/>
              <a:buNone/>
              <a:tabLst/>
              <a:defRPr/>
            </a:pPr>
            <a:r>
              <a:rPr kumimoji="0" lang="en-GB" sz="1195" b="1" i="0" u="none" strike="noStrike" kern="1200" cap="none" spc="0" normalizeH="0" baseline="0" noProof="0">
                <a:ln>
                  <a:noFill/>
                </a:ln>
                <a:solidFill>
                  <a:srgbClr val="58595B"/>
                </a:solidFill>
                <a:effectLst/>
                <a:uLnTx/>
                <a:uFillTx/>
                <a:latin typeface="Verdana" panose="020B0604030504040204" pitchFamily="34" charset="0"/>
                <a:ea typeface="Verdana" panose="020B0604030504040204" pitchFamily="34" charset="0"/>
                <a:cs typeface="+mn-cs"/>
              </a:rPr>
              <a:t>Non-new – Trade Item Identification </a:t>
            </a:r>
          </a:p>
        </p:txBody>
      </p:sp>
      <p:sp>
        <p:nvSpPr>
          <p:cNvPr id="6" name="TextBox 5">
            <a:extLst>
              <a:ext uri="{FF2B5EF4-FFF2-40B4-BE49-F238E27FC236}">
                <a16:creationId xmlns:a16="http://schemas.microsoft.com/office/drawing/2014/main" id="{FB7D2D59-BCEF-5F89-BE66-755A70E0C0B8}"/>
              </a:ext>
            </a:extLst>
          </p:cNvPr>
          <p:cNvSpPr txBox="1"/>
          <p:nvPr/>
        </p:nvSpPr>
        <p:spPr>
          <a:xfrm>
            <a:off x="890216" y="5712097"/>
            <a:ext cx="11301783" cy="292388"/>
          </a:xfrm>
          <a:prstGeom prst="rect">
            <a:avLst/>
          </a:prstGeom>
          <a:solidFill>
            <a:srgbClr val="BF83B9"/>
          </a:solidFill>
          <a:ln w="14015" cap="flat">
            <a:noFill/>
            <a:prstDash val="solid"/>
            <a:miter/>
          </a:ln>
        </p:spPr>
        <p:txBody>
          <a:bodyPr wrap="square" lIns="91440" tIns="45720" rIns="91440" bIns="45720" rtlCol="0" anchor="t">
            <a:spAutoFit/>
          </a:bodyPr>
          <a:lstStyle/>
          <a:p>
            <a:pPr marL="0" marR="0" lvl="0" indent="0" algn="l" defTabSz="606963" rtl="0" eaLnBrk="1" fontAlgn="auto" latinLnBrk="0" hangingPunct="1">
              <a:lnSpc>
                <a:spcPct val="100000"/>
              </a:lnSpc>
              <a:spcBef>
                <a:spcPts val="0"/>
              </a:spcBef>
              <a:spcAft>
                <a:spcPts val="0"/>
              </a:spcAft>
              <a:buClrTx/>
              <a:buSzTx/>
              <a:buFontTx/>
              <a:buNone/>
              <a:tabLst/>
              <a:defRPr/>
            </a:pPr>
            <a:r>
              <a:rPr kumimoji="0" lang="en-GB" sz="1300" b="1" i="0" u="none" strike="noStrike" kern="1200" cap="none" spc="0" normalizeH="0" baseline="0" noProof="0">
                <a:ln>
                  <a:noFill/>
                </a:ln>
                <a:solidFill>
                  <a:prstClr val="white"/>
                </a:solidFill>
                <a:effectLst/>
                <a:uLnTx/>
                <a:uFillTx/>
                <a:latin typeface="Verdana"/>
                <a:ea typeface="Verdana"/>
                <a:cs typeface="+mn-cs"/>
              </a:rPr>
              <a:t>Note: </a:t>
            </a:r>
            <a:r>
              <a:rPr kumimoji="0" lang="en-US" sz="1300" b="0" i="0" u="none" strike="noStrike" kern="1200" cap="none" spc="0" normalizeH="0" baseline="0" noProof="0">
                <a:ln>
                  <a:noFill/>
                </a:ln>
                <a:solidFill>
                  <a:prstClr val="white"/>
                </a:solidFill>
                <a:effectLst/>
                <a:uLnTx/>
                <a:uFillTx/>
                <a:latin typeface="Verdana"/>
                <a:ea typeface="Verdana"/>
              </a:rPr>
              <a:t>Non-new trade items would not normally include trade items that have been returned in their original packaging for a refund.</a:t>
            </a:r>
          </a:p>
        </p:txBody>
      </p:sp>
      <p:pic>
        <p:nvPicPr>
          <p:cNvPr id="9" name="Graphic 8">
            <a:extLst>
              <a:ext uri="{FF2B5EF4-FFF2-40B4-BE49-F238E27FC236}">
                <a16:creationId xmlns:a16="http://schemas.microsoft.com/office/drawing/2014/main" id="{BC3A89FF-C6AA-9B3F-CE43-11B1BC346166}"/>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209261" y="5568824"/>
            <a:ext cx="581676" cy="594321"/>
          </a:xfrm>
          <a:prstGeom prst="rect">
            <a:avLst/>
          </a:prstGeom>
        </p:spPr>
      </p:pic>
    </p:spTree>
    <p:extLst>
      <p:ext uri="{BB962C8B-B14F-4D97-AF65-F5344CB8AC3E}">
        <p14:creationId xmlns:p14="http://schemas.microsoft.com/office/powerpoint/2010/main" val="38763764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50">
            <a:extLst>
              <a:ext uri="{FF2B5EF4-FFF2-40B4-BE49-F238E27FC236}">
                <a16:creationId xmlns:a16="http://schemas.microsoft.com/office/drawing/2014/main" id="{525C8AC3-3DFC-ECC2-E1F7-4A0AC4468445}"/>
              </a:ext>
            </a:extLst>
          </p:cNvPr>
          <p:cNvSpPr/>
          <p:nvPr/>
        </p:nvSpPr>
        <p:spPr>
          <a:xfrm>
            <a:off x="9894" y="3050812"/>
            <a:ext cx="12182105" cy="1528894"/>
          </a:xfrm>
          <a:prstGeom prst="rect">
            <a:avLst/>
          </a:prstGeom>
          <a:solidFill>
            <a:srgbClr val="888B8D">
              <a:alpha val="10000"/>
            </a:srgbClr>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Rectangle 6">
            <a:extLst>
              <a:ext uri="{FF2B5EF4-FFF2-40B4-BE49-F238E27FC236}">
                <a16:creationId xmlns:a16="http://schemas.microsoft.com/office/drawing/2014/main" id="{1A7395A6-01C2-9CF3-51A7-3416F2E4E551}"/>
              </a:ext>
            </a:extLst>
          </p:cNvPr>
          <p:cNvSpPr/>
          <p:nvPr/>
        </p:nvSpPr>
        <p:spPr>
          <a:xfrm>
            <a:off x="5795" y="682963"/>
            <a:ext cx="6795107" cy="60695"/>
          </a:xfrm>
          <a:prstGeom prst="rect">
            <a:avLst/>
          </a:prstGeom>
          <a:solidFill>
            <a:srgbClr val="C1D82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606963" rtl="0" eaLnBrk="1" fontAlgn="auto" latinLnBrk="0" hangingPunct="1">
              <a:lnSpc>
                <a:spcPct val="100000"/>
              </a:lnSpc>
              <a:spcBef>
                <a:spcPts val="0"/>
              </a:spcBef>
              <a:spcAft>
                <a:spcPts val="0"/>
              </a:spcAft>
              <a:buClrTx/>
              <a:buSzTx/>
              <a:buFontTx/>
              <a:buNone/>
              <a:tabLst/>
              <a:defRPr/>
            </a:pPr>
            <a:endParaRPr lang="en-GB" sz="2350" b="0" i="0" u="none" strike="noStrike" kern="1200" cap="none" spc="0" normalizeH="0" baseline="0" noProof="0">
              <a:ln>
                <a:noFill/>
              </a:ln>
              <a:solidFill>
                <a:prstClr val="white"/>
              </a:solidFill>
              <a:effectLst/>
              <a:highlight>
                <a:srgbClr val="C1D82F"/>
              </a:highlight>
              <a:uLnTx/>
              <a:uFillTx/>
              <a:latin typeface="Calibri" panose="020F0502020204030204"/>
              <a:cs typeface="Calibri"/>
            </a:endParaRPr>
          </a:p>
        </p:txBody>
      </p:sp>
      <p:sp>
        <p:nvSpPr>
          <p:cNvPr id="8" name="TextBox 7">
            <a:extLst>
              <a:ext uri="{FF2B5EF4-FFF2-40B4-BE49-F238E27FC236}">
                <a16:creationId xmlns:a16="http://schemas.microsoft.com/office/drawing/2014/main" id="{1A8B91AB-2140-D7F3-D873-C3D7896396AA}"/>
              </a:ext>
            </a:extLst>
          </p:cNvPr>
          <p:cNvSpPr txBox="1"/>
          <p:nvPr/>
        </p:nvSpPr>
        <p:spPr>
          <a:xfrm>
            <a:off x="87187" y="144348"/>
            <a:ext cx="11243895" cy="453970"/>
          </a:xfrm>
          <a:prstGeom prst="rect">
            <a:avLst/>
          </a:prstGeom>
          <a:noFill/>
        </p:spPr>
        <p:txBody>
          <a:bodyPr wrap="square" lIns="91440" tIns="45720" rIns="91440" bIns="45720" rtlCol="0" anchor="t">
            <a:spAutoFit/>
          </a:bodyPr>
          <a:lstStyle/>
          <a:p>
            <a:pPr defTabSz="606963">
              <a:defRPr/>
            </a:pPr>
            <a:r>
              <a:rPr lang="fr-FR" sz="2350" b="1">
                <a:solidFill>
                  <a:srgbClr val="002D6C"/>
                </a:solidFill>
                <a:latin typeface="Verdana"/>
                <a:ea typeface="Verdana"/>
              </a:rPr>
              <a:t>Industry identification requirements for non-new items </a:t>
            </a:r>
          </a:p>
        </p:txBody>
      </p:sp>
      <p:grpSp>
        <p:nvGrpSpPr>
          <p:cNvPr id="24" name="Group 23">
            <a:extLst>
              <a:ext uri="{FF2B5EF4-FFF2-40B4-BE49-F238E27FC236}">
                <a16:creationId xmlns:a16="http://schemas.microsoft.com/office/drawing/2014/main" id="{DC43B227-9707-4D5F-A48D-76C163423667}"/>
              </a:ext>
            </a:extLst>
          </p:cNvPr>
          <p:cNvGrpSpPr/>
          <p:nvPr/>
        </p:nvGrpSpPr>
        <p:grpSpPr>
          <a:xfrm>
            <a:off x="11513263" y="111577"/>
            <a:ext cx="565043" cy="565043"/>
            <a:chOff x="8219656" y="21146"/>
            <a:chExt cx="794228" cy="794228"/>
          </a:xfrm>
        </p:grpSpPr>
        <p:sp>
          <p:nvSpPr>
            <p:cNvPr id="27" name="Oval 26">
              <a:extLst>
                <a:ext uri="{FF2B5EF4-FFF2-40B4-BE49-F238E27FC236}">
                  <a16:creationId xmlns:a16="http://schemas.microsoft.com/office/drawing/2014/main" id="{BD37E2EC-E3F2-4D14-9FC0-F31DA85311CA}"/>
                </a:ext>
              </a:extLst>
            </p:cNvPr>
            <p:cNvSpPr/>
            <p:nvPr/>
          </p:nvSpPr>
          <p:spPr>
            <a:xfrm>
              <a:off x="8219656" y="21146"/>
              <a:ext cx="794228" cy="7942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6963" rtl="0" eaLnBrk="1" fontAlgn="auto" latinLnBrk="0" hangingPunct="1">
                <a:lnSpc>
                  <a:spcPct val="100000"/>
                </a:lnSpc>
                <a:spcBef>
                  <a:spcPts val="0"/>
                </a:spcBef>
                <a:spcAft>
                  <a:spcPts val="0"/>
                </a:spcAft>
                <a:buClrTx/>
                <a:buSzTx/>
                <a:buFontTx/>
                <a:buNone/>
                <a:tabLst/>
                <a:defRPr/>
              </a:pPr>
              <a:endParaRPr kumimoji="0" lang="en-IN" sz="2389"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 name="Rectangle 30">
              <a:extLst>
                <a:ext uri="{FF2B5EF4-FFF2-40B4-BE49-F238E27FC236}">
                  <a16:creationId xmlns:a16="http://schemas.microsoft.com/office/drawing/2014/main" id="{10A071D4-E793-47D2-9EF1-222FDB21FB76}"/>
                </a:ext>
              </a:extLst>
            </p:cNvPr>
            <p:cNvSpPr/>
            <p:nvPr/>
          </p:nvSpPr>
          <p:spPr>
            <a:xfrm>
              <a:off x="8274277" y="82312"/>
              <a:ext cx="684986" cy="671897"/>
            </a:xfrm>
            <a:prstGeom prst="rect">
              <a:avLst/>
            </a:prstGeom>
            <a:blipFill rotWithShape="1">
              <a:blip r:embed="rId3"/>
              <a:stretch>
                <a:fillRect/>
              </a:stretch>
            </a:blip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6963" rtl="0" eaLnBrk="1" fontAlgn="auto" latinLnBrk="0" hangingPunct="1">
                <a:lnSpc>
                  <a:spcPct val="100000"/>
                </a:lnSpc>
                <a:spcBef>
                  <a:spcPts val="0"/>
                </a:spcBef>
                <a:spcAft>
                  <a:spcPts val="0"/>
                </a:spcAft>
                <a:buClrTx/>
                <a:buSzTx/>
                <a:buFontTx/>
                <a:buNone/>
                <a:tabLst/>
                <a:defRPr/>
              </a:pPr>
              <a:endParaRPr kumimoji="0" lang="en-GB" sz="2389"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13" name="Rectangle 12">
            <a:extLst>
              <a:ext uri="{FF2B5EF4-FFF2-40B4-BE49-F238E27FC236}">
                <a16:creationId xmlns:a16="http://schemas.microsoft.com/office/drawing/2014/main" id="{F3FDA013-FF10-5BEA-C233-00E70CA10F7A}"/>
              </a:ext>
            </a:extLst>
          </p:cNvPr>
          <p:cNvSpPr/>
          <p:nvPr/>
        </p:nvSpPr>
        <p:spPr>
          <a:xfrm>
            <a:off x="9148069" y="2103624"/>
            <a:ext cx="2369059" cy="818130"/>
          </a:xfrm>
          <a:prstGeom prst="rect">
            <a:avLst/>
          </a:prstGeom>
          <a:solidFill>
            <a:srgbClr val="C1D82F">
              <a:alpha val="40000"/>
            </a:srgbClr>
          </a:solidFill>
          <a:ln w="25400">
            <a:noFill/>
          </a:ln>
          <a:effectLst/>
        </p:spPr>
        <p:style>
          <a:lnRef idx="1">
            <a:schemeClr val="accent1"/>
          </a:lnRef>
          <a:fillRef idx="3">
            <a:schemeClr val="accent1"/>
          </a:fillRef>
          <a:effectRef idx="2">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A11B3178-1B25-174B-1667-B0C58E642A6E}"/>
              </a:ext>
            </a:extLst>
          </p:cNvPr>
          <p:cNvSpPr/>
          <p:nvPr/>
        </p:nvSpPr>
        <p:spPr>
          <a:xfrm>
            <a:off x="3488741" y="2103623"/>
            <a:ext cx="2369059" cy="818130"/>
          </a:xfrm>
          <a:prstGeom prst="rect">
            <a:avLst/>
          </a:prstGeom>
          <a:solidFill>
            <a:srgbClr val="F05587">
              <a:alpha val="40000"/>
            </a:srgbClr>
          </a:solidFill>
          <a:ln w="25400">
            <a:noFill/>
          </a:ln>
          <a:effectLst/>
        </p:spPr>
        <p:style>
          <a:lnRef idx="1">
            <a:schemeClr val="accent1"/>
          </a:lnRef>
          <a:fillRef idx="3">
            <a:schemeClr val="accent1"/>
          </a:fillRef>
          <a:effectRef idx="2">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6FB256AE-5232-8ADC-0E48-1D7D10C4BCB3}"/>
              </a:ext>
            </a:extLst>
          </p:cNvPr>
          <p:cNvSpPr/>
          <p:nvPr/>
        </p:nvSpPr>
        <p:spPr>
          <a:xfrm>
            <a:off x="6278653" y="2103624"/>
            <a:ext cx="2369059" cy="818130"/>
          </a:xfrm>
          <a:prstGeom prst="rect">
            <a:avLst/>
          </a:prstGeom>
          <a:solidFill>
            <a:srgbClr val="00B74F">
              <a:alpha val="40000"/>
            </a:srgbClr>
          </a:solidFill>
          <a:ln w="25400">
            <a:noFill/>
          </a:ln>
          <a:effectLst/>
        </p:spPr>
        <p:style>
          <a:lnRef idx="1">
            <a:schemeClr val="accent1"/>
          </a:lnRef>
          <a:fillRef idx="3">
            <a:schemeClr val="accent1"/>
          </a:fillRef>
          <a:effectRef idx="2">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mn-cs"/>
            </a:endParaRPr>
          </a:p>
        </p:txBody>
      </p:sp>
      <p:sp>
        <p:nvSpPr>
          <p:cNvPr id="17" name="Rectangle 16">
            <a:extLst>
              <a:ext uri="{FF2B5EF4-FFF2-40B4-BE49-F238E27FC236}">
                <a16:creationId xmlns:a16="http://schemas.microsoft.com/office/drawing/2014/main" id="{57401FA0-4D19-97AB-BD0B-7E23E368B85F}"/>
              </a:ext>
            </a:extLst>
          </p:cNvPr>
          <p:cNvSpPr/>
          <p:nvPr/>
        </p:nvSpPr>
        <p:spPr>
          <a:xfrm>
            <a:off x="698829" y="2094607"/>
            <a:ext cx="2369059" cy="827146"/>
          </a:xfrm>
          <a:prstGeom prst="rect">
            <a:avLst/>
          </a:prstGeom>
          <a:solidFill>
            <a:srgbClr val="BF83B9">
              <a:alpha val="40000"/>
            </a:srgbClr>
          </a:solidFill>
          <a:ln w="25400">
            <a:noFill/>
          </a:ln>
          <a:effectLst/>
        </p:spPr>
        <p:style>
          <a:lnRef idx="1">
            <a:schemeClr val="accent1"/>
          </a:lnRef>
          <a:fillRef idx="3">
            <a:schemeClr val="accent1"/>
          </a:fillRef>
          <a:effectRef idx="2">
            <a:schemeClr val="accent1"/>
          </a:effectRef>
          <a:fontRef idx="minor">
            <a:schemeClr val="lt1"/>
          </a:fontRef>
        </p:style>
        <p:txBody>
          <a:bodyPr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Rectangle 17">
            <a:extLst>
              <a:ext uri="{FF2B5EF4-FFF2-40B4-BE49-F238E27FC236}">
                <a16:creationId xmlns:a16="http://schemas.microsoft.com/office/drawing/2014/main" id="{BA3250FB-E438-4FA5-0CB3-3A147CAAECE7}"/>
              </a:ext>
            </a:extLst>
          </p:cNvPr>
          <p:cNvSpPr/>
          <p:nvPr/>
        </p:nvSpPr>
        <p:spPr>
          <a:xfrm>
            <a:off x="597233" y="2208895"/>
            <a:ext cx="2521528" cy="585870"/>
          </a:xfrm>
          <a:prstGeom prst="rect">
            <a:avLst/>
          </a:prstGeom>
          <a:no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a:ln>
                  <a:noFill/>
                </a:ln>
                <a:solidFill>
                  <a:srgbClr val="36417A"/>
                </a:solidFill>
                <a:effectLst/>
                <a:uLnTx/>
                <a:uFillTx/>
                <a:latin typeface="Verdana" panose="020B0604030504040204" pitchFamily="34" charset="0"/>
                <a:ea typeface="Verdana" panose="020B0604030504040204" pitchFamily="34" charset="0"/>
                <a:cs typeface="+mn-cs"/>
              </a:rPr>
              <a:t>BRAND OWNER / MANUFACTURER/</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a:ln>
                  <a:noFill/>
                </a:ln>
                <a:solidFill>
                  <a:srgbClr val="36417A"/>
                </a:solidFill>
                <a:effectLst/>
                <a:uLnTx/>
                <a:uFillTx/>
                <a:latin typeface="Verdana" panose="020B0604030504040204" pitchFamily="34" charset="0"/>
                <a:ea typeface="Verdana" panose="020B0604030504040204" pitchFamily="34" charset="0"/>
                <a:cs typeface="+mn-cs"/>
              </a:rPr>
              <a:t>DISTRIBUTOR </a:t>
            </a:r>
          </a:p>
        </p:txBody>
      </p:sp>
      <p:pic>
        <p:nvPicPr>
          <p:cNvPr id="19" name="Picture 18" descr="A green building with blue and white windows&#10;&#10;Description automatically generated">
            <a:extLst>
              <a:ext uri="{FF2B5EF4-FFF2-40B4-BE49-F238E27FC236}">
                <a16:creationId xmlns:a16="http://schemas.microsoft.com/office/drawing/2014/main" id="{38E6249F-EC34-EB9B-8547-239904237F7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12727" y="814809"/>
            <a:ext cx="1741262" cy="1440000"/>
          </a:xfrm>
          <a:prstGeom prst="rect">
            <a:avLst/>
          </a:prstGeom>
        </p:spPr>
      </p:pic>
      <p:sp>
        <p:nvSpPr>
          <p:cNvPr id="20" name="Rectangle 19">
            <a:extLst>
              <a:ext uri="{FF2B5EF4-FFF2-40B4-BE49-F238E27FC236}">
                <a16:creationId xmlns:a16="http://schemas.microsoft.com/office/drawing/2014/main" id="{D26C113C-28E3-6539-832C-16CA058B4D0D}"/>
              </a:ext>
            </a:extLst>
          </p:cNvPr>
          <p:cNvSpPr/>
          <p:nvPr/>
        </p:nvSpPr>
        <p:spPr>
          <a:xfrm>
            <a:off x="9071834" y="2321831"/>
            <a:ext cx="2521528" cy="359999"/>
          </a:xfrm>
          <a:prstGeom prst="rect">
            <a:avLst/>
          </a:prstGeom>
          <a:no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a:ln>
                  <a:noFill/>
                </a:ln>
                <a:solidFill>
                  <a:srgbClr val="36417A"/>
                </a:solidFill>
                <a:effectLst/>
                <a:uLnTx/>
                <a:uFillTx/>
                <a:latin typeface="Verdana" panose="020B0604030504040204" pitchFamily="34" charset="0"/>
                <a:ea typeface="Verdana" panose="020B0604030504040204" pitchFamily="34" charset="0"/>
                <a:cs typeface="+mn-cs"/>
              </a:rPr>
              <a:t>MARKETPLACE </a:t>
            </a:r>
          </a:p>
        </p:txBody>
      </p:sp>
      <p:pic>
        <p:nvPicPr>
          <p:cNvPr id="21" name="Picture 20" descr="A blue and green circle with a white shopping cart and numbers&#10;&#10;Description automatically generated">
            <a:extLst>
              <a:ext uri="{FF2B5EF4-FFF2-40B4-BE49-F238E27FC236}">
                <a16:creationId xmlns:a16="http://schemas.microsoft.com/office/drawing/2014/main" id="{847E0CED-BB05-C501-2A81-881A06D8EBB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778289" y="923167"/>
            <a:ext cx="1080000" cy="1080000"/>
          </a:xfrm>
          <a:prstGeom prst="rect">
            <a:avLst/>
          </a:prstGeom>
        </p:spPr>
      </p:pic>
      <p:sp>
        <p:nvSpPr>
          <p:cNvPr id="22" name="Rectangle 21">
            <a:extLst>
              <a:ext uri="{FF2B5EF4-FFF2-40B4-BE49-F238E27FC236}">
                <a16:creationId xmlns:a16="http://schemas.microsoft.com/office/drawing/2014/main" id="{0074C83B-0036-8285-0A88-AA3B3B9454F7}"/>
              </a:ext>
            </a:extLst>
          </p:cNvPr>
          <p:cNvSpPr/>
          <p:nvPr/>
        </p:nvSpPr>
        <p:spPr>
          <a:xfrm>
            <a:off x="3416316" y="2321831"/>
            <a:ext cx="2521528" cy="359999"/>
          </a:xfrm>
          <a:prstGeom prst="rect">
            <a:avLst/>
          </a:prstGeom>
          <a:no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a:ln>
                  <a:noFill/>
                </a:ln>
                <a:solidFill>
                  <a:srgbClr val="36417A"/>
                </a:solidFill>
                <a:effectLst/>
                <a:uLnTx/>
                <a:uFillTx/>
                <a:latin typeface="Verdana" panose="020B0604030504040204" pitchFamily="34" charset="0"/>
                <a:ea typeface="Verdana" panose="020B0604030504040204" pitchFamily="34" charset="0"/>
                <a:cs typeface="+mn-cs"/>
              </a:rPr>
              <a:t>RETAILER</a:t>
            </a:r>
          </a:p>
        </p:txBody>
      </p:sp>
      <p:pic>
        <p:nvPicPr>
          <p:cNvPr id="23" name="Picture 22" descr="A pink and blue logo with a bar code&#10;&#10;Description automatically generated">
            <a:extLst>
              <a:ext uri="{FF2B5EF4-FFF2-40B4-BE49-F238E27FC236}">
                <a16:creationId xmlns:a16="http://schemas.microsoft.com/office/drawing/2014/main" id="{54CE5395-209E-A775-F53E-D139F17D5B9A}"/>
              </a:ext>
            </a:extLst>
          </p:cNvPr>
          <p:cNvPicPr>
            <a:picLocks noChangeAspect="1"/>
          </p:cNvPicPr>
          <p:nvPr/>
        </p:nvPicPr>
        <p:blipFill>
          <a:blip r:embed="rId6">
            <a:extLst>
              <a:ext uri="{BEBA8EAE-BF5A-486C-A8C5-ECC9F3942E4B}">
                <a14:imgProps xmlns:a14="http://schemas.microsoft.com/office/drawing/2010/main">
                  <a14:imgLayer r:embed="rId7">
                    <a14:imgEffect>
                      <a14:backgroundRemoval t="977" b="96387" l="1270" r="97559">
                        <a14:foregroundMark x1="24707" y1="11523" x2="24707" y2="11523"/>
                        <a14:foregroundMark x1="22070" y1="12109" x2="43848" y2="3223"/>
                        <a14:foregroundMark x1="43848" y1="3223" x2="57910" y2="4297"/>
                        <a14:foregroundMark x1="57910" y1="4297" x2="87012" y2="17676"/>
                        <a14:foregroundMark x1="87012" y1="17676" x2="94238" y2="29688"/>
                        <a14:foregroundMark x1="94238" y1="29688" x2="95410" y2="59863"/>
                        <a14:foregroundMark x1="95410" y1="59863" x2="86328" y2="77539"/>
                        <a14:foregroundMark x1="86328" y1="77539" x2="64648" y2="88574"/>
                        <a14:foregroundMark x1="64648" y1="88574" x2="43945" y2="90820"/>
                        <a14:foregroundMark x1="43945" y1="90820" x2="24121" y2="84570"/>
                        <a14:foregroundMark x1="24121" y1="84570" x2="14551" y2="68359"/>
                        <a14:foregroundMark x1="14551" y1="68359" x2="6934" y2="41699"/>
                        <a14:foregroundMark x1="6934" y1="41699" x2="25293" y2="11230"/>
                        <a14:foregroundMark x1="26172" y1="21484" x2="41406" y2="19336"/>
                        <a14:foregroundMark x1="41406" y1="19336" x2="34082" y2="17969"/>
                        <a14:foregroundMark x1="25293" y1="8008" x2="48145" y2="3320"/>
                        <a14:foregroundMark x1="48145" y1="3320" x2="64453" y2="5762"/>
                        <a14:foregroundMark x1="64453" y1="5762" x2="44531" y2="13965"/>
                        <a14:foregroundMark x1="44531" y1="13965" x2="45410" y2="50586"/>
                        <a14:foregroundMark x1="45410" y1="50586" x2="58594" y2="60938"/>
                        <a14:foregroundMark x1="58594" y1="60938" x2="43457" y2="77539"/>
                        <a14:foregroundMark x1="43457" y1="77539" x2="48438" y2="96387"/>
                        <a14:foregroundMark x1="67480" y1="17969" x2="81641" y2="26758"/>
                        <a14:foregroundMark x1="81641" y1="26758" x2="92969" y2="51270"/>
                        <a14:foregroundMark x1="92969" y1="51270" x2="86914" y2="67773"/>
                        <a14:foregroundMark x1="86914" y1="67773" x2="84180" y2="71484"/>
                        <a14:foregroundMark x1="85352" y1="27930" x2="96875" y2="39941"/>
                        <a14:foregroundMark x1="96875" y1="39941" x2="97656" y2="53613"/>
                        <a14:foregroundMark x1="27930" y1="7715" x2="56543" y2="4297"/>
                        <a14:foregroundMark x1="56543" y1="4297" x2="67773" y2="8008"/>
                        <a14:foregroundMark x1="4297" y1="35840" x2="1367" y2="54297"/>
                        <a14:foregroundMark x1="1367" y1="54297" x2="1660" y2="55078"/>
                        <a14:foregroundMark x1="20703" y1="71777" x2="37891" y2="70605"/>
                        <a14:foregroundMark x1="21777" y1="68848" x2="28223" y2="70313"/>
                        <a14:foregroundMark x1="75098" y1="71191" x2="72461" y2="75293"/>
                        <a14:foregroundMark x1="33789" y1="70898" x2="27930" y2="73242"/>
                        <a14:foregroundMark x1="46680" y1="21484" x2="48145" y2="47949"/>
                        <a14:foregroundMark x1="48145" y1="47949" x2="44629" y2="28125"/>
                        <a14:foregroundMark x1="44629" y1="28125" x2="47559" y2="46777"/>
                        <a14:foregroundMark x1="47559" y1="46777" x2="46387" y2="24414"/>
                        <a14:foregroundMark x1="32910" y1="23828" x2="32227" y2="39160"/>
                        <a14:foregroundMark x1="32227" y1="39160" x2="34082" y2="28223"/>
                        <a14:foregroundMark x1="17480" y1="28516" x2="81152" y2="26660"/>
                        <a14:foregroundMark x1="81152" y1="26660" x2="37988" y2="33984"/>
                        <a14:foregroundMark x1="37988" y1="33984" x2="61719" y2="36230"/>
                        <a14:foregroundMark x1="61719" y1="36230" x2="39063" y2="38184"/>
                        <a14:foregroundMark x1="24707" y1="36426" x2="41797" y2="39648"/>
                        <a14:foregroundMark x1="41797" y1="39648" x2="47559" y2="50977"/>
                        <a14:foregroundMark x1="51953" y1="977" x2="54004" y2="2148"/>
                      </a14:backgroundRemoval>
                    </a14:imgEffect>
                  </a14:imgLayer>
                </a14:imgProps>
              </a:ext>
              <a:ext uri="{28A0092B-C50C-407E-A947-70E740481C1C}">
                <a14:useLocalDpi xmlns:a14="http://schemas.microsoft.com/office/drawing/2010/main" val="0"/>
              </a:ext>
            </a:extLst>
          </a:blip>
          <a:stretch>
            <a:fillRect/>
          </a:stretch>
        </p:blipFill>
        <p:spPr>
          <a:xfrm>
            <a:off x="4137080" y="923167"/>
            <a:ext cx="1080000" cy="1080000"/>
          </a:xfrm>
          <a:prstGeom prst="rect">
            <a:avLst/>
          </a:prstGeom>
        </p:spPr>
      </p:pic>
      <p:sp>
        <p:nvSpPr>
          <p:cNvPr id="40" name="Rectangle 39">
            <a:extLst>
              <a:ext uri="{FF2B5EF4-FFF2-40B4-BE49-F238E27FC236}">
                <a16:creationId xmlns:a16="http://schemas.microsoft.com/office/drawing/2014/main" id="{F4DE8156-AC25-BBFB-E6E7-03E7ABA54694}"/>
              </a:ext>
            </a:extLst>
          </p:cNvPr>
          <p:cNvSpPr/>
          <p:nvPr/>
        </p:nvSpPr>
        <p:spPr>
          <a:xfrm>
            <a:off x="6180326" y="2321831"/>
            <a:ext cx="2521528" cy="359999"/>
          </a:xfrm>
          <a:prstGeom prst="rect">
            <a:avLst/>
          </a:prstGeom>
          <a:no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none" strike="noStrike" kern="1200" cap="none" spc="0" normalizeH="0" baseline="0" noProof="0">
                <a:ln>
                  <a:noFill/>
                </a:ln>
                <a:solidFill>
                  <a:srgbClr val="36417A"/>
                </a:solidFill>
                <a:effectLst/>
                <a:uLnTx/>
                <a:uFillTx/>
                <a:latin typeface="Verdana" panose="020B0604030504040204" pitchFamily="34" charset="0"/>
                <a:ea typeface="Verdana" panose="020B0604030504040204" pitchFamily="34" charset="0"/>
              </a:rPr>
              <a:t>REFURBISHER</a:t>
            </a:r>
            <a:r>
              <a:rPr kumimoji="0" lang="fr-FR" sz="1800" b="0" i="0" u="none" strike="noStrike" kern="1200" cap="none" spc="0" normalizeH="0" baseline="0" noProof="0">
                <a:ln>
                  <a:noFill/>
                </a:ln>
                <a:solidFill>
                  <a:srgbClr val="36417A"/>
                </a:solidFill>
                <a:effectLst/>
                <a:uLnTx/>
                <a:uFillTx/>
                <a:latin typeface="Verdana" panose="020B0604030504040204" pitchFamily="34" charset="0"/>
                <a:ea typeface="Verdana" panose="020B0604030504040204" pitchFamily="34" charset="0"/>
              </a:rPr>
              <a:t> </a:t>
            </a:r>
          </a:p>
        </p:txBody>
      </p:sp>
      <p:grpSp>
        <p:nvGrpSpPr>
          <p:cNvPr id="41" name="Group 40">
            <a:extLst>
              <a:ext uri="{FF2B5EF4-FFF2-40B4-BE49-F238E27FC236}">
                <a16:creationId xmlns:a16="http://schemas.microsoft.com/office/drawing/2014/main" id="{8F949DCD-B4FC-D670-70BC-7848E86E025A}"/>
              </a:ext>
            </a:extLst>
          </p:cNvPr>
          <p:cNvGrpSpPr>
            <a:grpSpLocks noChangeAspect="1"/>
          </p:cNvGrpSpPr>
          <p:nvPr/>
        </p:nvGrpSpPr>
        <p:grpSpPr>
          <a:xfrm>
            <a:off x="6513972" y="826615"/>
            <a:ext cx="1893008" cy="1440000"/>
            <a:chOff x="3752930" y="1254184"/>
            <a:chExt cx="2034983" cy="1548358"/>
          </a:xfrm>
        </p:grpSpPr>
        <p:pic>
          <p:nvPicPr>
            <p:cNvPr id="42" name="Picture 41" descr="A green building with blue and white windows&#10;&#10;Description automatically generated">
              <a:extLst>
                <a:ext uri="{FF2B5EF4-FFF2-40B4-BE49-F238E27FC236}">
                  <a16:creationId xmlns:a16="http://schemas.microsoft.com/office/drawing/2014/main" id="{C76A6647-BAAE-F095-DA3D-54E8B967799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52930" y="1254184"/>
              <a:ext cx="1872291" cy="1548358"/>
            </a:xfrm>
            <a:prstGeom prst="rect">
              <a:avLst/>
            </a:prstGeom>
          </p:spPr>
        </p:pic>
        <p:grpSp>
          <p:nvGrpSpPr>
            <p:cNvPr id="43" name="Group 42">
              <a:extLst>
                <a:ext uri="{FF2B5EF4-FFF2-40B4-BE49-F238E27FC236}">
                  <a16:creationId xmlns:a16="http://schemas.microsoft.com/office/drawing/2014/main" id="{2135E017-52C6-8581-CE67-EDFF67EB7D24}"/>
                </a:ext>
              </a:extLst>
            </p:cNvPr>
            <p:cNvGrpSpPr>
              <a:grpSpLocks noChangeAspect="1"/>
            </p:cNvGrpSpPr>
            <p:nvPr/>
          </p:nvGrpSpPr>
          <p:grpSpPr>
            <a:xfrm>
              <a:off x="5183303" y="2043660"/>
              <a:ext cx="604610" cy="604610"/>
              <a:chOff x="2793706" y="4307024"/>
              <a:chExt cx="1620000" cy="1620000"/>
            </a:xfrm>
          </p:grpSpPr>
          <p:sp>
            <p:nvSpPr>
              <p:cNvPr id="44" name="Oval 43">
                <a:extLst>
                  <a:ext uri="{FF2B5EF4-FFF2-40B4-BE49-F238E27FC236}">
                    <a16:creationId xmlns:a16="http://schemas.microsoft.com/office/drawing/2014/main" id="{57ACFAE8-6EDB-984A-4278-CBB24EFF9EFC}"/>
                  </a:ext>
                </a:extLst>
              </p:cNvPr>
              <p:cNvSpPr/>
              <p:nvPr/>
            </p:nvSpPr>
            <p:spPr>
              <a:xfrm>
                <a:off x="2793706" y="4307024"/>
                <a:ext cx="1620000" cy="1620000"/>
              </a:xfrm>
              <a:prstGeom prst="ellipse">
                <a:avLst/>
              </a:prstGeom>
              <a:solidFill>
                <a:schemeClr val="bg1"/>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5" name="Picture 44" descr="A green arrows in a circle&#10;&#10;Description automatically generated">
                <a:extLst>
                  <a:ext uri="{FF2B5EF4-FFF2-40B4-BE49-F238E27FC236}">
                    <a16:creationId xmlns:a16="http://schemas.microsoft.com/office/drawing/2014/main" id="{E5994A08-9B96-E879-A2D5-3843724082F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874036" y="4344340"/>
                <a:ext cx="1441922" cy="1493114"/>
              </a:xfrm>
              <a:prstGeom prst="rect">
                <a:avLst/>
              </a:prstGeom>
            </p:spPr>
          </p:pic>
        </p:grpSp>
      </p:grpSp>
      <p:sp>
        <p:nvSpPr>
          <p:cNvPr id="4" name="TextBox 3">
            <a:extLst>
              <a:ext uri="{FF2B5EF4-FFF2-40B4-BE49-F238E27FC236}">
                <a16:creationId xmlns:a16="http://schemas.microsoft.com/office/drawing/2014/main" id="{D915490E-24ED-3680-F295-4F80D32BDB90}"/>
              </a:ext>
            </a:extLst>
          </p:cNvPr>
          <p:cNvSpPr txBox="1"/>
          <p:nvPr/>
        </p:nvSpPr>
        <p:spPr>
          <a:xfrm>
            <a:off x="873691" y="3890443"/>
            <a:ext cx="9712659" cy="553998"/>
          </a:xfrm>
          <a:prstGeom prst="rect">
            <a:avLst/>
          </a:prstGeom>
          <a:noFill/>
        </p:spPr>
        <p:txBody>
          <a:bodyPr wrap="square" lIns="91440" tIns="45720" rIns="91440" bIns="45720" anchor="t">
            <a:spAutoFit/>
          </a:bodyPr>
          <a:lstStyle>
            <a:defPPr>
              <a:defRPr lang="en-US"/>
            </a:defPPr>
            <a:lvl1pPr algn="ctr">
              <a:defRPr sz="1200" i="1">
                <a:solidFill>
                  <a:srgbClr val="002D6C"/>
                </a:solidFill>
                <a:effectLst/>
                <a:latin typeface="Verdana" panose="020B0604030504040204" pitchFamily="34" charset="0"/>
                <a:ea typeface="Times New Roman" panose="02020603050405020304" pitchFamily="18" charset="0"/>
                <a:cs typeface="Times New Roman" panose="02020603050405020304" pitchFamily="18" charset="0"/>
              </a:defRPr>
            </a:lvl1pPr>
          </a:lstStyle>
          <a:p>
            <a:pPr algn="l"/>
            <a:r>
              <a:rPr lang="en-GB" sz="1500" dirty="0">
                <a:latin typeface="Verdana"/>
                <a:cs typeface="Times New Roman"/>
              </a:rPr>
              <a:t>“I need to know the association between a new trade item and its used or refurbished versions to </a:t>
            </a:r>
            <a:r>
              <a:rPr lang="en-US" sz="1500" dirty="0">
                <a:effectLst/>
                <a:latin typeface="Verdana"/>
                <a:cs typeface="Times New Roman"/>
              </a:rPr>
              <a:t>link item to relevant information (for example user manuals, spare parts, recall notices…) </a:t>
            </a:r>
            <a:r>
              <a:rPr lang="en-GB" sz="1500" dirty="0">
                <a:latin typeface="Verdana"/>
                <a:cs typeface="Times New Roman"/>
              </a:rPr>
              <a:t>”</a:t>
            </a:r>
          </a:p>
        </p:txBody>
      </p:sp>
      <p:sp>
        <p:nvSpPr>
          <p:cNvPr id="6" name="TextBox 5">
            <a:extLst>
              <a:ext uri="{FF2B5EF4-FFF2-40B4-BE49-F238E27FC236}">
                <a16:creationId xmlns:a16="http://schemas.microsoft.com/office/drawing/2014/main" id="{EEA4AF13-374D-D6FD-BC62-C8F406BE4339}"/>
              </a:ext>
            </a:extLst>
          </p:cNvPr>
          <p:cNvSpPr txBox="1"/>
          <p:nvPr/>
        </p:nvSpPr>
        <p:spPr>
          <a:xfrm>
            <a:off x="873691" y="5380558"/>
            <a:ext cx="9997441" cy="553998"/>
          </a:xfrm>
          <a:prstGeom prst="rect">
            <a:avLst/>
          </a:prstGeom>
          <a:noFill/>
        </p:spPr>
        <p:txBody>
          <a:bodyPr wrap="square" lIns="91440" tIns="45720" rIns="91440" bIns="45720" anchor="t">
            <a:spAutoFit/>
          </a:bodyPr>
          <a:lstStyle/>
          <a:p>
            <a:r>
              <a:rPr lang="en-GB" sz="1500" i="1" dirty="0">
                <a:solidFill>
                  <a:srgbClr val="002D6C"/>
                </a:solidFill>
                <a:effectLst/>
                <a:latin typeface="Verdana"/>
                <a:ea typeface="Times New Roman" panose="02020603050405020304" pitchFamily="18" charset="0"/>
                <a:cs typeface="Times New Roman"/>
              </a:rPr>
              <a:t>“I </a:t>
            </a:r>
            <a:r>
              <a:rPr lang="en-GB" sz="1500" i="1" dirty="0">
                <a:solidFill>
                  <a:srgbClr val="002D6C"/>
                </a:solidFill>
                <a:latin typeface="Verdana"/>
                <a:ea typeface="Times New Roman" panose="02020603050405020304" pitchFamily="18" charset="0"/>
                <a:cs typeface="Times New Roman"/>
              </a:rPr>
              <a:t>n</a:t>
            </a:r>
            <a:r>
              <a:rPr lang="en-GB" sz="1500" i="1" dirty="0">
                <a:solidFill>
                  <a:srgbClr val="002D6C"/>
                </a:solidFill>
                <a:effectLst/>
                <a:latin typeface="Verdana"/>
                <a:ea typeface="Times New Roman" panose="02020603050405020304" pitchFamily="18" charset="0"/>
                <a:cs typeface="Times New Roman"/>
              </a:rPr>
              <a:t>eed to differentiate the new and non-new version to price them differently at point-of-sale checkout and inventory”</a:t>
            </a:r>
            <a:endParaRPr lang="en-GB" sz="1500" i="1" dirty="0">
              <a:solidFill>
                <a:srgbClr val="002D6C"/>
              </a:solidFill>
              <a:latin typeface="Verdana"/>
              <a:cs typeface="Times New Roman"/>
            </a:endParaRPr>
          </a:p>
        </p:txBody>
      </p:sp>
      <p:sp>
        <p:nvSpPr>
          <p:cNvPr id="29" name="Rectangle 2">
            <a:extLst>
              <a:ext uri="{FF2B5EF4-FFF2-40B4-BE49-F238E27FC236}">
                <a16:creationId xmlns:a16="http://schemas.microsoft.com/office/drawing/2014/main" id="{9F7FC9A0-A399-6BAA-D2D7-96AD1AEEB899}"/>
              </a:ext>
            </a:extLst>
          </p:cNvPr>
          <p:cNvSpPr>
            <a:spLocks noChangeArrowheads="1"/>
          </p:cNvSpPr>
          <p:nvPr/>
        </p:nvSpPr>
        <p:spPr bwMode="auto">
          <a:xfrm>
            <a:off x="873691" y="4654875"/>
            <a:ext cx="11107233" cy="553998"/>
          </a:xfrm>
          <a:prstGeom prst="rect">
            <a:avLst/>
          </a:prstGeom>
          <a:noFill/>
        </p:spPr>
        <p:txBody>
          <a:bodyPr wrap="square" lIns="91440" tIns="45720" rIns="91440" bIns="45720" anchor="t">
            <a:spAutoFit/>
          </a:bodyPr>
          <a:lstStyle/>
          <a:p>
            <a:r>
              <a:rPr lang="en-GB" altLang="en-US" sz="1500" i="1" dirty="0">
                <a:solidFill>
                  <a:srgbClr val="002D6C"/>
                </a:solidFill>
                <a:latin typeface="Verdana"/>
                <a:ea typeface="Verdana"/>
                <a:cs typeface="Times New Roman"/>
              </a:rPr>
              <a:t>“I need to avoid allocating a new GTIN when granularity (</a:t>
            </a:r>
            <a:r>
              <a:rPr lang="en-GB" sz="1500" i="1" dirty="0">
                <a:solidFill>
                  <a:srgbClr val="002D6C"/>
                </a:solidFill>
                <a:latin typeface="Verdana"/>
                <a:ea typeface="Verdana"/>
                <a:cs typeface="Times New Roman"/>
              </a:rPr>
              <a:t>serial# or batch/lot #</a:t>
            </a:r>
            <a:r>
              <a:rPr lang="en-GB" altLang="en-US" sz="1500" i="1" dirty="0">
                <a:solidFill>
                  <a:srgbClr val="002D6C"/>
                </a:solidFill>
                <a:latin typeface="Verdana"/>
                <a:ea typeface="Verdana"/>
                <a:cs typeface="Times New Roman"/>
              </a:rPr>
              <a:t> allows to differentiate the new and the non-new trade items”</a:t>
            </a:r>
          </a:p>
        </p:txBody>
      </p:sp>
      <p:sp>
        <p:nvSpPr>
          <p:cNvPr id="36" name="TextBox 35">
            <a:extLst>
              <a:ext uri="{FF2B5EF4-FFF2-40B4-BE49-F238E27FC236}">
                <a16:creationId xmlns:a16="http://schemas.microsoft.com/office/drawing/2014/main" id="{7DE33351-9C2B-B82C-82D7-740287686121}"/>
              </a:ext>
            </a:extLst>
          </p:cNvPr>
          <p:cNvSpPr txBox="1"/>
          <p:nvPr/>
        </p:nvSpPr>
        <p:spPr>
          <a:xfrm>
            <a:off x="873690" y="3158436"/>
            <a:ext cx="10457391" cy="553998"/>
          </a:xfrm>
          <a:prstGeom prst="rect">
            <a:avLst/>
          </a:prstGeom>
          <a:noFill/>
        </p:spPr>
        <p:txBody>
          <a:bodyPr wrap="square" lIns="91440" tIns="45720" rIns="91440" bIns="45720" anchor="t">
            <a:spAutoFit/>
          </a:bodyPr>
          <a:lstStyle>
            <a:defPPr>
              <a:defRPr lang="en-US"/>
            </a:defPPr>
            <a:lvl1pPr algn="ctr">
              <a:defRPr sz="1200" i="1">
                <a:solidFill>
                  <a:srgbClr val="002D6C"/>
                </a:solidFill>
                <a:effectLst/>
                <a:latin typeface="Verdana" panose="020B0604030504040204" pitchFamily="34" charset="0"/>
                <a:ea typeface="Times New Roman" panose="02020603050405020304" pitchFamily="18" charset="0"/>
                <a:cs typeface="Times New Roman" panose="02020603050405020304" pitchFamily="18" charset="0"/>
              </a:defRPr>
            </a:lvl1pPr>
          </a:lstStyle>
          <a:p>
            <a:pPr algn="l"/>
            <a:r>
              <a:rPr lang="en-GB" sz="1500" dirty="0">
                <a:latin typeface="Verdana"/>
                <a:cs typeface="Times New Roman"/>
              </a:rPr>
              <a:t>“I need to clearly know when and what party allocates a GTIN for a used or refurbished trade item with an unknown GTIN or a known GTIN”</a:t>
            </a:r>
          </a:p>
        </p:txBody>
      </p:sp>
      <p:sp>
        <p:nvSpPr>
          <p:cNvPr id="2" name="Isosceles Triangle 1">
            <a:extLst>
              <a:ext uri="{FF2B5EF4-FFF2-40B4-BE49-F238E27FC236}">
                <a16:creationId xmlns:a16="http://schemas.microsoft.com/office/drawing/2014/main" id="{27CED6FA-45F2-44C9-BCE9-A1838903BA9E}"/>
              </a:ext>
            </a:extLst>
          </p:cNvPr>
          <p:cNvSpPr/>
          <p:nvPr/>
        </p:nvSpPr>
        <p:spPr>
          <a:xfrm rot="5400000">
            <a:off x="691601" y="3365429"/>
            <a:ext cx="148636" cy="128135"/>
          </a:xfrm>
          <a:prstGeom prst="triangle">
            <a:avLst/>
          </a:prstGeom>
          <a:solidFill>
            <a:srgbClr val="C1D8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6" name="Isosceles Triangle 45">
            <a:extLst>
              <a:ext uri="{FF2B5EF4-FFF2-40B4-BE49-F238E27FC236}">
                <a16:creationId xmlns:a16="http://schemas.microsoft.com/office/drawing/2014/main" id="{54202A50-510F-4D91-9329-71210259C969}"/>
              </a:ext>
            </a:extLst>
          </p:cNvPr>
          <p:cNvSpPr/>
          <p:nvPr/>
        </p:nvSpPr>
        <p:spPr>
          <a:xfrm rot="5400000">
            <a:off x="688578" y="4107026"/>
            <a:ext cx="148636" cy="128135"/>
          </a:xfrm>
          <a:prstGeom prst="triangle">
            <a:avLst/>
          </a:prstGeom>
          <a:solidFill>
            <a:srgbClr val="C1D8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7" name="Isosceles Triangle 46">
            <a:extLst>
              <a:ext uri="{FF2B5EF4-FFF2-40B4-BE49-F238E27FC236}">
                <a16:creationId xmlns:a16="http://schemas.microsoft.com/office/drawing/2014/main" id="{28C02F8B-8099-4297-9ADF-6260282004E5}"/>
              </a:ext>
            </a:extLst>
          </p:cNvPr>
          <p:cNvSpPr/>
          <p:nvPr/>
        </p:nvSpPr>
        <p:spPr>
          <a:xfrm rot="5400000">
            <a:off x="688578" y="4837427"/>
            <a:ext cx="148636" cy="128135"/>
          </a:xfrm>
          <a:prstGeom prst="triangle">
            <a:avLst/>
          </a:prstGeom>
          <a:solidFill>
            <a:srgbClr val="C1D8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8" name="Isosceles Triangle 47">
            <a:extLst>
              <a:ext uri="{FF2B5EF4-FFF2-40B4-BE49-F238E27FC236}">
                <a16:creationId xmlns:a16="http://schemas.microsoft.com/office/drawing/2014/main" id="{D13A7EF5-2C5F-4751-8646-4EEB7595FB55}"/>
              </a:ext>
            </a:extLst>
          </p:cNvPr>
          <p:cNvSpPr/>
          <p:nvPr/>
        </p:nvSpPr>
        <p:spPr>
          <a:xfrm rot="5400000">
            <a:off x="688578" y="5592800"/>
            <a:ext cx="148636" cy="128135"/>
          </a:xfrm>
          <a:prstGeom prst="triangle">
            <a:avLst/>
          </a:prstGeom>
          <a:solidFill>
            <a:srgbClr val="C1D8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9" name="Rectangle 48">
            <a:extLst>
              <a:ext uri="{FF2B5EF4-FFF2-40B4-BE49-F238E27FC236}">
                <a16:creationId xmlns:a16="http://schemas.microsoft.com/office/drawing/2014/main" id="{20639F31-DF57-4B8F-A170-BA9575A55651}"/>
              </a:ext>
            </a:extLst>
          </p:cNvPr>
          <p:cNvSpPr/>
          <p:nvPr/>
        </p:nvSpPr>
        <p:spPr>
          <a:xfrm flipV="1">
            <a:off x="-2" y="6128711"/>
            <a:ext cx="12192001" cy="729285"/>
          </a:xfrm>
          <a:prstGeom prst="rect">
            <a:avLst/>
          </a:prstGeom>
          <a:solidFill>
            <a:srgbClr val="E6E7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6963" rtl="0" eaLnBrk="1" fontAlgn="auto" latinLnBrk="0" hangingPunct="1">
              <a:lnSpc>
                <a:spcPct val="100000"/>
              </a:lnSpc>
              <a:spcBef>
                <a:spcPts val="0"/>
              </a:spcBef>
              <a:spcAft>
                <a:spcPts val="0"/>
              </a:spcAft>
              <a:buClrTx/>
              <a:buSzTx/>
              <a:buFontTx/>
              <a:buNone/>
              <a:tabLst/>
              <a:defRPr/>
            </a:pPr>
            <a:endParaRPr kumimoji="0" lang="en-GB" sz="2389"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4" name="Graphic 53">
            <a:extLst>
              <a:ext uri="{FF2B5EF4-FFF2-40B4-BE49-F238E27FC236}">
                <a16:creationId xmlns:a16="http://schemas.microsoft.com/office/drawing/2014/main" id="{43304C73-F4E3-4278-A4DC-D2C24C8B7E52}"/>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83757" y="6225844"/>
            <a:ext cx="538759" cy="439513"/>
          </a:xfrm>
          <a:prstGeom prst="rect">
            <a:avLst/>
          </a:prstGeom>
        </p:spPr>
      </p:pic>
      <p:sp>
        <p:nvSpPr>
          <p:cNvPr id="55" name="Footer Placeholder 18">
            <a:extLst>
              <a:ext uri="{FF2B5EF4-FFF2-40B4-BE49-F238E27FC236}">
                <a16:creationId xmlns:a16="http://schemas.microsoft.com/office/drawing/2014/main" id="{A3603234-5077-4A56-A3E7-45F274EFFA15}"/>
              </a:ext>
            </a:extLst>
          </p:cNvPr>
          <p:cNvSpPr>
            <a:spLocks noGrp="1"/>
          </p:cNvSpPr>
          <p:nvPr>
            <p:ph type="ftr" sz="quarter" idx="11"/>
          </p:nvPr>
        </p:nvSpPr>
        <p:spPr>
          <a:xfrm>
            <a:off x="5147891" y="6264612"/>
            <a:ext cx="4097020" cy="361976"/>
          </a:xfrm>
        </p:spPr>
        <p:txBody>
          <a:bodyPr/>
          <a:lstStyle/>
          <a:p>
            <a:pPr marL="0" marR="0" lvl="0" indent="0" algn="l" defTabSz="606963" rtl="0" eaLnBrk="1" fontAlgn="auto" latinLnBrk="0" hangingPunct="1">
              <a:lnSpc>
                <a:spcPct val="100000"/>
              </a:lnSpc>
              <a:spcBef>
                <a:spcPts val="0"/>
              </a:spcBef>
              <a:spcAft>
                <a:spcPts val="0"/>
              </a:spcAft>
              <a:buClrTx/>
              <a:buSzTx/>
              <a:buFontTx/>
              <a:buNone/>
              <a:tabLst/>
              <a:defRPr/>
            </a:pPr>
            <a:r>
              <a:rPr kumimoji="0" lang="en-GB" sz="1195" b="0" i="0" u="none" strike="noStrike" kern="1200" cap="none" spc="0" normalizeH="0" baseline="0" noProof="0">
                <a:ln>
                  <a:noFill/>
                </a:ln>
                <a:solidFill>
                  <a:prstClr val="black">
                    <a:tint val="75000"/>
                  </a:prstClr>
                </a:solidFill>
                <a:effectLst/>
                <a:uLnTx/>
                <a:uFillTx/>
                <a:latin typeface="Verdana" panose="020B0604030504040204" pitchFamily="34" charset="0"/>
                <a:ea typeface="Verdana" panose="020B0604030504040204" pitchFamily="34" charset="0"/>
                <a:cs typeface="+mn-cs"/>
              </a:rPr>
              <a:t>The Global Language of Business</a:t>
            </a:r>
          </a:p>
        </p:txBody>
      </p:sp>
      <p:sp>
        <p:nvSpPr>
          <p:cNvPr id="56" name="Slide Number Placeholder 19">
            <a:extLst>
              <a:ext uri="{FF2B5EF4-FFF2-40B4-BE49-F238E27FC236}">
                <a16:creationId xmlns:a16="http://schemas.microsoft.com/office/drawing/2014/main" id="{CA0C0698-DC5D-4A0A-9CE7-BF3D17B8460B}"/>
              </a:ext>
            </a:extLst>
          </p:cNvPr>
          <p:cNvSpPr>
            <a:spLocks noGrp="1"/>
          </p:cNvSpPr>
          <p:nvPr>
            <p:ph type="sldNum" sz="quarter" idx="12"/>
          </p:nvPr>
        </p:nvSpPr>
        <p:spPr>
          <a:xfrm>
            <a:off x="8599735" y="6264612"/>
            <a:ext cx="2731347" cy="361976"/>
          </a:xfrm>
        </p:spPr>
        <p:txBody>
          <a:bodyPr/>
          <a:lstStyle/>
          <a:p>
            <a:pPr marL="0" marR="0" lvl="0" indent="0" algn="r" defTabSz="606963" rtl="0" eaLnBrk="1" fontAlgn="auto" latinLnBrk="0" hangingPunct="1">
              <a:lnSpc>
                <a:spcPct val="100000"/>
              </a:lnSpc>
              <a:spcBef>
                <a:spcPts val="0"/>
              </a:spcBef>
              <a:spcAft>
                <a:spcPts val="0"/>
              </a:spcAft>
              <a:buClrTx/>
              <a:buSzTx/>
              <a:buFontTx/>
              <a:buNone/>
              <a:tabLst/>
              <a:defRPr/>
            </a:pPr>
            <a:fld id="{C03A9B0B-16FE-437C-852A-D18E2AA4C857}" type="slidenum">
              <a:rPr kumimoji="0" lang="en-GB" sz="1195" b="0" i="0" u="none" strike="noStrike" kern="1200" cap="none" spc="0" normalizeH="0" baseline="0" noProof="0">
                <a:ln>
                  <a:noFill/>
                </a:ln>
                <a:solidFill>
                  <a:prstClr val="black">
                    <a:tint val="75000"/>
                  </a:prstClr>
                </a:solidFill>
                <a:effectLst/>
                <a:uLnTx/>
                <a:uFillTx/>
                <a:latin typeface="Verdana" panose="020B0604030504040204" pitchFamily="34" charset="0"/>
                <a:ea typeface="Verdana" panose="020B0604030504040204" pitchFamily="34" charset="0"/>
                <a:cs typeface="+mn-cs"/>
              </a:rPr>
              <a:pPr marL="0" marR="0" lvl="0" indent="0" algn="r" defTabSz="606963" rtl="0" eaLnBrk="1" fontAlgn="auto" latinLnBrk="0" hangingPunct="1">
                <a:lnSpc>
                  <a:spcPct val="100000"/>
                </a:lnSpc>
                <a:spcBef>
                  <a:spcPts val="0"/>
                </a:spcBef>
                <a:spcAft>
                  <a:spcPts val="0"/>
                </a:spcAft>
                <a:buClrTx/>
                <a:buSzTx/>
                <a:buFontTx/>
                <a:buNone/>
                <a:tabLst/>
                <a:defRPr/>
              </a:pPr>
              <a:t>3</a:t>
            </a:fld>
            <a:endParaRPr kumimoji="0" lang="en-GB" sz="1195" b="0" i="0" u="none" strike="noStrike" kern="1200" cap="none" spc="0" normalizeH="0" baseline="0" noProof="0">
              <a:ln>
                <a:noFill/>
              </a:ln>
              <a:solidFill>
                <a:prstClr val="black">
                  <a:tint val="75000"/>
                </a:prstClr>
              </a:solidFill>
              <a:effectLst/>
              <a:uLnTx/>
              <a:uFillTx/>
              <a:latin typeface="Verdana" panose="020B0604030504040204" pitchFamily="34" charset="0"/>
              <a:ea typeface="Verdana" panose="020B0604030504040204" pitchFamily="34" charset="0"/>
              <a:cs typeface="+mn-cs"/>
            </a:endParaRPr>
          </a:p>
        </p:txBody>
      </p:sp>
      <p:sp>
        <p:nvSpPr>
          <p:cNvPr id="57" name="Footer Placeholder 18">
            <a:extLst>
              <a:ext uri="{FF2B5EF4-FFF2-40B4-BE49-F238E27FC236}">
                <a16:creationId xmlns:a16="http://schemas.microsoft.com/office/drawing/2014/main" id="{D023299E-B144-4FEF-9086-CFCE0F6F4766}"/>
              </a:ext>
            </a:extLst>
          </p:cNvPr>
          <p:cNvSpPr txBox="1">
            <a:spLocks/>
          </p:cNvSpPr>
          <p:nvPr/>
        </p:nvSpPr>
        <p:spPr>
          <a:xfrm>
            <a:off x="9244912" y="6264612"/>
            <a:ext cx="1407393" cy="361976"/>
          </a:xfrm>
          <a:prstGeom prst="rect">
            <a:avLst/>
          </a:prstGeom>
        </p:spPr>
        <p:txBody>
          <a:bodyPr vert="horz" lIns="121393" tIns="60696" rIns="121393" bIns="60696"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606963" rtl="0" eaLnBrk="1" fontAlgn="auto" latinLnBrk="0" hangingPunct="1">
              <a:lnSpc>
                <a:spcPct val="100000"/>
              </a:lnSpc>
              <a:spcBef>
                <a:spcPts val="0"/>
              </a:spcBef>
              <a:spcAft>
                <a:spcPts val="0"/>
              </a:spcAft>
              <a:buClrTx/>
              <a:buSzTx/>
              <a:buFontTx/>
              <a:buNone/>
              <a:tabLst/>
              <a:defRPr/>
            </a:pPr>
            <a:r>
              <a:rPr kumimoji="0" lang="en-GB" sz="1189" b="0" i="0" u="none" strike="noStrike" kern="1200" cap="none" spc="0" normalizeH="0" baseline="0" noProof="0">
                <a:ln>
                  <a:noFill/>
                </a:ln>
                <a:solidFill>
                  <a:prstClr val="black">
                    <a:tint val="75000"/>
                  </a:prstClr>
                </a:solidFill>
                <a:effectLst/>
                <a:uLnTx/>
                <a:uFillTx/>
                <a:latin typeface="Verdana" panose="020B0604030504040204" pitchFamily="34" charset="0"/>
                <a:ea typeface="Verdana" panose="020B0604030504040204" pitchFamily="34" charset="0"/>
                <a:cs typeface="+mn-cs"/>
              </a:rPr>
              <a:t>GS1 2024</a:t>
            </a:r>
          </a:p>
        </p:txBody>
      </p:sp>
      <p:sp>
        <p:nvSpPr>
          <p:cNvPr id="58" name="Footer Placeholder 18">
            <a:extLst>
              <a:ext uri="{FF2B5EF4-FFF2-40B4-BE49-F238E27FC236}">
                <a16:creationId xmlns:a16="http://schemas.microsoft.com/office/drawing/2014/main" id="{A7F4D0A9-74AC-49C4-A3DC-9FC1DDFC49BC}"/>
              </a:ext>
            </a:extLst>
          </p:cNvPr>
          <p:cNvSpPr txBox="1">
            <a:spLocks/>
          </p:cNvSpPr>
          <p:nvPr/>
        </p:nvSpPr>
        <p:spPr>
          <a:xfrm>
            <a:off x="829987" y="6264612"/>
            <a:ext cx="4097020" cy="361976"/>
          </a:xfrm>
          <a:prstGeom prst="rect">
            <a:avLst/>
          </a:prstGeom>
        </p:spPr>
        <p:txBody>
          <a:bodyPr vert="horz" lIns="121393" tIns="60696" rIns="121393" bIns="60696"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606963" rtl="0" eaLnBrk="1" fontAlgn="auto" latinLnBrk="0" hangingPunct="1">
              <a:lnSpc>
                <a:spcPct val="100000"/>
              </a:lnSpc>
              <a:spcBef>
                <a:spcPts val="0"/>
              </a:spcBef>
              <a:spcAft>
                <a:spcPts val="0"/>
              </a:spcAft>
              <a:buClrTx/>
              <a:buSzTx/>
              <a:buFontTx/>
              <a:buNone/>
              <a:tabLst/>
              <a:defRPr/>
            </a:pPr>
            <a:r>
              <a:rPr kumimoji="0" lang="en-GB" sz="1195" b="1" i="0" u="none" strike="noStrike" kern="1200" cap="none" spc="0" normalizeH="0" baseline="0" noProof="0">
                <a:ln>
                  <a:noFill/>
                </a:ln>
                <a:solidFill>
                  <a:srgbClr val="58595B"/>
                </a:solidFill>
                <a:effectLst/>
                <a:uLnTx/>
                <a:uFillTx/>
                <a:latin typeface="Verdana" panose="020B0604030504040204" pitchFamily="34" charset="0"/>
                <a:ea typeface="Verdana" panose="020B0604030504040204" pitchFamily="34" charset="0"/>
                <a:cs typeface="+mn-cs"/>
              </a:rPr>
              <a:t>Non-new – Trade Item Identification </a:t>
            </a:r>
          </a:p>
        </p:txBody>
      </p:sp>
    </p:spTree>
    <p:extLst>
      <p:ext uri="{BB962C8B-B14F-4D97-AF65-F5344CB8AC3E}">
        <p14:creationId xmlns:p14="http://schemas.microsoft.com/office/powerpoint/2010/main" val="42177518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C4C66DE3-0EB9-4115-A93C-A17459049F64}"/>
              </a:ext>
            </a:extLst>
          </p:cNvPr>
          <p:cNvSpPr/>
          <p:nvPr/>
        </p:nvSpPr>
        <p:spPr>
          <a:xfrm flipV="1">
            <a:off x="-2" y="6128711"/>
            <a:ext cx="12192001" cy="7292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6963">
              <a:defRPr/>
            </a:pPr>
            <a:endParaRPr lang="en-GB" sz="2389">
              <a:solidFill>
                <a:prstClr val="white"/>
              </a:solidFill>
              <a:latin typeface="Calibri" panose="020F0502020204030204"/>
            </a:endParaRPr>
          </a:p>
        </p:txBody>
      </p:sp>
      <p:pic>
        <p:nvPicPr>
          <p:cNvPr id="16" name="Graphic 15">
            <a:extLst>
              <a:ext uri="{FF2B5EF4-FFF2-40B4-BE49-F238E27FC236}">
                <a16:creationId xmlns:a16="http://schemas.microsoft.com/office/drawing/2014/main" id="{0DA54081-4538-4BF7-9A12-99B81CB24FC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83757" y="6225844"/>
            <a:ext cx="538759" cy="439513"/>
          </a:xfrm>
          <a:prstGeom prst="rect">
            <a:avLst/>
          </a:prstGeom>
        </p:spPr>
      </p:pic>
      <p:sp>
        <p:nvSpPr>
          <p:cNvPr id="17" name="Footer Placeholder 18">
            <a:extLst>
              <a:ext uri="{FF2B5EF4-FFF2-40B4-BE49-F238E27FC236}">
                <a16:creationId xmlns:a16="http://schemas.microsoft.com/office/drawing/2014/main" id="{D2E7D6BF-4D42-44FC-AE0F-7D5C06D28DF3}"/>
              </a:ext>
            </a:extLst>
          </p:cNvPr>
          <p:cNvSpPr>
            <a:spLocks noGrp="1"/>
          </p:cNvSpPr>
          <p:nvPr>
            <p:ph type="ftr" sz="quarter" idx="11"/>
          </p:nvPr>
        </p:nvSpPr>
        <p:spPr>
          <a:xfrm>
            <a:off x="5147891" y="6264612"/>
            <a:ext cx="4097020" cy="361976"/>
          </a:xfrm>
        </p:spPr>
        <p:txBody>
          <a:bodyPr/>
          <a:lstStyle/>
          <a:p>
            <a:pPr algn="l" defTabSz="606963">
              <a:defRPr/>
            </a:pPr>
            <a:r>
              <a:rPr lang="en-GB">
                <a:solidFill>
                  <a:prstClr val="black">
                    <a:tint val="75000"/>
                  </a:prstClr>
                </a:solidFill>
                <a:latin typeface="Verdana" panose="020B0604030504040204" pitchFamily="34" charset="0"/>
                <a:ea typeface="Verdana" panose="020B0604030504040204" pitchFamily="34" charset="0"/>
              </a:rPr>
              <a:t>The Global Language of Business</a:t>
            </a:r>
          </a:p>
        </p:txBody>
      </p:sp>
      <p:sp>
        <p:nvSpPr>
          <p:cNvPr id="18" name="Slide Number Placeholder 19">
            <a:extLst>
              <a:ext uri="{FF2B5EF4-FFF2-40B4-BE49-F238E27FC236}">
                <a16:creationId xmlns:a16="http://schemas.microsoft.com/office/drawing/2014/main" id="{912526E3-7B86-447B-AD90-BE45F6DAC59D}"/>
              </a:ext>
            </a:extLst>
          </p:cNvPr>
          <p:cNvSpPr>
            <a:spLocks noGrp="1"/>
          </p:cNvSpPr>
          <p:nvPr>
            <p:ph type="sldNum" sz="quarter" idx="12"/>
          </p:nvPr>
        </p:nvSpPr>
        <p:spPr>
          <a:xfrm>
            <a:off x="8599735" y="6264612"/>
            <a:ext cx="2731347" cy="361976"/>
          </a:xfrm>
        </p:spPr>
        <p:txBody>
          <a:bodyPr/>
          <a:lstStyle/>
          <a:p>
            <a:pPr defTabSz="606963">
              <a:defRPr/>
            </a:pPr>
            <a:fld id="{C03A9B0B-16FE-437C-852A-D18E2AA4C857}" type="slidenum">
              <a:rPr lang="en-GB">
                <a:solidFill>
                  <a:prstClr val="black">
                    <a:tint val="75000"/>
                  </a:prstClr>
                </a:solidFill>
                <a:latin typeface="Verdana" panose="020B0604030504040204" pitchFamily="34" charset="0"/>
                <a:ea typeface="Verdana" panose="020B0604030504040204" pitchFamily="34" charset="0"/>
              </a:rPr>
              <a:pPr defTabSz="606963">
                <a:defRPr/>
              </a:pPr>
              <a:t>4</a:t>
            </a:fld>
            <a:endParaRPr lang="en-GB">
              <a:solidFill>
                <a:prstClr val="black">
                  <a:tint val="75000"/>
                </a:prstClr>
              </a:solidFill>
              <a:latin typeface="Verdana" panose="020B0604030504040204" pitchFamily="34" charset="0"/>
              <a:ea typeface="Verdana" panose="020B0604030504040204" pitchFamily="34" charset="0"/>
            </a:endParaRPr>
          </a:p>
        </p:txBody>
      </p:sp>
      <p:sp>
        <p:nvSpPr>
          <p:cNvPr id="19" name="Footer Placeholder 18">
            <a:extLst>
              <a:ext uri="{FF2B5EF4-FFF2-40B4-BE49-F238E27FC236}">
                <a16:creationId xmlns:a16="http://schemas.microsoft.com/office/drawing/2014/main" id="{7A76106E-32A3-4D30-8100-B2FD059F7082}"/>
              </a:ext>
            </a:extLst>
          </p:cNvPr>
          <p:cNvSpPr txBox="1">
            <a:spLocks/>
          </p:cNvSpPr>
          <p:nvPr/>
        </p:nvSpPr>
        <p:spPr>
          <a:xfrm>
            <a:off x="9244912" y="6264612"/>
            <a:ext cx="1407393" cy="361976"/>
          </a:xfrm>
          <a:prstGeom prst="rect">
            <a:avLst/>
          </a:prstGeom>
        </p:spPr>
        <p:txBody>
          <a:bodyPr vert="horz" lIns="121393" tIns="60696" rIns="121393" bIns="60696"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606963">
              <a:defRPr/>
            </a:pPr>
            <a:r>
              <a:rPr lang="en-GB" sz="1189">
                <a:solidFill>
                  <a:prstClr val="black">
                    <a:tint val="75000"/>
                  </a:prstClr>
                </a:solidFill>
                <a:latin typeface="Verdana" panose="020B0604030504040204" pitchFamily="34" charset="0"/>
                <a:ea typeface="Verdana" panose="020B0604030504040204" pitchFamily="34" charset="0"/>
              </a:rPr>
              <a:t>GS1 2024</a:t>
            </a:r>
          </a:p>
        </p:txBody>
      </p:sp>
      <p:sp>
        <p:nvSpPr>
          <p:cNvPr id="22" name="Footer Placeholder 18">
            <a:extLst>
              <a:ext uri="{FF2B5EF4-FFF2-40B4-BE49-F238E27FC236}">
                <a16:creationId xmlns:a16="http://schemas.microsoft.com/office/drawing/2014/main" id="{12F91F15-B513-4B0D-AAE1-CD3C8D0C8DA2}"/>
              </a:ext>
            </a:extLst>
          </p:cNvPr>
          <p:cNvSpPr txBox="1">
            <a:spLocks/>
          </p:cNvSpPr>
          <p:nvPr/>
        </p:nvSpPr>
        <p:spPr>
          <a:xfrm>
            <a:off x="829987" y="6264612"/>
            <a:ext cx="4097020" cy="361976"/>
          </a:xfrm>
          <a:prstGeom prst="rect">
            <a:avLst/>
          </a:prstGeom>
        </p:spPr>
        <p:txBody>
          <a:bodyPr vert="horz" lIns="121393" tIns="60696" rIns="121393" bIns="60696"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606963">
              <a:defRPr/>
            </a:pPr>
            <a:r>
              <a:rPr lang="en-GB" sz="1195" b="1">
                <a:solidFill>
                  <a:srgbClr val="58595B"/>
                </a:solidFill>
                <a:latin typeface="Verdana" panose="020B0604030504040204" pitchFamily="34" charset="0"/>
                <a:ea typeface="Verdana" panose="020B0604030504040204" pitchFamily="34" charset="0"/>
              </a:rPr>
              <a:t>Non-new – Trade Item Identification </a:t>
            </a:r>
          </a:p>
        </p:txBody>
      </p:sp>
      <p:sp>
        <p:nvSpPr>
          <p:cNvPr id="21" name="Rectangle 20">
            <a:extLst>
              <a:ext uri="{FF2B5EF4-FFF2-40B4-BE49-F238E27FC236}">
                <a16:creationId xmlns:a16="http://schemas.microsoft.com/office/drawing/2014/main" id="{4F2D1A1D-6F2C-4B55-9D19-310BF5889287}"/>
              </a:ext>
            </a:extLst>
          </p:cNvPr>
          <p:cNvSpPr/>
          <p:nvPr/>
        </p:nvSpPr>
        <p:spPr>
          <a:xfrm>
            <a:off x="0" y="0"/>
            <a:ext cx="12192000" cy="6123709"/>
          </a:xfrm>
          <a:prstGeom prst="rect">
            <a:avLst/>
          </a:prstGeom>
          <a:solidFill>
            <a:srgbClr val="BF83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endParaRPr lang="en-US" sz="2400">
              <a:solidFill>
                <a:prstClr val="white"/>
              </a:solidFill>
              <a:latin typeface="Calibri" panose="020F0502020204030204"/>
            </a:endParaRPr>
          </a:p>
        </p:txBody>
      </p:sp>
      <p:sp>
        <p:nvSpPr>
          <p:cNvPr id="23" name="TextBox 22">
            <a:extLst>
              <a:ext uri="{FF2B5EF4-FFF2-40B4-BE49-F238E27FC236}">
                <a16:creationId xmlns:a16="http://schemas.microsoft.com/office/drawing/2014/main" id="{F8112D52-335A-4CF6-8F66-76E7FCF9AD4A}"/>
              </a:ext>
            </a:extLst>
          </p:cNvPr>
          <p:cNvSpPr txBox="1"/>
          <p:nvPr/>
        </p:nvSpPr>
        <p:spPr>
          <a:xfrm>
            <a:off x="3723432" y="2406210"/>
            <a:ext cx="7833568" cy="1764457"/>
          </a:xfrm>
          <a:prstGeom prst="rect">
            <a:avLst/>
          </a:prstGeom>
          <a:noFill/>
        </p:spPr>
        <p:txBody>
          <a:bodyPr wrap="square" lIns="121920" tIns="60960" rIns="121920" bIns="60960" anchor="t">
            <a:spAutoFit/>
          </a:bodyPr>
          <a:lstStyle/>
          <a:p>
            <a:pPr defTabSz="609585">
              <a:defRPr/>
            </a:pPr>
            <a:r>
              <a:rPr lang="en-GB" sz="5333">
                <a:solidFill>
                  <a:prstClr val="white"/>
                </a:solidFill>
                <a:latin typeface="Verdana"/>
                <a:ea typeface="Verdana"/>
              </a:rPr>
              <a:t>Non-new</a:t>
            </a:r>
          </a:p>
          <a:p>
            <a:pPr defTabSz="609585">
              <a:defRPr/>
            </a:pPr>
            <a:r>
              <a:rPr lang="en-GB" sz="5333" b="1">
                <a:solidFill>
                  <a:prstClr val="white"/>
                </a:solidFill>
                <a:latin typeface="Verdana"/>
                <a:ea typeface="Verdana"/>
              </a:rPr>
              <a:t>Identification rules</a:t>
            </a:r>
          </a:p>
        </p:txBody>
      </p:sp>
      <p:sp>
        <p:nvSpPr>
          <p:cNvPr id="24" name="Rectangle 23">
            <a:extLst>
              <a:ext uri="{FF2B5EF4-FFF2-40B4-BE49-F238E27FC236}">
                <a16:creationId xmlns:a16="http://schemas.microsoft.com/office/drawing/2014/main" id="{6C97D805-2F0F-41CA-9F1C-601ED1078CD5}"/>
              </a:ext>
            </a:extLst>
          </p:cNvPr>
          <p:cNvSpPr/>
          <p:nvPr/>
        </p:nvSpPr>
        <p:spPr>
          <a:xfrm flipV="1">
            <a:off x="2829146" y="3309805"/>
            <a:ext cx="9362854"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r>
              <a:rPr lang="en-US" sz="2400">
                <a:solidFill>
                  <a:prstClr val="white"/>
                </a:solidFill>
                <a:latin typeface="Calibri" panose="020F0502020204030204"/>
              </a:rPr>
              <a:t> </a:t>
            </a:r>
          </a:p>
        </p:txBody>
      </p:sp>
      <p:grpSp>
        <p:nvGrpSpPr>
          <p:cNvPr id="26" name="Group 25">
            <a:extLst>
              <a:ext uri="{FF2B5EF4-FFF2-40B4-BE49-F238E27FC236}">
                <a16:creationId xmlns:a16="http://schemas.microsoft.com/office/drawing/2014/main" id="{2A08C915-6876-46E1-9C93-A92F038FCE12}"/>
              </a:ext>
            </a:extLst>
          </p:cNvPr>
          <p:cNvGrpSpPr/>
          <p:nvPr/>
        </p:nvGrpSpPr>
        <p:grpSpPr>
          <a:xfrm>
            <a:off x="1811402" y="2271334"/>
            <a:ext cx="1912033" cy="1912033"/>
            <a:chOff x="1284851" y="1316119"/>
            <a:chExt cx="637588" cy="637588"/>
          </a:xfrm>
        </p:grpSpPr>
        <p:pic>
          <p:nvPicPr>
            <p:cNvPr id="29" name="Picture 28">
              <a:hlinkClick r:id="" action="ppaction://noaction"/>
              <a:extLst>
                <a:ext uri="{FF2B5EF4-FFF2-40B4-BE49-F238E27FC236}">
                  <a16:creationId xmlns:a16="http://schemas.microsoft.com/office/drawing/2014/main" id="{57278308-DF73-4890-904F-C2CBAAFC161E}"/>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453137" y="1399296"/>
              <a:ext cx="301015" cy="471233"/>
            </a:xfrm>
            <a:prstGeom prst="rect">
              <a:avLst/>
            </a:prstGeom>
          </p:spPr>
        </p:pic>
        <p:sp>
          <p:nvSpPr>
            <p:cNvPr id="34" name="Oval 33">
              <a:extLst>
                <a:ext uri="{FF2B5EF4-FFF2-40B4-BE49-F238E27FC236}">
                  <a16:creationId xmlns:a16="http://schemas.microsoft.com/office/drawing/2014/main" id="{B94CB4A7-9472-4A00-AF5B-FA93E2CA25B5}"/>
                </a:ext>
              </a:extLst>
            </p:cNvPr>
            <p:cNvSpPr/>
            <p:nvPr/>
          </p:nvSpPr>
          <p:spPr>
            <a:xfrm>
              <a:off x="1284851" y="1316119"/>
              <a:ext cx="637588" cy="63758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endParaRPr lang="en-IN" sz="2400">
                <a:solidFill>
                  <a:prstClr val="white"/>
                </a:solidFill>
                <a:latin typeface="Calibri" panose="020F0502020204030204"/>
              </a:endParaRPr>
            </a:p>
          </p:txBody>
        </p:sp>
      </p:grpSp>
      <p:pic>
        <p:nvPicPr>
          <p:cNvPr id="38" name="Graphic 37">
            <a:extLst>
              <a:ext uri="{FF2B5EF4-FFF2-40B4-BE49-F238E27FC236}">
                <a16:creationId xmlns:a16="http://schemas.microsoft.com/office/drawing/2014/main" id="{81528B47-02C9-440F-BA13-F317E00D7F24}"/>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13551" y="2605164"/>
            <a:ext cx="1107732" cy="1244370"/>
          </a:xfrm>
          <a:prstGeom prst="rect">
            <a:avLst/>
          </a:prstGeom>
        </p:spPr>
      </p:pic>
    </p:spTree>
    <p:extLst>
      <p:ext uri="{BB962C8B-B14F-4D97-AF65-F5344CB8AC3E}">
        <p14:creationId xmlns:p14="http://schemas.microsoft.com/office/powerpoint/2010/main" val="37081511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F2D2424-4194-4AA3-9613-E77E6558BFD1}"/>
              </a:ext>
            </a:extLst>
          </p:cNvPr>
          <p:cNvSpPr/>
          <p:nvPr/>
        </p:nvSpPr>
        <p:spPr>
          <a:xfrm>
            <a:off x="-2" y="3977894"/>
            <a:ext cx="12192002" cy="1213251"/>
          </a:xfrm>
          <a:prstGeom prst="rect">
            <a:avLst/>
          </a:prstGeom>
          <a:solidFill>
            <a:srgbClr val="F5EB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Rectangle 24">
            <a:extLst>
              <a:ext uri="{FF2B5EF4-FFF2-40B4-BE49-F238E27FC236}">
                <a16:creationId xmlns:a16="http://schemas.microsoft.com/office/drawing/2014/main" id="{101A4C97-335D-74AF-87BB-9CC12C6EEBA8}"/>
              </a:ext>
            </a:extLst>
          </p:cNvPr>
          <p:cNvSpPr/>
          <p:nvPr/>
        </p:nvSpPr>
        <p:spPr>
          <a:xfrm>
            <a:off x="14281" y="751020"/>
            <a:ext cx="12172644" cy="817229"/>
          </a:xfrm>
          <a:prstGeom prst="rect">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6963" rtl="0" eaLnBrk="1" fontAlgn="auto" latinLnBrk="0" hangingPunct="1">
              <a:lnSpc>
                <a:spcPct val="100000"/>
              </a:lnSpc>
              <a:spcBef>
                <a:spcPts val="0"/>
              </a:spcBef>
              <a:spcAft>
                <a:spcPts val="0"/>
              </a:spcAft>
              <a:buClrTx/>
              <a:buSzTx/>
              <a:buFontTx/>
              <a:buNone/>
              <a:tabLst/>
              <a:defRPr/>
            </a:pPr>
            <a:endParaRPr kumimoji="0" lang="en-GB" sz="2389"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Rectangle 6">
            <a:extLst>
              <a:ext uri="{FF2B5EF4-FFF2-40B4-BE49-F238E27FC236}">
                <a16:creationId xmlns:a16="http://schemas.microsoft.com/office/drawing/2014/main" id="{1A7395A6-01C2-9CF3-51A7-3416F2E4E551}"/>
              </a:ext>
            </a:extLst>
          </p:cNvPr>
          <p:cNvSpPr/>
          <p:nvPr/>
        </p:nvSpPr>
        <p:spPr>
          <a:xfrm>
            <a:off x="5795" y="682963"/>
            <a:ext cx="6795107" cy="60695"/>
          </a:xfrm>
          <a:prstGeom prst="rect">
            <a:avLst/>
          </a:prstGeom>
          <a:solidFill>
            <a:srgbClr val="C1D8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6963" rtl="0" eaLnBrk="1" fontAlgn="auto" latinLnBrk="0" hangingPunct="1">
              <a:lnSpc>
                <a:spcPct val="100000"/>
              </a:lnSpc>
              <a:spcBef>
                <a:spcPts val="0"/>
              </a:spcBef>
              <a:spcAft>
                <a:spcPts val="0"/>
              </a:spcAft>
              <a:buClrTx/>
              <a:buSzTx/>
              <a:buFontTx/>
              <a:buNone/>
              <a:tabLst/>
              <a:defRPr/>
            </a:pPr>
            <a:endParaRPr kumimoji="0" lang="en-GB" sz="2389"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24" name="Group 23">
            <a:extLst>
              <a:ext uri="{FF2B5EF4-FFF2-40B4-BE49-F238E27FC236}">
                <a16:creationId xmlns:a16="http://schemas.microsoft.com/office/drawing/2014/main" id="{DC43B227-9707-4D5F-A48D-76C163423667}"/>
              </a:ext>
            </a:extLst>
          </p:cNvPr>
          <p:cNvGrpSpPr/>
          <p:nvPr/>
        </p:nvGrpSpPr>
        <p:grpSpPr>
          <a:xfrm>
            <a:off x="11513263" y="111577"/>
            <a:ext cx="565043" cy="565043"/>
            <a:chOff x="8219656" y="21146"/>
            <a:chExt cx="794228" cy="794228"/>
          </a:xfrm>
        </p:grpSpPr>
        <p:sp>
          <p:nvSpPr>
            <p:cNvPr id="27" name="Oval 26">
              <a:extLst>
                <a:ext uri="{FF2B5EF4-FFF2-40B4-BE49-F238E27FC236}">
                  <a16:creationId xmlns:a16="http://schemas.microsoft.com/office/drawing/2014/main" id="{BD37E2EC-E3F2-4D14-9FC0-F31DA85311CA}"/>
                </a:ext>
              </a:extLst>
            </p:cNvPr>
            <p:cNvSpPr/>
            <p:nvPr/>
          </p:nvSpPr>
          <p:spPr>
            <a:xfrm>
              <a:off x="8219656" y="21146"/>
              <a:ext cx="794228" cy="7942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6963" rtl="0" eaLnBrk="1" fontAlgn="auto" latinLnBrk="0" hangingPunct="1">
                <a:lnSpc>
                  <a:spcPct val="100000"/>
                </a:lnSpc>
                <a:spcBef>
                  <a:spcPts val="0"/>
                </a:spcBef>
                <a:spcAft>
                  <a:spcPts val="0"/>
                </a:spcAft>
                <a:buClrTx/>
                <a:buSzTx/>
                <a:buFontTx/>
                <a:buNone/>
                <a:tabLst/>
                <a:defRPr/>
              </a:pPr>
              <a:endParaRPr kumimoji="0" lang="en-IN" sz="2389"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 name="Rectangle 30">
              <a:extLst>
                <a:ext uri="{FF2B5EF4-FFF2-40B4-BE49-F238E27FC236}">
                  <a16:creationId xmlns:a16="http://schemas.microsoft.com/office/drawing/2014/main" id="{10A071D4-E793-47D2-9EF1-222FDB21FB76}"/>
                </a:ext>
              </a:extLst>
            </p:cNvPr>
            <p:cNvSpPr/>
            <p:nvPr/>
          </p:nvSpPr>
          <p:spPr>
            <a:xfrm>
              <a:off x="8274277" y="82312"/>
              <a:ext cx="684986" cy="671897"/>
            </a:xfrm>
            <a:prstGeom prst="rect">
              <a:avLst/>
            </a:prstGeom>
            <a:blipFill rotWithShape="1">
              <a:blip r:embed="rId3"/>
              <a:stretch>
                <a:fillRect/>
              </a:stretch>
            </a:blip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6963" rtl="0" eaLnBrk="1" fontAlgn="auto" latinLnBrk="0" hangingPunct="1">
                <a:lnSpc>
                  <a:spcPct val="100000"/>
                </a:lnSpc>
                <a:spcBef>
                  <a:spcPts val="0"/>
                </a:spcBef>
                <a:spcAft>
                  <a:spcPts val="0"/>
                </a:spcAft>
                <a:buClrTx/>
                <a:buSzTx/>
                <a:buFontTx/>
                <a:buNone/>
                <a:tabLst/>
                <a:defRPr/>
              </a:pPr>
              <a:endParaRPr kumimoji="0" lang="en-GB" sz="2389"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26" name="Rectangle 25">
            <a:extLst>
              <a:ext uri="{FF2B5EF4-FFF2-40B4-BE49-F238E27FC236}">
                <a16:creationId xmlns:a16="http://schemas.microsoft.com/office/drawing/2014/main" id="{F1C43618-1211-44DB-A026-C1AD8474A856}"/>
              </a:ext>
            </a:extLst>
          </p:cNvPr>
          <p:cNvSpPr/>
          <p:nvPr/>
        </p:nvSpPr>
        <p:spPr>
          <a:xfrm flipV="1">
            <a:off x="-2" y="6128711"/>
            <a:ext cx="12192001" cy="729285"/>
          </a:xfrm>
          <a:prstGeom prst="rect">
            <a:avLst/>
          </a:prstGeom>
          <a:solidFill>
            <a:srgbClr val="E6E7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6963" rtl="0" eaLnBrk="1" fontAlgn="auto" latinLnBrk="0" hangingPunct="1">
              <a:lnSpc>
                <a:spcPct val="100000"/>
              </a:lnSpc>
              <a:spcBef>
                <a:spcPts val="0"/>
              </a:spcBef>
              <a:spcAft>
                <a:spcPts val="0"/>
              </a:spcAft>
              <a:buClrTx/>
              <a:buSzTx/>
              <a:buFontTx/>
              <a:buNone/>
              <a:tabLst/>
              <a:defRPr/>
            </a:pPr>
            <a:endParaRPr kumimoji="0" lang="en-GB" sz="2389"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0" name="Graphic 29">
            <a:extLst>
              <a:ext uri="{FF2B5EF4-FFF2-40B4-BE49-F238E27FC236}">
                <a16:creationId xmlns:a16="http://schemas.microsoft.com/office/drawing/2014/main" id="{24C03864-7109-4DF4-BE20-B6E94AEDA05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83757" y="6225844"/>
            <a:ext cx="538759" cy="439513"/>
          </a:xfrm>
          <a:prstGeom prst="rect">
            <a:avLst/>
          </a:prstGeom>
        </p:spPr>
      </p:pic>
      <p:sp>
        <p:nvSpPr>
          <p:cNvPr id="32" name="Footer Placeholder 18">
            <a:extLst>
              <a:ext uri="{FF2B5EF4-FFF2-40B4-BE49-F238E27FC236}">
                <a16:creationId xmlns:a16="http://schemas.microsoft.com/office/drawing/2014/main" id="{40B8E909-D319-4122-B761-AF118A8F0940}"/>
              </a:ext>
            </a:extLst>
          </p:cNvPr>
          <p:cNvSpPr>
            <a:spLocks noGrp="1"/>
          </p:cNvSpPr>
          <p:nvPr>
            <p:ph type="ftr" sz="quarter" idx="11"/>
          </p:nvPr>
        </p:nvSpPr>
        <p:spPr>
          <a:xfrm>
            <a:off x="5147891" y="6264612"/>
            <a:ext cx="4097020" cy="361976"/>
          </a:xfrm>
        </p:spPr>
        <p:txBody>
          <a:bodyPr/>
          <a:lstStyle/>
          <a:p>
            <a:pPr marL="0" marR="0" lvl="0" indent="0" algn="l" defTabSz="606963" rtl="0" eaLnBrk="1" fontAlgn="auto" latinLnBrk="0" hangingPunct="1">
              <a:lnSpc>
                <a:spcPct val="100000"/>
              </a:lnSpc>
              <a:spcBef>
                <a:spcPts val="0"/>
              </a:spcBef>
              <a:spcAft>
                <a:spcPts val="0"/>
              </a:spcAft>
              <a:buClrTx/>
              <a:buSzTx/>
              <a:buFontTx/>
              <a:buNone/>
              <a:tabLst/>
              <a:defRPr/>
            </a:pPr>
            <a:r>
              <a:rPr kumimoji="0" lang="en-GB" sz="1195" b="0" i="0" u="none" strike="noStrike" kern="1200" cap="none" spc="0" normalizeH="0" baseline="0" noProof="0">
                <a:ln>
                  <a:noFill/>
                </a:ln>
                <a:solidFill>
                  <a:prstClr val="black">
                    <a:tint val="75000"/>
                  </a:prstClr>
                </a:solidFill>
                <a:effectLst/>
                <a:uLnTx/>
                <a:uFillTx/>
                <a:latin typeface="Verdana" panose="020B0604030504040204" pitchFamily="34" charset="0"/>
                <a:ea typeface="Verdana" panose="020B0604030504040204" pitchFamily="34" charset="0"/>
                <a:cs typeface="+mn-cs"/>
              </a:rPr>
              <a:t>The Global Language of Business</a:t>
            </a:r>
          </a:p>
        </p:txBody>
      </p:sp>
      <p:sp>
        <p:nvSpPr>
          <p:cNvPr id="33" name="Slide Number Placeholder 19">
            <a:extLst>
              <a:ext uri="{FF2B5EF4-FFF2-40B4-BE49-F238E27FC236}">
                <a16:creationId xmlns:a16="http://schemas.microsoft.com/office/drawing/2014/main" id="{6803CCF8-5C22-4E06-8705-5F84877CCFF5}"/>
              </a:ext>
            </a:extLst>
          </p:cNvPr>
          <p:cNvSpPr>
            <a:spLocks noGrp="1"/>
          </p:cNvSpPr>
          <p:nvPr>
            <p:ph type="sldNum" sz="quarter" idx="12"/>
          </p:nvPr>
        </p:nvSpPr>
        <p:spPr>
          <a:xfrm>
            <a:off x="8599735" y="6264612"/>
            <a:ext cx="2731347" cy="361976"/>
          </a:xfrm>
        </p:spPr>
        <p:txBody>
          <a:bodyPr/>
          <a:lstStyle/>
          <a:p>
            <a:pPr marL="0" marR="0" lvl="0" indent="0" algn="r" defTabSz="606963" rtl="0" eaLnBrk="1" fontAlgn="auto" latinLnBrk="0" hangingPunct="1">
              <a:lnSpc>
                <a:spcPct val="100000"/>
              </a:lnSpc>
              <a:spcBef>
                <a:spcPts val="0"/>
              </a:spcBef>
              <a:spcAft>
                <a:spcPts val="0"/>
              </a:spcAft>
              <a:buClrTx/>
              <a:buSzTx/>
              <a:buFontTx/>
              <a:buNone/>
              <a:tabLst/>
              <a:defRPr/>
            </a:pPr>
            <a:fld id="{C03A9B0B-16FE-437C-852A-D18E2AA4C857}" type="slidenum">
              <a:rPr kumimoji="0" lang="en-GB" sz="1195" b="0" i="0" u="none" strike="noStrike" kern="1200" cap="none" spc="0" normalizeH="0" baseline="0" noProof="0">
                <a:ln>
                  <a:noFill/>
                </a:ln>
                <a:solidFill>
                  <a:prstClr val="black">
                    <a:tint val="75000"/>
                  </a:prstClr>
                </a:solidFill>
                <a:effectLst/>
                <a:uLnTx/>
                <a:uFillTx/>
                <a:latin typeface="Verdana" panose="020B0604030504040204" pitchFamily="34" charset="0"/>
                <a:ea typeface="Verdana" panose="020B0604030504040204" pitchFamily="34" charset="0"/>
                <a:cs typeface="+mn-cs"/>
              </a:rPr>
              <a:pPr marL="0" marR="0" lvl="0" indent="0" algn="r" defTabSz="606963" rtl="0" eaLnBrk="1" fontAlgn="auto" latinLnBrk="0" hangingPunct="1">
                <a:lnSpc>
                  <a:spcPct val="100000"/>
                </a:lnSpc>
                <a:spcBef>
                  <a:spcPts val="0"/>
                </a:spcBef>
                <a:spcAft>
                  <a:spcPts val="0"/>
                </a:spcAft>
                <a:buClrTx/>
                <a:buSzTx/>
                <a:buFontTx/>
                <a:buNone/>
                <a:tabLst/>
                <a:defRPr/>
              </a:pPr>
              <a:t>5</a:t>
            </a:fld>
            <a:endParaRPr kumimoji="0" lang="en-GB" sz="1195" b="0" i="0" u="none" strike="noStrike" kern="1200" cap="none" spc="0" normalizeH="0" baseline="0" noProof="0">
              <a:ln>
                <a:noFill/>
              </a:ln>
              <a:solidFill>
                <a:prstClr val="black">
                  <a:tint val="75000"/>
                </a:prstClr>
              </a:solidFill>
              <a:effectLst/>
              <a:uLnTx/>
              <a:uFillTx/>
              <a:latin typeface="Verdana" panose="020B0604030504040204" pitchFamily="34" charset="0"/>
              <a:ea typeface="Verdana" panose="020B0604030504040204" pitchFamily="34" charset="0"/>
              <a:cs typeface="+mn-cs"/>
            </a:endParaRPr>
          </a:p>
        </p:txBody>
      </p:sp>
      <p:sp>
        <p:nvSpPr>
          <p:cNvPr id="34" name="Footer Placeholder 18">
            <a:extLst>
              <a:ext uri="{FF2B5EF4-FFF2-40B4-BE49-F238E27FC236}">
                <a16:creationId xmlns:a16="http://schemas.microsoft.com/office/drawing/2014/main" id="{FEAAD669-50E8-4CE2-A202-6230651DE846}"/>
              </a:ext>
            </a:extLst>
          </p:cNvPr>
          <p:cNvSpPr txBox="1">
            <a:spLocks/>
          </p:cNvSpPr>
          <p:nvPr/>
        </p:nvSpPr>
        <p:spPr>
          <a:xfrm>
            <a:off x="9244912" y="6264612"/>
            <a:ext cx="1407393" cy="361976"/>
          </a:xfrm>
          <a:prstGeom prst="rect">
            <a:avLst/>
          </a:prstGeom>
        </p:spPr>
        <p:txBody>
          <a:bodyPr vert="horz" lIns="121393" tIns="60696" rIns="121393" bIns="60696"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606963" rtl="0" eaLnBrk="1" fontAlgn="auto" latinLnBrk="0" hangingPunct="1">
              <a:lnSpc>
                <a:spcPct val="100000"/>
              </a:lnSpc>
              <a:spcBef>
                <a:spcPts val="0"/>
              </a:spcBef>
              <a:spcAft>
                <a:spcPts val="0"/>
              </a:spcAft>
              <a:buClrTx/>
              <a:buSzTx/>
              <a:buFontTx/>
              <a:buNone/>
              <a:tabLst/>
              <a:defRPr/>
            </a:pPr>
            <a:r>
              <a:rPr kumimoji="0" lang="en-GB" sz="1189" b="0" i="0" u="none" strike="noStrike" kern="1200" cap="none" spc="0" normalizeH="0" baseline="0" noProof="0">
                <a:ln>
                  <a:noFill/>
                </a:ln>
                <a:solidFill>
                  <a:prstClr val="black">
                    <a:tint val="75000"/>
                  </a:prstClr>
                </a:solidFill>
                <a:effectLst/>
                <a:uLnTx/>
                <a:uFillTx/>
                <a:latin typeface="Verdana" panose="020B0604030504040204" pitchFamily="34" charset="0"/>
                <a:ea typeface="Verdana" panose="020B0604030504040204" pitchFamily="34" charset="0"/>
                <a:cs typeface="+mn-cs"/>
              </a:rPr>
              <a:t>GS1 2024</a:t>
            </a:r>
          </a:p>
        </p:txBody>
      </p:sp>
      <p:sp>
        <p:nvSpPr>
          <p:cNvPr id="23" name="Footer Placeholder 18">
            <a:extLst>
              <a:ext uri="{FF2B5EF4-FFF2-40B4-BE49-F238E27FC236}">
                <a16:creationId xmlns:a16="http://schemas.microsoft.com/office/drawing/2014/main" id="{2786EA25-9A89-4455-88DB-25E07391DB25}"/>
              </a:ext>
            </a:extLst>
          </p:cNvPr>
          <p:cNvSpPr txBox="1">
            <a:spLocks/>
          </p:cNvSpPr>
          <p:nvPr/>
        </p:nvSpPr>
        <p:spPr>
          <a:xfrm>
            <a:off x="829987" y="6264612"/>
            <a:ext cx="4097020" cy="361976"/>
          </a:xfrm>
          <a:prstGeom prst="rect">
            <a:avLst/>
          </a:prstGeom>
        </p:spPr>
        <p:txBody>
          <a:bodyPr vert="horz" lIns="121393" tIns="60696" rIns="121393" bIns="60696"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606963" rtl="0" eaLnBrk="1" fontAlgn="auto" latinLnBrk="0" hangingPunct="1">
              <a:lnSpc>
                <a:spcPct val="100000"/>
              </a:lnSpc>
              <a:spcBef>
                <a:spcPts val="0"/>
              </a:spcBef>
              <a:spcAft>
                <a:spcPts val="0"/>
              </a:spcAft>
              <a:buClrTx/>
              <a:buSzTx/>
              <a:buFontTx/>
              <a:buNone/>
              <a:tabLst/>
              <a:defRPr/>
            </a:pPr>
            <a:r>
              <a:rPr kumimoji="0" lang="en-GB" sz="1195" b="1" i="0" u="none" strike="noStrike" kern="1200" cap="none" spc="0" normalizeH="0" baseline="0" noProof="0">
                <a:ln>
                  <a:noFill/>
                </a:ln>
                <a:solidFill>
                  <a:srgbClr val="58595B"/>
                </a:solidFill>
                <a:effectLst/>
                <a:uLnTx/>
                <a:uFillTx/>
                <a:latin typeface="Verdana" panose="020B0604030504040204" pitchFamily="34" charset="0"/>
                <a:ea typeface="Verdana" panose="020B0604030504040204" pitchFamily="34" charset="0"/>
                <a:cs typeface="+mn-cs"/>
              </a:rPr>
              <a:t>Non-new – Trade Item Identification </a:t>
            </a:r>
          </a:p>
        </p:txBody>
      </p:sp>
      <p:sp>
        <p:nvSpPr>
          <p:cNvPr id="3" name="TextBox 2">
            <a:extLst>
              <a:ext uri="{FF2B5EF4-FFF2-40B4-BE49-F238E27FC236}">
                <a16:creationId xmlns:a16="http://schemas.microsoft.com/office/drawing/2014/main" id="{C475F4CA-DE34-21CF-5AF8-AB70B828BD65}"/>
              </a:ext>
            </a:extLst>
          </p:cNvPr>
          <p:cNvSpPr txBox="1"/>
          <p:nvPr/>
        </p:nvSpPr>
        <p:spPr>
          <a:xfrm>
            <a:off x="318372" y="2081079"/>
            <a:ext cx="11801030" cy="2307235"/>
          </a:xfrm>
          <a:prstGeom prst="rect">
            <a:avLst/>
          </a:prstGeom>
          <a:noFill/>
        </p:spPr>
        <p:txBody>
          <a:bodyPr wrap="square" rtlCol="0">
            <a:spAutoFit/>
          </a:bodyPr>
          <a:lstStyle/>
          <a:p>
            <a:pPr marL="0" marR="0" lvl="0" indent="0" algn="l" defTabSz="606963"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a:ln>
                  <a:noFill/>
                </a:ln>
                <a:solidFill>
                  <a:srgbClr val="002D6C"/>
                </a:solidFill>
                <a:effectLst/>
                <a:uLnTx/>
                <a:uFillTx/>
                <a:latin typeface="Verdana"/>
                <a:ea typeface="Verdana"/>
                <a:cs typeface="+mn-cs"/>
              </a:rPr>
              <a:t>What is an open supply chain versus a closed supply chain environment?</a:t>
            </a:r>
            <a:br>
              <a:rPr kumimoji="0" lang="en-US" sz="1600" b="0" i="0" u="none" strike="sngStrike" kern="1200" cap="none" spc="0" normalizeH="0" baseline="0" noProof="0">
                <a:ln>
                  <a:noFill/>
                </a:ln>
                <a:solidFill>
                  <a:srgbClr val="002C6C"/>
                </a:solidFill>
                <a:effectLst/>
                <a:uLnTx/>
                <a:uFillTx/>
                <a:latin typeface="Verdana" panose="020B0604030504040204" pitchFamily="34" charset="0"/>
                <a:ea typeface="Verdana" panose="020B0604030504040204" pitchFamily="34" charset="0"/>
              </a:rPr>
            </a:br>
            <a:r>
              <a:rPr kumimoji="0" lang="en-US" sz="1600" b="0" i="0" u="none" strike="noStrike" kern="1200" cap="none" spc="0" normalizeH="0" baseline="0" noProof="0">
                <a:ln>
                  <a:noFill/>
                </a:ln>
                <a:solidFill>
                  <a:srgbClr val="002C6C"/>
                </a:solidFill>
                <a:effectLst/>
                <a:uLnTx/>
                <a:uFillTx/>
                <a:latin typeface="Verdana" panose="020B0604030504040204" pitchFamily="34" charset="0"/>
                <a:ea typeface="Verdana" panose="020B0604030504040204" pitchFamily="34" charset="0"/>
              </a:rPr>
              <a:t>An open supply chain is a network of partners and businesses that move products and goods from their source or manufacturing location to consumers, and in which any identified trade item may be bought, moved or sold by any party. </a:t>
            </a:r>
            <a:br>
              <a:rPr kumimoji="0" lang="en-US" sz="1600" b="0" i="0" u="none" strike="noStrike" kern="1200" cap="none" spc="0" normalizeH="0" baseline="0" noProof="0">
                <a:ln>
                  <a:noFill/>
                </a:ln>
                <a:solidFill>
                  <a:srgbClr val="002C6C"/>
                </a:solidFill>
                <a:effectLst/>
                <a:uLnTx/>
                <a:uFillTx/>
                <a:latin typeface="Verdana" panose="020B0604030504040204" pitchFamily="34" charset="0"/>
                <a:ea typeface="Verdana" panose="020B0604030504040204" pitchFamily="34" charset="0"/>
              </a:rPr>
            </a:br>
            <a:br>
              <a:rPr kumimoji="0" lang="en-US" sz="1600" b="0" i="0" u="none" strike="noStrike" kern="1200" cap="none" spc="0" normalizeH="0" baseline="0" noProof="0">
                <a:ln>
                  <a:noFill/>
                </a:ln>
                <a:solidFill>
                  <a:srgbClr val="002C6C"/>
                </a:solidFill>
                <a:effectLst/>
                <a:uLnTx/>
                <a:uFillTx/>
                <a:latin typeface="Verdana" panose="020B0604030504040204" pitchFamily="34" charset="0"/>
                <a:ea typeface="Verdana" panose="020B0604030504040204" pitchFamily="34" charset="0"/>
              </a:rPr>
            </a:br>
            <a:r>
              <a:rPr kumimoji="0" lang="en-US" sz="1600" b="0" i="0" u="none" strike="noStrike" kern="1200" cap="none" spc="0" normalizeH="0" baseline="0" noProof="0">
                <a:ln>
                  <a:noFill/>
                </a:ln>
                <a:solidFill>
                  <a:srgbClr val="002C6C"/>
                </a:solidFill>
                <a:effectLst/>
                <a:uLnTx/>
                <a:uFillTx/>
                <a:latin typeface="Verdana" panose="020B0604030504040204" pitchFamily="34" charset="0"/>
                <a:ea typeface="Verdana" panose="020B0604030504040204" pitchFamily="34" charset="0"/>
              </a:rPr>
              <a:t>A closed supply chain is a network where the item identification is defined only for use in that closed environment (also called “restricted distribution applications”).</a:t>
            </a:r>
            <a:br>
              <a:rPr kumimoji="0" lang="en-US" sz="1600" b="0" i="0" u="none" strike="noStrike" kern="1200" cap="none" spc="0" normalizeH="0" baseline="0" noProof="0">
                <a:ln>
                  <a:noFill/>
                </a:ln>
                <a:solidFill>
                  <a:srgbClr val="002C6C"/>
                </a:solidFill>
                <a:effectLst/>
                <a:uLnTx/>
                <a:uFillTx/>
                <a:latin typeface="Verdana" panose="020B0604030504040204" pitchFamily="34" charset="0"/>
                <a:ea typeface="Verdana" panose="020B0604030504040204" pitchFamily="34" charset="0"/>
              </a:rPr>
            </a:br>
            <a:br>
              <a:rPr kumimoji="0" lang="en-US" sz="1600" b="1" i="0" u="none" strike="noStrike" kern="1200" cap="none" spc="0" normalizeH="0" baseline="0" noProof="0">
                <a:ln>
                  <a:noFill/>
                </a:ln>
                <a:solidFill>
                  <a:srgbClr val="002C6C"/>
                </a:solidFill>
                <a:effectLst/>
                <a:highlight>
                  <a:srgbClr val="FFFF00"/>
                </a:highlight>
                <a:uLnTx/>
                <a:uFillTx/>
                <a:latin typeface="Verdana"/>
                <a:ea typeface="Verdana"/>
              </a:rPr>
            </a:br>
            <a:endParaRPr kumimoji="0" lang="en-GB" sz="1593" b="0" i="0" u="none" strike="noStrike" kern="1200" cap="none" spc="0" normalizeH="0" baseline="0" noProof="0">
              <a:ln>
                <a:noFill/>
              </a:ln>
              <a:solidFill>
                <a:srgbClr val="002D6C"/>
              </a:solidFill>
              <a:effectLst/>
              <a:uLnTx/>
              <a:uFillTx/>
              <a:latin typeface="Verdana" panose="020B0604030504040204" pitchFamily="34" charset="0"/>
              <a:ea typeface="Verdana" panose="020B0604030504040204" pitchFamily="34" charset="0"/>
              <a:cs typeface="Calibri" panose="020F0502020204030204"/>
            </a:endParaRPr>
          </a:p>
        </p:txBody>
      </p:sp>
      <p:pic>
        <p:nvPicPr>
          <p:cNvPr id="9" name="Picture 8" descr="A yellow bell with a red circle&#10;&#10;Description automatically generated">
            <a:extLst>
              <a:ext uri="{FF2B5EF4-FFF2-40B4-BE49-F238E27FC236}">
                <a16:creationId xmlns:a16="http://schemas.microsoft.com/office/drawing/2014/main" id="{9772F13C-A401-4DE6-9BD5-5936FF92F14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77277" y="627734"/>
            <a:ext cx="1168751" cy="1050318"/>
          </a:xfrm>
          <a:prstGeom prst="rect">
            <a:avLst/>
          </a:prstGeom>
        </p:spPr>
      </p:pic>
      <p:sp>
        <p:nvSpPr>
          <p:cNvPr id="40" name="TextBox 39">
            <a:extLst>
              <a:ext uri="{FF2B5EF4-FFF2-40B4-BE49-F238E27FC236}">
                <a16:creationId xmlns:a16="http://schemas.microsoft.com/office/drawing/2014/main" id="{E891E422-D586-449E-892C-2E9FB39B7C11}"/>
              </a:ext>
            </a:extLst>
          </p:cNvPr>
          <p:cNvSpPr txBox="1"/>
          <p:nvPr/>
        </p:nvSpPr>
        <p:spPr>
          <a:xfrm>
            <a:off x="318372" y="4185669"/>
            <a:ext cx="11801030" cy="830997"/>
          </a:xfrm>
          <a:prstGeom prst="rect">
            <a:avLst/>
          </a:prstGeom>
          <a:noFill/>
        </p:spPr>
        <p:txBody>
          <a:bodyPr wrap="square" rtlCol="0">
            <a:spAutoFit/>
          </a:bodyPr>
          <a:lstStyle/>
          <a:p>
            <a:pPr marL="0" marR="0" lvl="0" indent="0" algn="l" defTabSz="606963"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a:ln>
                  <a:noFill/>
                </a:ln>
                <a:solidFill>
                  <a:srgbClr val="002D6C"/>
                </a:solidFill>
                <a:effectLst/>
                <a:uLnTx/>
                <a:uFillTx/>
                <a:latin typeface="Verdana"/>
                <a:ea typeface="Verdana"/>
                <a:cs typeface="+mn-cs"/>
              </a:rPr>
              <a:t>What is a GTIN + serial number?</a:t>
            </a:r>
          </a:p>
          <a:p>
            <a:pPr marL="0" marR="0" lvl="0" indent="0" algn="l" defTabSz="606963"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rgbClr val="002D6C"/>
                </a:solidFill>
                <a:effectLst/>
                <a:uLnTx/>
                <a:uFillTx/>
                <a:latin typeface="Verdana" panose="020B0604030504040204" pitchFamily="34" charset="0"/>
                <a:ea typeface="Verdana" panose="020B0604030504040204" pitchFamily="34" charset="0"/>
                <a:cs typeface="+mn-cs"/>
              </a:rPr>
              <a:t>A trade item may be identified by the combination of a GTIN and a serial number to define a unique instance of the item.  Sometimes, an SGTIN (the combination of a GTIN + serial number) is used to encode an RFID tag.</a:t>
            </a:r>
            <a:endParaRPr kumimoji="0" lang="en-GB" sz="1593" b="0" i="0" u="none" strike="noStrike" kern="1200" cap="none" spc="0" normalizeH="0" baseline="0" noProof="0">
              <a:ln>
                <a:noFill/>
              </a:ln>
              <a:solidFill>
                <a:srgbClr val="002D6C"/>
              </a:solidFill>
              <a:effectLst/>
              <a:uLnTx/>
              <a:uFillTx/>
              <a:latin typeface="Verdana" panose="020B0604030504040204" pitchFamily="34" charset="0"/>
              <a:ea typeface="Verdana" panose="020B0604030504040204" pitchFamily="34" charset="0"/>
              <a:cs typeface="Calibri" panose="020F0502020204030204"/>
            </a:endParaRPr>
          </a:p>
        </p:txBody>
      </p:sp>
      <p:sp>
        <p:nvSpPr>
          <p:cNvPr id="4" name="TextBox 3">
            <a:extLst>
              <a:ext uri="{FF2B5EF4-FFF2-40B4-BE49-F238E27FC236}">
                <a16:creationId xmlns:a16="http://schemas.microsoft.com/office/drawing/2014/main" id="{C83BFC5B-662D-042D-D4FF-516C6873B116}"/>
              </a:ext>
            </a:extLst>
          </p:cNvPr>
          <p:cNvSpPr txBox="1"/>
          <p:nvPr/>
        </p:nvSpPr>
        <p:spPr>
          <a:xfrm>
            <a:off x="1585549" y="909973"/>
            <a:ext cx="10492757" cy="461665"/>
          </a:xfrm>
          <a:prstGeom prst="rect">
            <a:avLst/>
          </a:prstGeom>
          <a:noFill/>
        </p:spPr>
        <p:txBody>
          <a:bodyPr wrap="square" rtlCol="0">
            <a:spAutoFit/>
          </a:bodyPr>
          <a:lstStyle/>
          <a:p>
            <a:pPr marL="0" marR="0" lvl="0" indent="0" algn="l" defTabSz="606963"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prstClr val="white"/>
                </a:solidFill>
                <a:effectLst/>
                <a:uLnTx/>
                <a:uFillTx/>
                <a:latin typeface="Verdana"/>
                <a:ea typeface="Verdana"/>
                <a:cs typeface="+mn-cs"/>
              </a:rPr>
              <a:t>A few concepts to keep in mind</a:t>
            </a:r>
            <a:endParaRPr kumimoji="0" lang="en-GB" sz="2389" b="1"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mn-cs"/>
            </a:endParaRPr>
          </a:p>
        </p:txBody>
      </p:sp>
    </p:spTree>
    <p:extLst>
      <p:ext uri="{BB962C8B-B14F-4D97-AF65-F5344CB8AC3E}">
        <p14:creationId xmlns:p14="http://schemas.microsoft.com/office/powerpoint/2010/main" val="12068018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ctangle 40">
            <a:extLst>
              <a:ext uri="{FF2B5EF4-FFF2-40B4-BE49-F238E27FC236}">
                <a16:creationId xmlns:a16="http://schemas.microsoft.com/office/drawing/2014/main" id="{337C7D8D-E05D-40B0-BC76-2B4D8D475464}"/>
              </a:ext>
            </a:extLst>
          </p:cNvPr>
          <p:cNvSpPr/>
          <p:nvPr/>
        </p:nvSpPr>
        <p:spPr>
          <a:xfrm>
            <a:off x="-2" y="2839966"/>
            <a:ext cx="12192002" cy="1379516"/>
          </a:xfrm>
          <a:prstGeom prst="rect">
            <a:avLst/>
          </a:prstGeom>
          <a:solidFill>
            <a:srgbClr val="F5EB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Rectangle 24">
            <a:extLst>
              <a:ext uri="{FF2B5EF4-FFF2-40B4-BE49-F238E27FC236}">
                <a16:creationId xmlns:a16="http://schemas.microsoft.com/office/drawing/2014/main" id="{101A4C97-335D-74AF-87BB-9CC12C6EEBA8}"/>
              </a:ext>
            </a:extLst>
          </p:cNvPr>
          <p:cNvSpPr/>
          <p:nvPr/>
        </p:nvSpPr>
        <p:spPr>
          <a:xfrm>
            <a:off x="14281" y="751020"/>
            <a:ext cx="12172644" cy="817229"/>
          </a:xfrm>
          <a:prstGeom prst="rect">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6963" rtl="0" eaLnBrk="1" fontAlgn="auto" latinLnBrk="0" hangingPunct="1">
              <a:lnSpc>
                <a:spcPct val="100000"/>
              </a:lnSpc>
              <a:spcBef>
                <a:spcPts val="0"/>
              </a:spcBef>
              <a:spcAft>
                <a:spcPts val="0"/>
              </a:spcAft>
              <a:buClrTx/>
              <a:buSzTx/>
              <a:buFontTx/>
              <a:buNone/>
              <a:tabLst/>
              <a:defRPr/>
            </a:pPr>
            <a:endParaRPr kumimoji="0" lang="en-GB" sz="2389"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Rectangle 6">
            <a:extLst>
              <a:ext uri="{FF2B5EF4-FFF2-40B4-BE49-F238E27FC236}">
                <a16:creationId xmlns:a16="http://schemas.microsoft.com/office/drawing/2014/main" id="{1A7395A6-01C2-9CF3-51A7-3416F2E4E551}"/>
              </a:ext>
            </a:extLst>
          </p:cNvPr>
          <p:cNvSpPr/>
          <p:nvPr/>
        </p:nvSpPr>
        <p:spPr>
          <a:xfrm>
            <a:off x="5795" y="682963"/>
            <a:ext cx="6795107" cy="60695"/>
          </a:xfrm>
          <a:prstGeom prst="rect">
            <a:avLst/>
          </a:prstGeom>
          <a:solidFill>
            <a:srgbClr val="C1D8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6963" rtl="0" eaLnBrk="1" fontAlgn="auto" latinLnBrk="0" hangingPunct="1">
              <a:lnSpc>
                <a:spcPct val="100000"/>
              </a:lnSpc>
              <a:spcBef>
                <a:spcPts val="0"/>
              </a:spcBef>
              <a:spcAft>
                <a:spcPts val="0"/>
              </a:spcAft>
              <a:buClrTx/>
              <a:buSzTx/>
              <a:buFontTx/>
              <a:buNone/>
              <a:tabLst/>
              <a:defRPr/>
            </a:pPr>
            <a:endParaRPr kumimoji="0" lang="en-GB" sz="2389"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24" name="Group 23">
            <a:extLst>
              <a:ext uri="{FF2B5EF4-FFF2-40B4-BE49-F238E27FC236}">
                <a16:creationId xmlns:a16="http://schemas.microsoft.com/office/drawing/2014/main" id="{DC43B227-9707-4D5F-A48D-76C163423667}"/>
              </a:ext>
            </a:extLst>
          </p:cNvPr>
          <p:cNvGrpSpPr/>
          <p:nvPr/>
        </p:nvGrpSpPr>
        <p:grpSpPr>
          <a:xfrm>
            <a:off x="11513263" y="111577"/>
            <a:ext cx="565043" cy="565043"/>
            <a:chOff x="8219656" y="21146"/>
            <a:chExt cx="794228" cy="794228"/>
          </a:xfrm>
        </p:grpSpPr>
        <p:sp>
          <p:nvSpPr>
            <p:cNvPr id="27" name="Oval 26">
              <a:extLst>
                <a:ext uri="{FF2B5EF4-FFF2-40B4-BE49-F238E27FC236}">
                  <a16:creationId xmlns:a16="http://schemas.microsoft.com/office/drawing/2014/main" id="{BD37E2EC-E3F2-4D14-9FC0-F31DA85311CA}"/>
                </a:ext>
              </a:extLst>
            </p:cNvPr>
            <p:cNvSpPr/>
            <p:nvPr/>
          </p:nvSpPr>
          <p:spPr>
            <a:xfrm>
              <a:off x="8219656" y="21146"/>
              <a:ext cx="794228" cy="7942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6963" rtl="0" eaLnBrk="1" fontAlgn="auto" latinLnBrk="0" hangingPunct="1">
                <a:lnSpc>
                  <a:spcPct val="100000"/>
                </a:lnSpc>
                <a:spcBef>
                  <a:spcPts val="0"/>
                </a:spcBef>
                <a:spcAft>
                  <a:spcPts val="0"/>
                </a:spcAft>
                <a:buClrTx/>
                <a:buSzTx/>
                <a:buFontTx/>
                <a:buNone/>
                <a:tabLst/>
                <a:defRPr/>
              </a:pPr>
              <a:endParaRPr kumimoji="0" lang="en-IN" sz="2389"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 name="Rectangle 30">
              <a:extLst>
                <a:ext uri="{FF2B5EF4-FFF2-40B4-BE49-F238E27FC236}">
                  <a16:creationId xmlns:a16="http://schemas.microsoft.com/office/drawing/2014/main" id="{10A071D4-E793-47D2-9EF1-222FDB21FB76}"/>
                </a:ext>
              </a:extLst>
            </p:cNvPr>
            <p:cNvSpPr/>
            <p:nvPr/>
          </p:nvSpPr>
          <p:spPr>
            <a:xfrm>
              <a:off x="8274277" y="82312"/>
              <a:ext cx="684986" cy="671897"/>
            </a:xfrm>
            <a:prstGeom prst="rect">
              <a:avLst/>
            </a:prstGeom>
            <a:blipFill rotWithShape="1">
              <a:blip r:embed="rId3"/>
              <a:stretch>
                <a:fillRect/>
              </a:stretch>
            </a:blip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6963" rtl="0" eaLnBrk="1" fontAlgn="auto" latinLnBrk="0" hangingPunct="1">
                <a:lnSpc>
                  <a:spcPct val="100000"/>
                </a:lnSpc>
                <a:spcBef>
                  <a:spcPts val="0"/>
                </a:spcBef>
                <a:spcAft>
                  <a:spcPts val="0"/>
                </a:spcAft>
                <a:buClrTx/>
                <a:buSzTx/>
                <a:buFontTx/>
                <a:buNone/>
                <a:tabLst/>
                <a:defRPr/>
              </a:pPr>
              <a:endParaRPr kumimoji="0" lang="en-GB" sz="2389"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8" name="TextBox 7">
            <a:extLst>
              <a:ext uri="{FF2B5EF4-FFF2-40B4-BE49-F238E27FC236}">
                <a16:creationId xmlns:a16="http://schemas.microsoft.com/office/drawing/2014/main" id="{1A8B91AB-2140-D7F3-D873-C3D7896396AA}"/>
              </a:ext>
            </a:extLst>
          </p:cNvPr>
          <p:cNvSpPr txBox="1"/>
          <p:nvPr/>
        </p:nvSpPr>
        <p:spPr>
          <a:xfrm>
            <a:off x="1585549" y="909973"/>
            <a:ext cx="10492757" cy="461665"/>
          </a:xfrm>
          <a:prstGeom prst="rect">
            <a:avLst/>
          </a:prstGeom>
          <a:noFill/>
        </p:spPr>
        <p:txBody>
          <a:bodyPr wrap="square" rtlCol="0">
            <a:spAutoFit/>
          </a:bodyPr>
          <a:lstStyle/>
          <a:p>
            <a:pPr marL="0" marR="0" lvl="0" indent="0" algn="l" defTabSz="606963"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prstClr val="white"/>
                </a:solidFill>
                <a:effectLst/>
                <a:uLnTx/>
                <a:uFillTx/>
                <a:latin typeface="Verdana"/>
                <a:ea typeface="Verdana"/>
                <a:cs typeface="+mn-cs"/>
              </a:rPr>
              <a:t>A few concepts to keep in mind</a:t>
            </a:r>
            <a:endParaRPr kumimoji="0" lang="en-GB" sz="2389" b="1"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mn-cs"/>
            </a:endParaRPr>
          </a:p>
        </p:txBody>
      </p:sp>
      <p:pic>
        <p:nvPicPr>
          <p:cNvPr id="9" name="Picture 8" descr="A yellow bell with a red circle&#10;&#10;Description automatically generated">
            <a:extLst>
              <a:ext uri="{FF2B5EF4-FFF2-40B4-BE49-F238E27FC236}">
                <a16:creationId xmlns:a16="http://schemas.microsoft.com/office/drawing/2014/main" id="{9772F13C-A401-4DE6-9BD5-5936FF92F14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7277" y="627734"/>
            <a:ext cx="1168751" cy="1050318"/>
          </a:xfrm>
          <a:prstGeom prst="rect">
            <a:avLst/>
          </a:prstGeom>
        </p:spPr>
      </p:pic>
      <p:sp>
        <p:nvSpPr>
          <p:cNvPr id="39" name="TextBox 38">
            <a:extLst>
              <a:ext uri="{FF2B5EF4-FFF2-40B4-BE49-F238E27FC236}">
                <a16:creationId xmlns:a16="http://schemas.microsoft.com/office/drawing/2014/main" id="{8DD0892D-43C3-4025-8803-5F0E51DB8EE4}"/>
              </a:ext>
            </a:extLst>
          </p:cNvPr>
          <p:cNvSpPr txBox="1"/>
          <p:nvPr/>
        </p:nvSpPr>
        <p:spPr>
          <a:xfrm>
            <a:off x="277276" y="4408092"/>
            <a:ext cx="11762170" cy="1077218"/>
          </a:xfrm>
          <a:prstGeom prst="rect">
            <a:avLst/>
          </a:prstGeom>
          <a:noFill/>
        </p:spPr>
        <p:txBody>
          <a:bodyPr wrap="square" rtlCol="0">
            <a:spAutoFit/>
          </a:bodyPr>
          <a:lstStyle/>
          <a:p>
            <a:pPr marL="0" marR="0" lvl="0" indent="0" algn="l" defTabSz="606963"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a:ln>
                  <a:noFill/>
                </a:ln>
                <a:solidFill>
                  <a:srgbClr val="002D6C"/>
                </a:solidFill>
                <a:effectLst/>
                <a:uLnTx/>
                <a:uFillTx/>
                <a:latin typeface="Verdana"/>
                <a:ea typeface="Verdana"/>
                <a:cs typeface="+mn-cs"/>
              </a:rPr>
              <a:t>What is an offer declaration ?</a:t>
            </a:r>
            <a:br>
              <a:rPr kumimoji="0" lang="en-US" sz="1600" b="1" i="0" u="none" strike="noStrike" kern="1200" cap="none" spc="0" normalizeH="0" baseline="0" noProof="0">
                <a:ln>
                  <a:noFill/>
                </a:ln>
                <a:solidFill>
                  <a:srgbClr val="002D6C"/>
                </a:solidFill>
                <a:effectLst/>
                <a:uLnTx/>
                <a:uFillTx/>
                <a:latin typeface="Verdana" panose="020B0604030504040204" pitchFamily="34" charset="0"/>
                <a:ea typeface="Verdana" panose="020B0604030504040204" pitchFamily="34" charset="0"/>
                <a:cs typeface="+mn-cs"/>
              </a:rPr>
            </a:br>
            <a:r>
              <a:rPr kumimoji="0" lang="en-US" sz="1600" b="0" i="0" u="none" strike="noStrike" kern="1200" cap="none" spc="0" normalizeH="0" baseline="0" noProof="0">
                <a:ln>
                  <a:noFill/>
                </a:ln>
                <a:solidFill>
                  <a:srgbClr val="002C6C"/>
                </a:solidFill>
                <a:effectLst/>
                <a:uLnTx/>
                <a:uFillTx/>
                <a:latin typeface="Verdana"/>
                <a:ea typeface="Verdana"/>
              </a:rPr>
              <a:t>Any trade item that is being listed for sale has a set of offer declarations, which is the </a:t>
            </a:r>
            <a:r>
              <a:rPr kumimoji="0" lang="en-US" sz="1600" b="0" u="sng" strike="noStrike" kern="1200" cap="none" spc="0" normalizeH="0" baseline="0" noProof="0">
                <a:ln>
                  <a:noFill/>
                </a:ln>
                <a:solidFill>
                  <a:srgbClr val="002C6C"/>
                </a:solidFill>
                <a:effectLst/>
                <a:uLnTx/>
                <a:uFillTx/>
                <a:latin typeface="Verdana"/>
                <a:ea typeface="Verdana"/>
              </a:rPr>
              <a:t>set of all information declared (or agreed to) by the seller </a:t>
            </a:r>
            <a:r>
              <a:rPr kumimoji="0" lang="en-US" sz="1600" b="0" i="0" u="none" strike="noStrike" kern="1200" cap="none" spc="0" normalizeH="0" baseline="0" noProof="0">
                <a:ln>
                  <a:noFill/>
                </a:ln>
                <a:solidFill>
                  <a:srgbClr val="002C6C"/>
                </a:solidFill>
                <a:effectLst/>
                <a:uLnTx/>
                <a:uFillTx/>
                <a:latin typeface="Verdana"/>
                <a:ea typeface="Verdana"/>
              </a:rPr>
              <a:t>about the trade item (inclusive of price, availability, terms of sale, claims, condition of the item, shipping information, returns information, </a:t>
            </a:r>
            <a:r>
              <a:rPr kumimoji="0" lang="en-US" sz="1600" b="0" i="0" u="none" strike="noStrike" kern="1200" cap="none" spc="0" normalizeH="0" baseline="0" noProof="0" err="1">
                <a:ln>
                  <a:noFill/>
                </a:ln>
                <a:solidFill>
                  <a:srgbClr val="002C6C"/>
                </a:solidFill>
                <a:effectLst/>
                <a:uLnTx/>
                <a:uFillTx/>
                <a:latin typeface="Verdana"/>
                <a:ea typeface="Verdana"/>
              </a:rPr>
              <a:t>etc</a:t>
            </a:r>
            <a:r>
              <a:rPr kumimoji="0" lang="en-US" sz="1600" b="0" i="0" u="none" strike="noStrike" kern="1200" cap="none" spc="0" normalizeH="0" baseline="0" noProof="0">
                <a:ln>
                  <a:noFill/>
                </a:ln>
                <a:solidFill>
                  <a:srgbClr val="002C6C"/>
                </a:solidFill>
                <a:effectLst/>
                <a:uLnTx/>
                <a:uFillTx/>
                <a:latin typeface="Verdana"/>
                <a:ea typeface="Verdana"/>
              </a:rPr>
              <a:t>).</a:t>
            </a:r>
            <a:endParaRPr kumimoji="0" lang="en-GB" sz="1593" b="0" i="0" u="none" strike="noStrike" kern="1200" cap="none" spc="0" normalizeH="0" baseline="0" noProof="0">
              <a:ln>
                <a:noFill/>
              </a:ln>
              <a:solidFill>
                <a:srgbClr val="002D6C"/>
              </a:solidFill>
              <a:effectLst/>
              <a:uLnTx/>
              <a:uFillTx/>
              <a:latin typeface="Verdana" panose="020B0604030504040204" pitchFamily="34" charset="0"/>
              <a:ea typeface="Verdana" panose="020B0604030504040204" pitchFamily="34" charset="0"/>
              <a:cs typeface="Calibri" panose="020F0502020204030204"/>
            </a:endParaRPr>
          </a:p>
        </p:txBody>
      </p:sp>
      <p:sp>
        <p:nvSpPr>
          <p:cNvPr id="18" name="TextBox 17">
            <a:extLst>
              <a:ext uri="{FF2B5EF4-FFF2-40B4-BE49-F238E27FC236}">
                <a16:creationId xmlns:a16="http://schemas.microsoft.com/office/drawing/2014/main" id="{710073DE-27F9-46AE-B7AD-979DE1330624}"/>
              </a:ext>
            </a:extLst>
          </p:cNvPr>
          <p:cNvSpPr txBox="1"/>
          <p:nvPr/>
        </p:nvSpPr>
        <p:spPr>
          <a:xfrm>
            <a:off x="313135" y="2975733"/>
            <a:ext cx="11801030" cy="1077218"/>
          </a:xfrm>
          <a:prstGeom prst="rect">
            <a:avLst/>
          </a:prstGeom>
          <a:noFill/>
        </p:spPr>
        <p:txBody>
          <a:bodyPr wrap="square" lIns="91440" tIns="45720" rIns="91440" bIns="45720" rtlCol="0" anchor="t">
            <a:spAutoFit/>
          </a:bodyPr>
          <a:lstStyle/>
          <a:p>
            <a:pPr defTabSz="606963">
              <a:defRPr/>
            </a:pPr>
            <a:r>
              <a:rPr kumimoji="0" lang="en-US" sz="1600" b="1" i="0" u="none" strike="noStrike" kern="1200" cap="none" spc="0" normalizeH="0" baseline="0" noProof="0">
                <a:ln>
                  <a:noFill/>
                </a:ln>
                <a:solidFill>
                  <a:srgbClr val="002D6C"/>
                </a:solidFill>
                <a:effectLst/>
                <a:uLnTx/>
                <a:uFillTx/>
                <a:latin typeface="Verdana"/>
                <a:ea typeface="Verdana"/>
                <a:cs typeface="+mn-cs"/>
              </a:rPr>
              <a:t>What is a trade item declaration?</a:t>
            </a:r>
            <a:br>
              <a:rPr lang="en-US" sz="1600" b="1" i="0" u="none" strike="noStrike" kern="1200" cap="none" spc="0" normalizeH="0" baseline="0" noProof="0">
                <a:ln>
                  <a:noFill/>
                </a:ln>
                <a:effectLst/>
                <a:uLnTx/>
                <a:uFillTx/>
                <a:latin typeface="Verdana" panose="020B0604030504040204" pitchFamily="34" charset="0"/>
                <a:ea typeface="Verdana" panose="020B0604030504040204" pitchFamily="34" charset="0"/>
              </a:rPr>
            </a:br>
            <a:r>
              <a:rPr kumimoji="0" lang="en-US" sz="1600" b="0" i="0" u="none" strike="noStrike" kern="1200" cap="none" spc="0" normalizeH="0" baseline="0" noProof="0">
                <a:ln>
                  <a:noFill/>
                </a:ln>
                <a:solidFill>
                  <a:srgbClr val="002060"/>
                </a:solidFill>
                <a:effectLst/>
                <a:uLnTx/>
                <a:uFillTx/>
                <a:latin typeface="Verdana"/>
                <a:ea typeface="Verdana"/>
              </a:rPr>
              <a:t>T</a:t>
            </a:r>
            <a:r>
              <a:rPr kumimoji="0" lang="en-US" sz="1600" b="0" i="0" u="none" strike="noStrike" kern="1200" cap="none" spc="0" normalizeH="0" baseline="0" noProof="0">
                <a:ln>
                  <a:noFill/>
                </a:ln>
                <a:solidFill>
                  <a:srgbClr val="002C6C"/>
                </a:solidFill>
                <a:effectLst/>
                <a:uLnTx/>
                <a:uFillTx/>
                <a:latin typeface="Verdana"/>
                <a:ea typeface="Verdana"/>
              </a:rPr>
              <a:t>rade item declarations are the set of all </a:t>
            </a:r>
            <a:r>
              <a:rPr kumimoji="0" lang="en-US" sz="1600" b="0" i="0" u="sng" strike="noStrike" kern="1200" cap="none" spc="0" normalizeH="0" baseline="0" noProof="0">
                <a:ln>
                  <a:noFill/>
                </a:ln>
                <a:solidFill>
                  <a:srgbClr val="002C6C"/>
                </a:solidFill>
                <a:effectLst/>
                <a:uLnTx/>
                <a:uFillTx/>
                <a:latin typeface="Verdana"/>
                <a:ea typeface="Verdana"/>
              </a:rPr>
              <a:t>information that is on the label </a:t>
            </a:r>
            <a:r>
              <a:rPr kumimoji="0" lang="en-US" sz="1600" b="0" i="0" strike="noStrike" kern="1200" cap="none" spc="0" normalizeH="0" baseline="0" noProof="0">
                <a:ln>
                  <a:noFill/>
                </a:ln>
                <a:solidFill>
                  <a:srgbClr val="002C6C"/>
                </a:solidFill>
                <a:effectLst/>
                <a:uLnTx/>
                <a:uFillTx/>
                <a:latin typeface="Verdana"/>
                <a:ea typeface="Verdana"/>
              </a:rPr>
              <a:t>and in the original packaging.</a:t>
            </a:r>
            <a:r>
              <a:rPr kumimoji="0" lang="en-US" sz="1600" b="0" i="0" u="none" strike="noStrike" kern="1200" cap="none" spc="0" normalizeH="0" baseline="0" noProof="0">
                <a:ln>
                  <a:noFill/>
                </a:ln>
                <a:solidFill>
                  <a:srgbClr val="002C6C"/>
                </a:solidFill>
                <a:effectLst/>
                <a:uLnTx/>
                <a:uFillTx/>
                <a:latin typeface="Verdana"/>
                <a:ea typeface="Verdana"/>
              </a:rPr>
              <a:t> Trade item declarations are declared by the original GTIN allocator (the party that assigned the GTIN to the trade item before the first use or consumer purchase). (see </a:t>
            </a:r>
            <a:r>
              <a:rPr lang="en-US" sz="1600" u="sng">
                <a:solidFill>
                  <a:srgbClr val="002D6C"/>
                </a:solidFill>
                <a:latin typeface="Verdana"/>
                <a:ea typeface="Verdana"/>
                <a:hlinkClick r:id="rId5"/>
              </a:rPr>
              <a:t>GS1 General Specifications </a:t>
            </a:r>
            <a:r>
              <a:rPr lang="en-US" sz="1600">
                <a:solidFill>
                  <a:srgbClr val="002D6C"/>
                </a:solidFill>
                <a:latin typeface="Verdana"/>
                <a:ea typeface="Verdana"/>
              </a:rPr>
              <a:t>- </a:t>
            </a:r>
            <a:r>
              <a:rPr kumimoji="0" lang="en-US" sz="1600" b="0" i="0" u="none" strike="noStrike" kern="1200" cap="none" spc="0" normalizeH="0" baseline="0" noProof="0">
                <a:ln>
                  <a:noFill/>
                </a:ln>
                <a:solidFill>
                  <a:srgbClr val="002C6C"/>
                </a:solidFill>
                <a:effectLst/>
                <a:uLnTx/>
                <a:uFillTx/>
                <a:latin typeface="Verdana"/>
                <a:ea typeface="Verdana"/>
              </a:rPr>
              <a:t>section 4.2.2.2)</a:t>
            </a:r>
            <a:endParaRPr lang="en-GB" sz="1593">
              <a:solidFill>
                <a:srgbClr val="002D6C"/>
              </a:solidFill>
              <a:latin typeface="Verdana" panose="020B0604030504040204" pitchFamily="34" charset="0"/>
              <a:ea typeface="Verdana" panose="020B0604030504040204" pitchFamily="34" charset="0"/>
              <a:cs typeface="Calibri" panose="020F0502020204030204"/>
            </a:endParaRPr>
          </a:p>
        </p:txBody>
      </p:sp>
      <p:sp>
        <p:nvSpPr>
          <p:cNvPr id="26" name="TextBox 25">
            <a:extLst>
              <a:ext uri="{FF2B5EF4-FFF2-40B4-BE49-F238E27FC236}">
                <a16:creationId xmlns:a16="http://schemas.microsoft.com/office/drawing/2014/main" id="{176A808C-191D-4059-A2D7-BA11E67E4AF3}"/>
              </a:ext>
            </a:extLst>
          </p:cNvPr>
          <p:cNvSpPr txBox="1"/>
          <p:nvPr/>
        </p:nvSpPr>
        <p:spPr>
          <a:xfrm>
            <a:off x="318371" y="2076429"/>
            <a:ext cx="11235987" cy="830997"/>
          </a:xfrm>
          <a:prstGeom prst="rect">
            <a:avLst/>
          </a:prstGeom>
          <a:noFill/>
        </p:spPr>
        <p:txBody>
          <a:bodyPr wrap="square">
            <a:spAutoFit/>
          </a:bodyPr>
          <a:lstStyle/>
          <a:p>
            <a:r>
              <a:rPr kumimoji="0" lang="en-US" sz="1600" b="1" i="0" u="none" strike="noStrike" kern="1200" cap="none" spc="0" normalizeH="0" baseline="0" noProof="0">
                <a:ln>
                  <a:noFill/>
                </a:ln>
                <a:solidFill>
                  <a:srgbClr val="002C6C"/>
                </a:solidFill>
                <a:effectLst/>
                <a:uLnTx/>
                <a:uFillTx/>
                <a:latin typeface="Verdana"/>
                <a:ea typeface="Verdana"/>
              </a:rPr>
              <a:t>What is an item’s condition?</a:t>
            </a:r>
            <a:br>
              <a:rPr kumimoji="0" lang="en-US" sz="1600" b="1" i="0" u="none" strike="noStrike" kern="1200" cap="none" spc="0" normalizeH="0" baseline="0" noProof="0">
                <a:ln>
                  <a:noFill/>
                </a:ln>
                <a:solidFill>
                  <a:srgbClr val="002C6C"/>
                </a:solidFill>
                <a:effectLst/>
                <a:uLnTx/>
                <a:uFillTx/>
                <a:latin typeface="Verdana"/>
                <a:ea typeface="Verdana"/>
              </a:rPr>
            </a:br>
            <a:r>
              <a:rPr kumimoji="0" lang="en-US" sz="1600" b="0" i="0" u="none" strike="noStrike" kern="1200" cap="none" spc="0" normalizeH="0" baseline="0" noProof="0">
                <a:ln>
                  <a:noFill/>
                </a:ln>
                <a:solidFill>
                  <a:srgbClr val="002C6C"/>
                </a:solidFill>
                <a:effectLst/>
                <a:uLnTx/>
                <a:uFillTx/>
                <a:latin typeface="Verdana"/>
                <a:ea typeface="Verdana"/>
              </a:rPr>
              <a:t>An item’s condition may be something new, used or something in between. </a:t>
            </a:r>
            <a:br>
              <a:rPr kumimoji="0" lang="en-US" sz="1600" b="1" i="0" u="none" strike="noStrike" kern="1200" cap="none" spc="0" normalizeH="0" baseline="0" noProof="0">
                <a:ln>
                  <a:noFill/>
                </a:ln>
                <a:solidFill>
                  <a:srgbClr val="5F6368"/>
                </a:solidFill>
                <a:effectLst/>
                <a:uLnTx/>
                <a:uFillTx/>
                <a:latin typeface="Roboto" panose="02000000000000000000" pitchFamily="2" charset="0"/>
                <a:ea typeface="ＭＳ Ｐゴシック" charset="0"/>
              </a:rPr>
            </a:br>
            <a:endParaRPr lang="en-GB" sz="1600"/>
          </a:p>
        </p:txBody>
      </p:sp>
      <p:sp>
        <p:nvSpPr>
          <p:cNvPr id="29" name="Rectangle 28">
            <a:extLst>
              <a:ext uri="{FF2B5EF4-FFF2-40B4-BE49-F238E27FC236}">
                <a16:creationId xmlns:a16="http://schemas.microsoft.com/office/drawing/2014/main" id="{6727570E-9A89-4A4B-A40B-F1C23B518354}"/>
              </a:ext>
            </a:extLst>
          </p:cNvPr>
          <p:cNvSpPr/>
          <p:nvPr/>
        </p:nvSpPr>
        <p:spPr>
          <a:xfrm flipV="1">
            <a:off x="-2" y="6128711"/>
            <a:ext cx="12192001" cy="729285"/>
          </a:xfrm>
          <a:prstGeom prst="rect">
            <a:avLst/>
          </a:prstGeom>
          <a:solidFill>
            <a:srgbClr val="E6E7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6963" rtl="0" eaLnBrk="1" fontAlgn="auto" latinLnBrk="0" hangingPunct="1">
              <a:lnSpc>
                <a:spcPct val="100000"/>
              </a:lnSpc>
              <a:spcBef>
                <a:spcPts val="0"/>
              </a:spcBef>
              <a:spcAft>
                <a:spcPts val="0"/>
              </a:spcAft>
              <a:buClrTx/>
              <a:buSzTx/>
              <a:buFontTx/>
              <a:buNone/>
              <a:tabLst/>
              <a:defRPr/>
            </a:pPr>
            <a:endParaRPr kumimoji="0" lang="en-GB" sz="2389"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0" name="Graphic 29">
            <a:extLst>
              <a:ext uri="{FF2B5EF4-FFF2-40B4-BE49-F238E27FC236}">
                <a16:creationId xmlns:a16="http://schemas.microsoft.com/office/drawing/2014/main" id="{0B588DAB-93DA-4BE0-9BFD-79637767C219}"/>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83757" y="6225844"/>
            <a:ext cx="538759" cy="439513"/>
          </a:xfrm>
          <a:prstGeom prst="rect">
            <a:avLst/>
          </a:prstGeom>
        </p:spPr>
      </p:pic>
      <p:sp>
        <p:nvSpPr>
          <p:cNvPr id="32" name="Footer Placeholder 18">
            <a:extLst>
              <a:ext uri="{FF2B5EF4-FFF2-40B4-BE49-F238E27FC236}">
                <a16:creationId xmlns:a16="http://schemas.microsoft.com/office/drawing/2014/main" id="{06F72C03-BCB4-4DF6-83BC-295D976E153B}"/>
              </a:ext>
            </a:extLst>
          </p:cNvPr>
          <p:cNvSpPr>
            <a:spLocks noGrp="1"/>
          </p:cNvSpPr>
          <p:nvPr>
            <p:ph type="ftr" sz="quarter" idx="11"/>
          </p:nvPr>
        </p:nvSpPr>
        <p:spPr>
          <a:xfrm>
            <a:off x="5147891" y="6264612"/>
            <a:ext cx="4097020" cy="361976"/>
          </a:xfrm>
        </p:spPr>
        <p:txBody>
          <a:bodyPr/>
          <a:lstStyle/>
          <a:p>
            <a:pPr marL="0" marR="0" lvl="0" indent="0" algn="l" defTabSz="606963" rtl="0" eaLnBrk="1" fontAlgn="auto" latinLnBrk="0" hangingPunct="1">
              <a:lnSpc>
                <a:spcPct val="100000"/>
              </a:lnSpc>
              <a:spcBef>
                <a:spcPts val="0"/>
              </a:spcBef>
              <a:spcAft>
                <a:spcPts val="0"/>
              </a:spcAft>
              <a:buClrTx/>
              <a:buSzTx/>
              <a:buFontTx/>
              <a:buNone/>
              <a:tabLst/>
              <a:defRPr/>
            </a:pPr>
            <a:r>
              <a:rPr kumimoji="0" lang="en-GB" sz="1195" b="0" i="0" u="none" strike="noStrike" kern="1200" cap="none" spc="0" normalizeH="0" baseline="0" noProof="0">
                <a:ln>
                  <a:noFill/>
                </a:ln>
                <a:solidFill>
                  <a:prstClr val="black">
                    <a:tint val="75000"/>
                  </a:prstClr>
                </a:solidFill>
                <a:effectLst/>
                <a:uLnTx/>
                <a:uFillTx/>
                <a:latin typeface="Verdana" panose="020B0604030504040204" pitchFamily="34" charset="0"/>
                <a:ea typeface="Verdana" panose="020B0604030504040204" pitchFamily="34" charset="0"/>
                <a:cs typeface="+mn-cs"/>
              </a:rPr>
              <a:t>The Global Language of Business</a:t>
            </a:r>
          </a:p>
        </p:txBody>
      </p:sp>
      <p:sp>
        <p:nvSpPr>
          <p:cNvPr id="33" name="Slide Number Placeholder 19">
            <a:extLst>
              <a:ext uri="{FF2B5EF4-FFF2-40B4-BE49-F238E27FC236}">
                <a16:creationId xmlns:a16="http://schemas.microsoft.com/office/drawing/2014/main" id="{2373BB11-7B64-4DE8-B144-BA0B1B884957}"/>
              </a:ext>
            </a:extLst>
          </p:cNvPr>
          <p:cNvSpPr>
            <a:spLocks noGrp="1"/>
          </p:cNvSpPr>
          <p:nvPr>
            <p:ph type="sldNum" sz="quarter" idx="12"/>
          </p:nvPr>
        </p:nvSpPr>
        <p:spPr>
          <a:xfrm>
            <a:off x="8599735" y="6264612"/>
            <a:ext cx="2731347" cy="361976"/>
          </a:xfrm>
        </p:spPr>
        <p:txBody>
          <a:bodyPr/>
          <a:lstStyle/>
          <a:p>
            <a:pPr marL="0" marR="0" lvl="0" indent="0" algn="r" defTabSz="606963" rtl="0" eaLnBrk="1" fontAlgn="auto" latinLnBrk="0" hangingPunct="1">
              <a:lnSpc>
                <a:spcPct val="100000"/>
              </a:lnSpc>
              <a:spcBef>
                <a:spcPts val="0"/>
              </a:spcBef>
              <a:spcAft>
                <a:spcPts val="0"/>
              </a:spcAft>
              <a:buClrTx/>
              <a:buSzTx/>
              <a:buFontTx/>
              <a:buNone/>
              <a:tabLst/>
              <a:defRPr/>
            </a:pPr>
            <a:fld id="{C03A9B0B-16FE-437C-852A-D18E2AA4C857}" type="slidenum">
              <a:rPr kumimoji="0" lang="en-GB" sz="1195" b="0" i="0" u="none" strike="noStrike" kern="1200" cap="none" spc="0" normalizeH="0" baseline="0" noProof="0">
                <a:ln>
                  <a:noFill/>
                </a:ln>
                <a:solidFill>
                  <a:prstClr val="black">
                    <a:tint val="75000"/>
                  </a:prstClr>
                </a:solidFill>
                <a:effectLst/>
                <a:uLnTx/>
                <a:uFillTx/>
                <a:latin typeface="Verdana" panose="020B0604030504040204" pitchFamily="34" charset="0"/>
                <a:ea typeface="Verdana" panose="020B0604030504040204" pitchFamily="34" charset="0"/>
                <a:cs typeface="+mn-cs"/>
              </a:rPr>
              <a:pPr marL="0" marR="0" lvl="0" indent="0" algn="r" defTabSz="606963" rtl="0" eaLnBrk="1" fontAlgn="auto" latinLnBrk="0" hangingPunct="1">
                <a:lnSpc>
                  <a:spcPct val="100000"/>
                </a:lnSpc>
                <a:spcBef>
                  <a:spcPts val="0"/>
                </a:spcBef>
                <a:spcAft>
                  <a:spcPts val="0"/>
                </a:spcAft>
                <a:buClrTx/>
                <a:buSzTx/>
                <a:buFontTx/>
                <a:buNone/>
                <a:tabLst/>
                <a:defRPr/>
              </a:pPr>
              <a:t>6</a:t>
            </a:fld>
            <a:endParaRPr kumimoji="0" lang="en-GB" sz="1195" b="0" i="0" u="none" strike="noStrike" kern="1200" cap="none" spc="0" normalizeH="0" baseline="0" noProof="0">
              <a:ln>
                <a:noFill/>
              </a:ln>
              <a:solidFill>
                <a:prstClr val="black">
                  <a:tint val="75000"/>
                </a:prstClr>
              </a:solidFill>
              <a:effectLst/>
              <a:uLnTx/>
              <a:uFillTx/>
              <a:latin typeface="Verdana" panose="020B0604030504040204" pitchFamily="34" charset="0"/>
              <a:ea typeface="Verdana" panose="020B0604030504040204" pitchFamily="34" charset="0"/>
              <a:cs typeface="+mn-cs"/>
            </a:endParaRPr>
          </a:p>
        </p:txBody>
      </p:sp>
      <p:sp>
        <p:nvSpPr>
          <p:cNvPr id="34" name="Footer Placeholder 18">
            <a:extLst>
              <a:ext uri="{FF2B5EF4-FFF2-40B4-BE49-F238E27FC236}">
                <a16:creationId xmlns:a16="http://schemas.microsoft.com/office/drawing/2014/main" id="{851DCB76-2308-4EE4-837C-6454753A0DD3}"/>
              </a:ext>
            </a:extLst>
          </p:cNvPr>
          <p:cNvSpPr txBox="1">
            <a:spLocks/>
          </p:cNvSpPr>
          <p:nvPr/>
        </p:nvSpPr>
        <p:spPr>
          <a:xfrm>
            <a:off x="9244912" y="6264612"/>
            <a:ext cx="1407393" cy="361976"/>
          </a:xfrm>
          <a:prstGeom prst="rect">
            <a:avLst/>
          </a:prstGeom>
        </p:spPr>
        <p:txBody>
          <a:bodyPr vert="horz" lIns="121393" tIns="60696" rIns="121393" bIns="60696"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606963" rtl="0" eaLnBrk="1" fontAlgn="auto" latinLnBrk="0" hangingPunct="1">
              <a:lnSpc>
                <a:spcPct val="100000"/>
              </a:lnSpc>
              <a:spcBef>
                <a:spcPts val="0"/>
              </a:spcBef>
              <a:spcAft>
                <a:spcPts val="0"/>
              </a:spcAft>
              <a:buClrTx/>
              <a:buSzTx/>
              <a:buFontTx/>
              <a:buNone/>
              <a:tabLst/>
              <a:defRPr/>
            </a:pPr>
            <a:r>
              <a:rPr kumimoji="0" lang="en-GB" sz="1189" b="0" i="0" u="none" strike="noStrike" kern="1200" cap="none" spc="0" normalizeH="0" baseline="0" noProof="0">
                <a:ln>
                  <a:noFill/>
                </a:ln>
                <a:solidFill>
                  <a:prstClr val="black">
                    <a:tint val="75000"/>
                  </a:prstClr>
                </a:solidFill>
                <a:effectLst/>
                <a:uLnTx/>
                <a:uFillTx/>
                <a:latin typeface="Verdana" panose="020B0604030504040204" pitchFamily="34" charset="0"/>
                <a:ea typeface="Verdana" panose="020B0604030504040204" pitchFamily="34" charset="0"/>
                <a:cs typeface="+mn-cs"/>
              </a:rPr>
              <a:t>GS1 2024</a:t>
            </a:r>
          </a:p>
        </p:txBody>
      </p:sp>
      <p:sp>
        <p:nvSpPr>
          <p:cNvPr id="35" name="Footer Placeholder 18">
            <a:extLst>
              <a:ext uri="{FF2B5EF4-FFF2-40B4-BE49-F238E27FC236}">
                <a16:creationId xmlns:a16="http://schemas.microsoft.com/office/drawing/2014/main" id="{11154279-28D4-4BD3-B2B9-47C44A5806EC}"/>
              </a:ext>
            </a:extLst>
          </p:cNvPr>
          <p:cNvSpPr txBox="1">
            <a:spLocks/>
          </p:cNvSpPr>
          <p:nvPr/>
        </p:nvSpPr>
        <p:spPr>
          <a:xfrm>
            <a:off x="829987" y="6264612"/>
            <a:ext cx="4097020" cy="361976"/>
          </a:xfrm>
          <a:prstGeom prst="rect">
            <a:avLst/>
          </a:prstGeom>
        </p:spPr>
        <p:txBody>
          <a:bodyPr vert="horz" lIns="121393" tIns="60696" rIns="121393" bIns="60696"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606963" rtl="0" eaLnBrk="1" fontAlgn="auto" latinLnBrk="0" hangingPunct="1">
              <a:lnSpc>
                <a:spcPct val="100000"/>
              </a:lnSpc>
              <a:spcBef>
                <a:spcPts val="0"/>
              </a:spcBef>
              <a:spcAft>
                <a:spcPts val="0"/>
              </a:spcAft>
              <a:buClrTx/>
              <a:buSzTx/>
              <a:buFontTx/>
              <a:buNone/>
              <a:tabLst/>
              <a:defRPr/>
            </a:pPr>
            <a:r>
              <a:rPr kumimoji="0" lang="en-GB" sz="1195" b="1" i="0" u="none" strike="noStrike" kern="1200" cap="none" spc="0" normalizeH="0" baseline="0" noProof="0">
                <a:ln>
                  <a:noFill/>
                </a:ln>
                <a:solidFill>
                  <a:srgbClr val="58595B"/>
                </a:solidFill>
                <a:effectLst/>
                <a:uLnTx/>
                <a:uFillTx/>
                <a:latin typeface="Verdana" panose="020B0604030504040204" pitchFamily="34" charset="0"/>
                <a:ea typeface="Verdana" panose="020B0604030504040204" pitchFamily="34" charset="0"/>
                <a:cs typeface="+mn-cs"/>
              </a:rPr>
              <a:t>Non-new – Trade Item Identification </a:t>
            </a:r>
          </a:p>
        </p:txBody>
      </p:sp>
    </p:spTree>
    <p:extLst>
      <p:ext uri="{BB962C8B-B14F-4D97-AF65-F5344CB8AC3E}">
        <p14:creationId xmlns:p14="http://schemas.microsoft.com/office/powerpoint/2010/main" val="39451175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 name="Rectangle 109">
            <a:extLst>
              <a:ext uri="{FF2B5EF4-FFF2-40B4-BE49-F238E27FC236}">
                <a16:creationId xmlns:a16="http://schemas.microsoft.com/office/drawing/2014/main" id="{60747DF1-BA78-4B38-B701-FCF0F1FA5438}"/>
              </a:ext>
            </a:extLst>
          </p:cNvPr>
          <p:cNvSpPr/>
          <p:nvPr/>
        </p:nvSpPr>
        <p:spPr>
          <a:xfrm>
            <a:off x="0" y="929151"/>
            <a:ext cx="12191999" cy="5199560"/>
          </a:xfrm>
          <a:prstGeom prst="rect">
            <a:avLst/>
          </a:prstGeom>
          <a:solidFill>
            <a:srgbClr val="F5EB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6947">
              <a:defRPr/>
            </a:pPr>
            <a:endParaRPr lang="en-GB" sz="2389">
              <a:solidFill>
                <a:prstClr val="white"/>
              </a:solidFill>
              <a:highlight>
                <a:srgbClr val="00B060"/>
              </a:highlight>
              <a:latin typeface="Calibri" panose="020F0502020204030204"/>
            </a:endParaRPr>
          </a:p>
        </p:txBody>
      </p:sp>
      <p:sp>
        <p:nvSpPr>
          <p:cNvPr id="56" name="Arrow: Down 55">
            <a:extLst>
              <a:ext uri="{FF2B5EF4-FFF2-40B4-BE49-F238E27FC236}">
                <a16:creationId xmlns:a16="http://schemas.microsoft.com/office/drawing/2014/main" id="{06EF179D-8C95-4B79-84D8-AE140C4D16CB}"/>
              </a:ext>
            </a:extLst>
          </p:cNvPr>
          <p:cNvSpPr/>
          <p:nvPr/>
        </p:nvSpPr>
        <p:spPr>
          <a:xfrm rot="16200000">
            <a:off x="4239968" y="3594576"/>
            <a:ext cx="189401" cy="1210034"/>
          </a:xfrm>
          <a:prstGeom prst="downArrow">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6947">
              <a:defRPr/>
            </a:pPr>
            <a:endParaRPr lang="en-GB" sz="1200">
              <a:solidFill>
                <a:prstClr val="white"/>
              </a:solidFill>
              <a:latin typeface="Calibri" panose="020F0502020204030204"/>
            </a:endParaRPr>
          </a:p>
        </p:txBody>
      </p:sp>
      <p:sp>
        <p:nvSpPr>
          <p:cNvPr id="7" name="Rectangle 6">
            <a:extLst>
              <a:ext uri="{FF2B5EF4-FFF2-40B4-BE49-F238E27FC236}">
                <a16:creationId xmlns:a16="http://schemas.microsoft.com/office/drawing/2014/main" id="{1A7395A6-01C2-9CF3-51A7-3416F2E4E551}"/>
              </a:ext>
            </a:extLst>
          </p:cNvPr>
          <p:cNvSpPr/>
          <p:nvPr/>
        </p:nvSpPr>
        <p:spPr>
          <a:xfrm>
            <a:off x="26344" y="682965"/>
            <a:ext cx="8573393" cy="60695"/>
          </a:xfrm>
          <a:prstGeom prst="rect">
            <a:avLst/>
          </a:prstGeom>
          <a:solidFill>
            <a:srgbClr val="C1D8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6947">
              <a:defRPr/>
            </a:pPr>
            <a:endParaRPr lang="en-GB" sz="2389">
              <a:solidFill>
                <a:prstClr val="white"/>
              </a:solidFill>
              <a:latin typeface="Calibri" panose="020F0502020204030204"/>
            </a:endParaRPr>
          </a:p>
        </p:txBody>
      </p:sp>
      <p:sp>
        <p:nvSpPr>
          <p:cNvPr id="49" name="Rectangle 48">
            <a:extLst>
              <a:ext uri="{FF2B5EF4-FFF2-40B4-BE49-F238E27FC236}">
                <a16:creationId xmlns:a16="http://schemas.microsoft.com/office/drawing/2014/main" id="{8483385C-6502-497D-B116-FE9CDE546295}"/>
              </a:ext>
            </a:extLst>
          </p:cNvPr>
          <p:cNvSpPr/>
          <p:nvPr/>
        </p:nvSpPr>
        <p:spPr>
          <a:xfrm flipV="1">
            <a:off x="-2" y="6128711"/>
            <a:ext cx="12192001" cy="729285"/>
          </a:xfrm>
          <a:prstGeom prst="rect">
            <a:avLst/>
          </a:prstGeom>
          <a:solidFill>
            <a:srgbClr val="E6E7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6963">
              <a:defRPr/>
            </a:pPr>
            <a:endParaRPr lang="en-GB" sz="2389">
              <a:solidFill>
                <a:prstClr val="white"/>
              </a:solidFill>
              <a:latin typeface="Calibri" panose="020F0502020204030204"/>
            </a:endParaRPr>
          </a:p>
        </p:txBody>
      </p:sp>
      <p:pic>
        <p:nvPicPr>
          <p:cNvPr id="51" name="Graphic 50">
            <a:extLst>
              <a:ext uri="{FF2B5EF4-FFF2-40B4-BE49-F238E27FC236}">
                <a16:creationId xmlns:a16="http://schemas.microsoft.com/office/drawing/2014/main" id="{6764486B-DBE8-44FB-87F4-065201BB50B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83757" y="6225844"/>
            <a:ext cx="538759" cy="439513"/>
          </a:xfrm>
          <a:prstGeom prst="rect">
            <a:avLst/>
          </a:prstGeom>
        </p:spPr>
      </p:pic>
      <p:sp>
        <p:nvSpPr>
          <p:cNvPr id="52" name="Footer Placeholder 18">
            <a:extLst>
              <a:ext uri="{FF2B5EF4-FFF2-40B4-BE49-F238E27FC236}">
                <a16:creationId xmlns:a16="http://schemas.microsoft.com/office/drawing/2014/main" id="{3EFDD12C-1A59-463F-A4BD-72685D3BF6A5}"/>
              </a:ext>
            </a:extLst>
          </p:cNvPr>
          <p:cNvSpPr>
            <a:spLocks noGrp="1"/>
          </p:cNvSpPr>
          <p:nvPr>
            <p:ph type="ftr" sz="quarter" idx="11"/>
          </p:nvPr>
        </p:nvSpPr>
        <p:spPr>
          <a:xfrm>
            <a:off x="5147891" y="6264612"/>
            <a:ext cx="4097020" cy="361976"/>
          </a:xfrm>
        </p:spPr>
        <p:txBody>
          <a:bodyPr/>
          <a:lstStyle/>
          <a:p>
            <a:pPr algn="l" defTabSz="606963">
              <a:defRPr/>
            </a:pPr>
            <a:r>
              <a:rPr lang="en-GB">
                <a:solidFill>
                  <a:prstClr val="black">
                    <a:tint val="75000"/>
                  </a:prstClr>
                </a:solidFill>
                <a:latin typeface="Verdana" panose="020B0604030504040204" pitchFamily="34" charset="0"/>
                <a:ea typeface="Verdana" panose="020B0604030504040204" pitchFamily="34" charset="0"/>
              </a:rPr>
              <a:t>The Global Language of Business</a:t>
            </a:r>
          </a:p>
        </p:txBody>
      </p:sp>
      <p:sp>
        <p:nvSpPr>
          <p:cNvPr id="53" name="Slide Number Placeholder 19">
            <a:extLst>
              <a:ext uri="{FF2B5EF4-FFF2-40B4-BE49-F238E27FC236}">
                <a16:creationId xmlns:a16="http://schemas.microsoft.com/office/drawing/2014/main" id="{4A88EA88-182A-4C72-B51D-421419C8AA2C}"/>
              </a:ext>
            </a:extLst>
          </p:cNvPr>
          <p:cNvSpPr>
            <a:spLocks noGrp="1"/>
          </p:cNvSpPr>
          <p:nvPr>
            <p:ph type="sldNum" sz="quarter" idx="12"/>
          </p:nvPr>
        </p:nvSpPr>
        <p:spPr>
          <a:xfrm>
            <a:off x="8599735" y="6264612"/>
            <a:ext cx="2731347" cy="361976"/>
          </a:xfrm>
        </p:spPr>
        <p:txBody>
          <a:bodyPr/>
          <a:lstStyle/>
          <a:p>
            <a:pPr defTabSz="606963">
              <a:defRPr/>
            </a:pPr>
            <a:fld id="{C03A9B0B-16FE-437C-852A-D18E2AA4C857}" type="slidenum">
              <a:rPr lang="en-GB">
                <a:solidFill>
                  <a:prstClr val="black">
                    <a:tint val="75000"/>
                  </a:prstClr>
                </a:solidFill>
                <a:latin typeface="Verdana" panose="020B0604030504040204" pitchFamily="34" charset="0"/>
                <a:ea typeface="Verdana" panose="020B0604030504040204" pitchFamily="34" charset="0"/>
              </a:rPr>
              <a:pPr defTabSz="606963">
                <a:defRPr/>
              </a:pPr>
              <a:t>7</a:t>
            </a:fld>
            <a:endParaRPr lang="en-GB">
              <a:solidFill>
                <a:prstClr val="black">
                  <a:tint val="75000"/>
                </a:prstClr>
              </a:solidFill>
              <a:latin typeface="Verdana" panose="020B0604030504040204" pitchFamily="34" charset="0"/>
              <a:ea typeface="Verdana" panose="020B0604030504040204" pitchFamily="34" charset="0"/>
            </a:endParaRPr>
          </a:p>
        </p:txBody>
      </p:sp>
      <p:sp>
        <p:nvSpPr>
          <p:cNvPr id="54" name="Footer Placeholder 18">
            <a:extLst>
              <a:ext uri="{FF2B5EF4-FFF2-40B4-BE49-F238E27FC236}">
                <a16:creationId xmlns:a16="http://schemas.microsoft.com/office/drawing/2014/main" id="{D4E67524-A9C9-4E6A-925D-535F05CAB3C5}"/>
              </a:ext>
            </a:extLst>
          </p:cNvPr>
          <p:cNvSpPr txBox="1">
            <a:spLocks/>
          </p:cNvSpPr>
          <p:nvPr/>
        </p:nvSpPr>
        <p:spPr>
          <a:xfrm>
            <a:off x="9244912" y="6264612"/>
            <a:ext cx="1407393" cy="361976"/>
          </a:xfrm>
          <a:prstGeom prst="rect">
            <a:avLst/>
          </a:prstGeom>
        </p:spPr>
        <p:txBody>
          <a:bodyPr vert="horz" lIns="121393" tIns="60696" rIns="121393" bIns="60696"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606963">
              <a:defRPr/>
            </a:pPr>
            <a:r>
              <a:rPr lang="en-GB" sz="1189">
                <a:solidFill>
                  <a:prstClr val="black">
                    <a:tint val="75000"/>
                  </a:prstClr>
                </a:solidFill>
                <a:latin typeface="Verdana" panose="020B0604030504040204" pitchFamily="34" charset="0"/>
                <a:ea typeface="Verdana" panose="020B0604030504040204" pitchFamily="34" charset="0"/>
              </a:rPr>
              <a:t>GS1 2024</a:t>
            </a:r>
          </a:p>
        </p:txBody>
      </p:sp>
      <p:sp>
        <p:nvSpPr>
          <p:cNvPr id="55" name="Footer Placeholder 18">
            <a:extLst>
              <a:ext uri="{FF2B5EF4-FFF2-40B4-BE49-F238E27FC236}">
                <a16:creationId xmlns:a16="http://schemas.microsoft.com/office/drawing/2014/main" id="{04386303-920B-4EFE-87B6-B362E5A964B5}"/>
              </a:ext>
            </a:extLst>
          </p:cNvPr>
          <p:cNvSpPr txBox="1">
            <a:spLocks/>
          </p:cNvSpPr>
          <p:nvPr/>
        </p:nvSpPr>
        <p:spPr>
          <a:xfrm>
            <a:off x="829987" y="6264612"/>
            <a:ext cx="4097020" cy="361976"/>
          </a:xfrm>
          <a:prstGeom prst="rect">
            <a:avLst/>
          </a:prstGeom>
        </p:spPr>
        <p:txBody>
          <a:bodyPr vert="horz" lIns="121393" tIns="60696" rIns="121393" bIns="60696"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606963">
              <a:defRPr/>
            </a:pPr>
            <a:r>
              <a:rPr lang="en-GB" sz="1195" b="1">
                <a:solidFill>
                  <a:srgbClr val="58595B"/>
                </a:solidFill>
                <a:latin typeface="Verdana" panose="020B0604030504040204" pitchFamily="34" charset="0"/>
                <a:ea typeface="Verdana" panose="020B0604030504040204" pitchFamily="34" charset="0"/>
              </a:rPr>
              <a:t>Non-new – Trade Item Identification </a:t>
            </a:r>
          </a:p>
        </p:txBody>
      </p:sp>
      <p:sp>
        <p:nvSpPr>
          <p:cNvPr id="106" name="Rectangle: Rounded Corners 105">
            <a:extLst>
              <a:ext uri="{FF2B5EF4-FFF2-40B4-BE49-F238E27FC236}">
                <a16:creationId xmlns:a16="http://schemas.microsoft.com/office/drawing/2014/main" id="{B0FFF9B0-D36F-4026-BB3B-A09FA359A86A}"/>
              </a:ext>
            </a:extLst>
          </p:cNvPr>
          <p:cNvSpPr/>
          <p:nvPr/>
        </p:nvSpPr>
        <p:spPr>
          <a:xfrm>
            <a:off x="5334853" y="1196018"/>
            <a:ext cx="6757813" cy="731957"/>
          </a:xfrm>
          <a:prstGeom prst="roundRect">
            <a:avLst/>
          </a:prstGeom>
          <a:solidFill>
            <a:srgbClr val="0095DA"/>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606947">
              <a:defRPr/>
            </a:pPr>
            <a:r>
              <a:rPr lang="en-GB" sz="1200" b="1">
                <a:solidFill>
                  <a:prstClr val="white"/>
                </a:solidFill>
                <a:latin typeface="Verdana" panose="020B0604030504040204" pitchFamily="34" charset="0"/>
                <a:ea typeface="Verdana" panose="020B0604030504040204" pitchFamily="34" charset="0"/>
              </a:rPr>
              <a:t>Potential approaches: GTIN combined with other data such as seller ID and condition (common practice/not a standard) or Restricted Circulation Number compliant with GS1 </a:t>
            </a:r>
            <a:r>
              <a:rPr lang="en-GB" sz="1200" b="1">
                <a:solidFill>
                  <a:schemeClr val="bg1"/>
                </a:solidFill>
                <a:latin typeface="Verdana" panose="020B0604030504040204" pitchFamily="34" charset="0"/>
                <a:ea typeface="Verdana" panose="020B0604030504040204" pitchFamily="34" charset="0"/>
                <a:hlinkClick r:id="rId5">
                  <a:extLst>
                    <a:ext uri="{A12FA001-AC4F-418D-AE19-62706E023703}">
                      <ahyp:hlinkClr xmlns:ahyp="http://schemas.microsoft.com/office/drawing/2018/hyperlinkcolor" val="tx"/>
                    </a:ext>
                  </a:extLst>
                </a:hlinkClick>
              </a:rPr>
              <a:t>General Specifications</a:t>
            </a:r>
            <a:r>
              <a:rPr lang="en-GB" sz="1200" b="1">
                <a:solidFill>
                  <a:schemeClr val="bg1"/>
                </a:solidFill>
                <a:latin typeface="Verdana" panose="020B0604030504040204" pitchFamily="34" charset="0"/>
                <a:ea typeface="Verdana" panose="020B0604030504040204" pitchFamily="34" charset="0"/>
              </a:rPr>
              <a:t> </a:t>
            </a:r>
            <a:r>
              <a:rPr lang="en-GB" sz="1200" b="1">
                <a:solidFill>
                  <a:prstClr val="white"/>
                </a:solidFill>
                <a:latin typeface="Verdana" panose="020B0604030504040204" pitchFamily="34" charset="0"/>
                <a:ea typeface="Verdana" panose="020B0604030504040204" pitchFamily="34" charset="0"/>
              </a:rPr>
              <a:t>- section2.1.11*</a:t>
            </a:r>
          </a:p>
          <a:p>
            <a:pPr algn="ctr" defTabSz="606947">
              <a:defRPr/>
            </a:pPr>
            <a:endParaRPr lang="en-GB" sz="1200" b="1">
              <a:solidFill>
                <a:prstClr val="white"/>
              </a:solidFill>
              <a:latin typeface="Verdana" panose="020B0604030504040204" pitchFamily="34" charset="0"/>
              <a:ea typeface="Verdana" panose="020B0604030504040204" pitchFamily="34" charset="0"/>
            </a:endParaRPr>
          </a:p>
        </p:txBody>
      </p:sp>
      <p:sp>
        <p:nvSpPr>
          <p:cNvPr id="15" name="Arrow: Down 14">
            <a:extLst>
              <a:ext uri="{FF2B5EF4-FFF2-40B4-BE49-F238E27FC236}">
                <a16:creationId xmlns:a16="http://schemas.microsoft.com/office/drawing/2014/main" id="{405FF535-B869-4D56-5D51-65292E9E8643}"/>
              </a:ext>
            </a:extLst>
          </p:cNvPr>
          <p:cNvSpPr/>
          <p:nvPr/>
        </p:nvSpPr>
        <p:spPr>
          <a:xfrm rot="16200000">
            <a:off x="2319171" y="1772365"/>
            <a:ext cx="189401" cy="695997"/>
          </a:xfrm>
          <a:prstGeom prst="downArrow">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6947">
              <a:defRPr/>
            </a:pPr>
            <a:endParaRPr lang="en-GB" sz="1200">
              <a:solidFill>
                <a:prstClr val="white"/>
              </a:solidFill>
              <a:latin typeface="Calibri" panose="020F0502020204030204"/>
            </a:endParaRPr>
          </a:p>
        </p:txBody>
      </p:sp>
      <p:sp>
        <p:nvSpPr>
          <p:cNvPr id="67" name="Rectangle 66">
            <a:extLst>
              <a:ext uri="{FF2B5EF4-FFF2-40B4-BE49-F238E27FC236}">
                <a16:creationId xmlns:a16="http://schemas.microsoft.com/office/drawing/2014/main" id="{3F8FD8C4-9B2F-78E6-ECA2-79AF315B4AA1}"/>
              </a:ext>
            </a:extLst>
          </p:cNvPr>
          <p:cNvSpPr/>
          <p:nvPr/>
        </p:nvSpPr>
        <p:spPr>
          <a:xfrm>
            <a:off x="2060180" y="1975154"/>
            <a:ext cx="485047" cy="278289"/>
          </a:xfrm>
          <a:prstGeom prst="rect">
            <a:avLst/>
          </a:prstGeom>
          <a:solidFill>
            <a:srgbClr val="00B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6947">
              <a:defRPr/>
            </a:pPr>
            <a:r>
              <a:rPr lang="en-IN" sz="1050" b="1">
                <a:solidFill>
                  <a:prstClr val="white"/>
                </a:solidFill>
                <a:latin typeface="Verdana" panose="020B0604030504040204" pitchFamily="34" charset="0"/>
                <a:ea typeface="Verdana" panose="020B0604030504040204" pitchFamily="34" charset="0"/>
              </a:rPr>
              <a:t>YES</a:t>
            </a:r>
          </a:p>
        </p:txBody>
      </p:sp>
      <p:sp>
        <p:nvSpPr>
          <p:cNvPr id="2" name="Rectangle 1">
            <a:extLst>
              <a:ext uri="{FF2B5EF4-FFF2-40B4-BE49-F238E27FC236}">
                <a16:creationId xmlns:a16="http://schemas.microsoft.com/office/drawing/2014/main" id="{45BF367C-80DB-486B-9753-655E69D6233B}"/>
              </a:ext>
            </a:extLst>
          </p:cNvPr>
          <p:cNvSpPr/>
          <p:nvPr/>
        </p:nvSpPr>
        <p:spPr>
          <a:xfrm rot="5400000">
            <a:off x="-288226" y="3416914"/>
            <a:ext cx="1484911" cy="91641"/>
          </a:xfrm>
          <a:prstGeom prst="rect">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200"/>
          </a:p>
        </p:txBody>
      </p:sp>
      <p:sp>
        <p:nvSpPr>
          <p:cNvPr id="6" name="Rectangle: Rounded Corners 5">
            <a:extLst>
              <a:ext uri="{FF2B5EF4-FFF2-40B4-BE49-F238E27FC236}">
                <a16:creationId xmlns:a16="http://schemas.microsoft.com/office/drawing/2014/main" id="{693772C1-D203-D62C-DB2E-0CC51E893A03}"/>
              </a:ext>
            </a:extLst>
          </p:cNvPr>
          <p:cNvSpPr/>
          <p:nvPr/>
        </p:nvSpPr>
        <p:spPr>
          <a:xfrm>
            <a:off x="178741" y="1302602"/>
            <a:ext cx="1887132" cy="1602632"/>
          </a:xfrm>
          <a:prstGeom prst="roundRect">
            <a:avLst/>
          </a:prstGeom>
          <a:solidFill>
            <a:srgbClr val="BF83B9"/>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606947"/>
            <a:r>
              <a:rPr lang="en-GB" sz="1200" b="1">
                <a:latin typeface="Verdana"/>
                <a:ea typeface="Verdana"/>
              </a:rPr>
              <a:t>Do you need to differentiate the non-new and new item (for price, inventory..)?</a:t>
            </a:r>
          </a:p>
        </p:txBody>
      </p:sp>
      <p:pic>
        <p:nvPicPr>
          <p:cNvPr id="5" name="Picture 4" descr="A close-up of a purple rectangular object&#10;&#10;Description automatically generated">
            <a:extLst>
              <a:ext uri="{FF2B5EF4-FFF2-40B4-BE49-F238E27FC236}">
                <a16:creationId xmlns:a16="http://schemas.microsoft.com/office/drawing/2014/main" id="{A5E8DA45-3E12-4931-88B1-A9A363A00FC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54247" y="3063596"/>
            <a:ext cx="477684" cy="822168"/>
          </a:xfrm>
          <a:prstGeom prst="rect">
            <a:avLst/>
          </a:prstGeom>
        </p:spPr>
      </p:pic>
      <p:pic>
        <p:nvPicPr>
          <p:cNvPr id="10" name="Picture 9" descr="A cell phone with arrows around it&#10;&#10;Description automatically generated">
            <a:extLst>
              <a:ext uri="{FF2B5EF4-FFF2-40B4-BE49-F238E27FC236}">
                <a16:creationId xmlns:a16="http://schemas.microsoft.com/office/drawing/2014/main" id="{AB392B11-395E-437E-9848-FF2D7AA3101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235546" y="2983073"/>
            <a:ext cx="929150" cy="961468"/>
          </a:xfrm>
          <a:prstGeom prst="rect">
            <a:avLst/>
          </a:prstGeom>
        </p:spPr>
      </p:pic>
      <p:sp>
        <p:nvSpPr>
          <p:cNvPr id="83" name="Rectangle: Rounded Corners 82">
            <a:extLst>
              <a:ext uri="{FF2B5EF4-FFF2-40B4-BE49-F238E27FC236}">
                <a16:creationId xmlns:a16="http://schemas.microsoft.com/office/drawing/2014/main" id="{2E33B4B7-4ED9-41BD-86D5-DC88D2BF7D9D}"/>
              </a:ext>
            </a:extLst>
          </p:cNvPr>
          <p:cNvSpPr/>
          <p:nvPr/>
        </p:nvSpPr>
        <p:spPr>
          <a:xfrm>
            <a:off x="7929537" y="2851868"/>
            <a:ext cx="2036290" cy="1222904"/>
          </a:xfrm>
          <a:prstGeom prst="roundRect">
            <a:avLst>
              <a:gd name="adj" fmla="val 11638"/>
            </a:avLst>
          </a:prstGeom>
          <a:solidFill>
            <a:srgbClr val="0095DA"/>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606947">
              <a:defRPr/>
            </a:pPr>
            <a:r>
              <a:rPr lang="en-GB" sz="1200" b="1">
                <a:solidFill>
                  <a:prstClr val="white"/>
                </a:solidFill>
                <a:latin typeface="Verdana" panose="020B0604030504040204" pitchFamily="34" charset="0"/>
                <a:ea typeface="Verdana" panose="020B0604030504040204" pitchFamily="34" charset="0"/>
              </a:rPr>
              <a:t>Assign a GTIN as brand owner or downstream party</a:t>
            </a:r>
          </a:p>
        </p:txBody>
      </p:sp>
      <p:sp>
        <p:nvSpPr>
          <p:cNvPr id="89" name="Arrow: Down 88">
            <a:extLst>
              <a:ext uri="{FF2B5EF4-FFF2-40B4-BE49-F238E27FC236}">
                <a16:creationId xmlns:a16="http://schemas.microsoft.com/office/drawing/2014/main" id="{41D5D4E5-E0AA-4D76-8905-F9F9203C6718}"/>
              </a:ext>
            </a:extLst>
          </p:cNvPr>
          <p:cNvSpPr/>
          <p:nvPr/>
        </p:nvSpPr>
        <p:spPr>
          <a:xfrm rot="16200000">
            <a:off x="4624146" y="975551"/>
            <a:ext cx="189401" cy="1210034"/>
          </a:xfrm>
          <a:prstGeom prst="downArrow">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6947">
              <a:defRPr/>
            </a:pPr>
            <a:endParaRPr lang="en-GB" sz="1200">
              <a:solidFill>
                <a:prstClr val="white"/>
              </a:solidFill>
              <a:latin typeface="Calibri" panose="020F0502020204030204"/>
            </a:endParaRPr>
          </a:p>
        </p:txBody>
      </p:sp>
      <p:sp>
        <p:nvSpPr>
          <p:cNvPr id="90" name="Rectangle 89">
            <a:extLst>
              <a:ext uri="{FF2B5EF4-FFF2-40B4-BE49-F238E27FC236}">
                <a16:creationId xmlns:a16="http://schemas.microsoft.com/office/drawing/2014/main" id="{527210F3-1C25-4C87-B3F3-FC2173A9E50B}"/>
              </a:ext>
            </a:extLst>
          </p:cNvPr>
          <p:cNvSpPr/>
          <p:nvPr/>
        </p:nvSpPr>
        <p:spPr>
          <a:xfrm>
            <a:off x="4195930" y="1435359"/>
            <a:ext cx="844572" cy="245695"/>
          </a:xfrm>
          <a:prstGeom prst="rect">
            <a:avLst/>
          </a:prstGeom>
          <a:solidFill>
            <a:srgbClr val="00B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6947">
              <a:defRPr/>
            </a:pPr>
            <a:r>
              <a:rPr lang="en-IN" sz="1050" b="1">
                <a:solidFill>
                  <a:prstClr val="white"/>
                </a:solidFill>
                <a:latin typeface="Verdana" panose="020B0604030504040204" pitchFamily="34" charset="0"/>
                <a:ea typeface="Verdana" panose="020B0604030504040204" pitchFamily="34" charset="0"/>
              </a:rPr>
              <a:t>CLOSED</a:t>
            </a:r>
          </a:p>
        </p:txBody>
      </p:sp>
      <p:sp>
        <p:nvSpPr>
          <p:cNvPr id="91" name="Arrow: Down 90">
            <a:extLst>
              <a:ext uri="{FF2B5EF4-FFF2-40B4-BE49-F238E27FC236}">
                <a16:creationId xmlns:a16="http://schemas.microsoft.com/office/drawing/2014/main" id="{837AE318-CA28-452B-8245-5FB0B58D4A59}"/>
              </a:ext>
            </a:extLst>
          </p:cNvPr>
          <p:cNvSpPr/>
          <p:nvPr/>
        </p:nvSpPr>
        <p:spPr>
          <a:xfrm rot="16200000">
            <a:off x="4624147" y="1982403"/>
            <a:ext cx="189401" cy="1210034"/>
          </a:xfrm>
          <a:prstGeom prst="downArrow">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6947">
              <a:defRPr/>
            </a:pPr>
            <a:endParaRPr lang="en-GB" sz="1200">
              <a:solidFill>
                <a:prstClr val="white"/>
              </a:solidFill>
              <a:latin typeface="Calibri" panose="020F0502020204030204"/>
            </a:endParaRPr>
          </a:p>
        </p:txBody>
      </p:sp>
      <p:sp>
        <p:nvSpPr>
          <p:cNvPr id="92" name="Rectangle 91">
            <a:extLst>
              <a:ext uri="{FF2B5EF4-FFF2-40B4-BE49-F238E27FC236}">
                <a16:creationId xmlns:a16="http://schemas.microsoft.com/office/drawing/2014/main" id="{03384E83-8B0A-4F80-AA5B-E9D936656C8D}"/>
              </a:ext>
            </a:extLst>
          </p:cNvPr>
          <p:cNvSpPr/>
          <p:nvPr/>
        </p:nvSpPr>
        <p:spPr>
          <a:xfrm>
            <a:off x="4193898" y="2394505"/>
            <a:ext cx="919228" cy="375396"/>
          </a:xfrm>
          <a:prstGeom prst="rect">
            <a:avLst/>
          </a:prstGeom>
          <a:solidFill>
            <a:srgbClr val="F263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6947">
              <a:defRPr/>
            </a:pPr>
            <a:r>
              <a:rPr lang="en-IN" sz="1050" b="1">
                <a:solidFill>
                  <a:prstClr val="white"/>
                </a:solidFill>
                <a:latin typeface="Verdana" panose="020B0604030504040204" pitchFamily="34" charset="0"/>
                <a:ea typeface="Verdana" panose="020B0604030504040204" pitchFamily="34" charset="0"/>
              </a:rPr>
              <a:t>OPEN SUPPLY</a:t>
            </a:r>
          </a:p>
        </p:txBody>
      </p:sp>
      <p:sp>
        <p:nvSpPr>
          <p:cNvPr id="22" name="Rectangle: Rounded Corners 21">
            <a:extLst>
              <a:ext uri="{FF2B5EF4-FFF2-40B4-BE49-F238E27FC236}">
                <a16:creationId xmlns:a16="http://schemas.microsoft.com/office/drawing/2014/main" id="{6A2026B6-DCE4-E3E1-6C6E-EF37C12BB0C7}"/>
              </a:ext>
            </a:extLst>
          </p:cNvPr>
          <p:cNvSpPr/>
          <p:nvPr/>
        </p:nvSpPr>
        <p:spPr>
          <a:xfrm>
            <a:off x="2767563" y="1306551"/>
            <a:ext cx="1423713" cy="1610372"/>
          </a:xfrm>
          <a:prstGeom prst="roundRect">
            <a:avLst/>
          </a:prstGeom>
          <a:solidFill>
            <a:srgbClr val="BF83B9"/>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606947"/>
            <a:r>
              <a:rPr lang="en-GB" sz="1200" b="1">
                <a:latin typeface="Verdana"/>
                <a:ea typeface="Verdana"/>
              </a:rPr>
              <a:t>Is it a closed or an open supply chain environment?</a:t>
            </a:r>
          </a:p>
        </p:txBody>
      </p:sp>
      <p:sp>
        <p:nvSpPr>
          <p:cNvPr id="94" name="Arrow: Down 93">
            <a:extLst>
              <a:ext uri="{FF2B5EF4-FFF2-40B4-BE49-F238E27FC236}">
                <a16:creationId xmlns:a16="http://schemas.microsoft.com/office/drawing/2014/main" id="{701CD5E6-298A-490D-9B41-7FD9EA3D80BE}"/>
              </a:ext>
            </a:extLst>
          </p:cNvPr>
          <p:cNvSpPr/>
          <p:nvPr/>
        </p:nvSpPr>
        <p:spPr>
          <a:xfrm rot="16200000">
            <a:off x="7458380" y="2002808"/>
            <a:ext cx="189401" cy="695997"/>
          </a:xfrm>
          <a:prstGeom prst="downArrow">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6947">
              <a:defRPr/>
            </a:pPr>
            <a:endParaRPr lang="en-GB" sz="1200">
              <a:solidFill>
                <a:prstClr val="white"/>
              </a:solidFill>
              <a:latin typeface="Calibri" panose="020F0502020204030204"/>
            </a:endParaRPr>
          </a:p>
        </p:txBody>
      </p:sp>
      <p:sp>
        <p:nvSpPr>
          <p:cNvPr id="95" name="Rectangle 94">
            <a:extLst>
              <a:ext uri="{FF2B5EF4-FFF2-40B4-BE49-F238E27FC236}">
                <a16:creationId xmlns:a16="http://schemas.microsoft.com/office/drawing/2014/main" id="{38A39DC6-F93C-48D4-A86E-CE5556013E7D}"/>
              </a:ext>
            </a:extLst>
          </p:cNvPr>
          <p:cNvSpPr/>
          <p:nvPr/>
        </p:nvSpPr>
        <p:spPr>
          <a:xfrm>
            <a:off x="7173041" y="2205597"/>
            <a:ext cx="485047" cy="278289"/>
          </a:xfrm>
          <a:prstGeom prst="rect">
            <a:avLst/>
          </a:prstGeom>
          <a:solidFill>
            <a:srgbClr val="00B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6947">
              <a:defRPr/>
            </a:pPr>
            <a:r>
              <a:rPr lang="en-IN" sz="1050" b="1">
                <a:solidFill>
                  <a:prstClr val="white"/>
                </a:solidFill>
                <a:latin typeface="Verdana" panose="020B0604030504040204" pitchFamily="34" charset="0"/>
                <a:ea typeface="Verdana" panose="020B0604030504040204" pitchFamily="34" charset="0"/>
              </a:rPr>
              <a:t>YES</a:t>
            </a:r>
          </a:p>
        </p:txBody>
      </p:sp>
      <p:sp>
        <p:nvSpPr>
          <p:cNvPr id="96" name="Arrow: Down 95">
            <a:extLst>
              <a:ext uri="{FF2B5EF4-FFF2-40B4-BE49-F238E27FC236}">
                <a16:creationId xmlns:a16="http://schemas.microsoft.com/office/drawing/2014/main" id="{18BE1C1B-A3C2-4CD5-9EA0-06D6FCC1A577}"/>
              </a:ext>
            </a:extLst>
          </p:cNvPr>
          <p:cNvSpPr/>
          <p:nvPr/>
        </p:nvSpPr>
        <p:spPr>
          <a:xfrm rot="16200000">
            <a:off x="7458380" y="2686713"/>
            <a:ext cx="189401" cy="695997"/>
          </a:xfrm>
          <a:prstGeom prst="downArrow">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6947">
              <a:defRPr/>
            </a:pPr>
            <a:endParaRPr lang="en-GB" sz="1200">
              <a:solidFill>
                <a:prstClr val="white"/>
              </a:solidFill>
              <a:latin typeface="Calibri" panose="020F0502020204030204"/>
            </a:endParaRPr>
          </a:p>
        </p:txBody>
      </p:sp>
      <p:sp>
        <p:nvSpPr>
          <p:cNvPr id="97" name="Rectangle 96">
            <a:extLst>
              <a:ext uri="{FF2B5EF4-FFF2-40B4-BE49-F238E27FC236}">
                <a16:creationId xmlns:a16="http://schemas.microsoft.com/office/drawing/2014/main" id="{73F6DDBA-D867-4E6F-A87C-33095ED1CBD3}"/>
              </a:ext>
            </a:extLst>
          </p:cNvPr>
          <p:cNvSpPr/>
          <p:nvPr/>
        </p:nvSpPr>
        <p:spPr>
          <a:xfrm>
            <a:off x="7184219" y="2889502"/>
            <a:ext cx="485047" cy="278289"/>
          </a:xfrm>
          <a:prstGeom prst="rect">
            <a:avLst/>
          </a:prstGeom>
          <a:solidFill>
            <a:srgbClr val="F263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6947">
              <a:defRPr/>
            </a:pPr>
            <a:r>
              <a:rPr lang="en-IN" sz="1050" b="1">
                <a:solidFill>
                  <a:prstClr val="white"/>
                </a:solidFill>
                <a:latin typeface="Verdana" panose="020B0604030504040204" pitchFamily="34" charset="0"/>
                <a:ea typeface="Verdana" panose="020B0604030504040204" pitchFamily="34" charset="0"/>
              </a:rPr>
              <a:t>NO</a:t>
            </a:r>
          </a:p>
        </p:txBody>
      </p:sp>
      <p:sp>
        <p:nvSpPr>
          <p:cNvPr id="66" name="Rectangle: Rounded Corners 65">
            <a:extLst>
              <a:ext uri="{FF2B5EF4-FFF2-40B4-BE49-F238E27FC236}">
                <a16:creationId xmlns:a16="http://schemas.microsoft.com/office/drawing/2014/main" id="{BC135E6A-C86A-420E-9476-2293F89783FB}"/>
              </a:ext>
            </a:extLst>
          </p:cNvPr>
          <p:cNvSpPr/>
          <p:nvPr/>
        </p:nvSpPr>
        <p:spPr>
          <a:xfrm>
            <a:off x="5334854" y="2087488"/>
            <a:ext cx="1828095" cy="1207001"/>
          </a:xfrm>
          <a:prstGeom prst="roundRect">
            <a:avLst/>
          </a:prstGeom>
          <a:solidFill>
            <a:srgbClr val="BF83B9"/>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606947"/>
            <a:r>
              <a:rPr lang="en-GB" sz="1200" b="1">
                <a:latin typeface="Verdana"/>
                <a:ea typeface="Verdana"/>
              </a:rPr>
              <a:t>Does your trade item have a serial number?</a:t>
            </a:r>
          </a:p>
        </p:txBody>
      </p:sp>
      <p:sp>
        <p:nvSpPr>
          <p:cNvPr id="98" name="Arrow: Down 97">
            <a:extLst>
              <a:ext uri="{FF2B5EF4-FFF2-40B4-BE49-F238E27FC236}">
                <a16:creationId xmlns:a16="http://schemas.microsoft.com/office/drawing/2014/main" id="{20DB0BB3-A473-49FA-93BA-107E84F5C3E8}"/>
              </a:ext>
            </a:extLst>
          </p:cNvPr>
          <p:cNvSpPr/>
          <p:nvPr/>
        </p:nvSpPr>
        <p:spPr>
          <a:xfrm rot="16200000">
            <a:off x="10091171" y="1848296"/>
            <a:ext cx="211788" cy="775900"/>
          </a:xfrm>
          <a:prstGeom prst="downArrow">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6947">
              <a:defRPr/>
            </a:pPr>
            <a:endParaRPr lang="en-GB" sz="1200">
              <a:solidFill>
                <a:prstClr val="white"/>
              </a:solidFill>
              <a:latin typeface="Calibri" panose="020F0502020204030204"/>
            </a:endParaRPr>
          </a:p>
        </p:txBody>
      </p:sp>
      <p:sp>
        <p:nvSpPr>
          <p:cNvPr id="99" name="Rectangle 98">
            <a:extLst>
              <a:ext uri="{FF2B5EF4-FFF2-40B4-BE49-F238E27FC236}">
                <a16:creationId xmlns:a16="http://schemas.microsoft.com/office/drawing/2014/main" id="{65281C88-3D0F-4905-B324-67A75C59FDAB}"/>
              </a:ext>
            </a:extLst>
          </p:cNvPr>
          <p:cNvSpPr/>
          <p:nvPr/>
        </p:nvSpPr>
        <p:spPr>
          <a:xfrm>
            <a:off x="9863547" y="2102230"/>
            <a:ext cx="485047" cy="278289"/>
          </a:xfrm>
          <a:prstGeom prst="rect">
            <a:avLst/>
          </a:prstGeom>
          <a:solidFill>
            <a:srgbClr val="00B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6947">
              <a:defRPr/>
            </a:pPr>
            <a:r>
              <a:rPr lang="en-IN" sz="1050" b="1">
                <a:solidFill>
                  <a:prstClr val="white"/>
                </a:solidFill>
                <a:latin typeface="Verdana" panose="020B0604030504040204" pitchFamily="34" charset="0"/>
                <a:ea typeface="Verdana" panose="020B0604030504040204" pitchFamily="34" charset="0"/>
              </a:rPr>
              <a:t>YES</a:t>
            </a:r>
          </a:p>
        </p:txBody>
      </p:sp>
      <p:sp>
        <p:nvSpPr>
          <p:cNvPr id="104" name="Rectangle 103">
            <a:extLst>
              <a:ext uri="{FF2B5EF4-FFF2-40B4-BE49-F238E27FC236}">
                <a16:creationId xmlns:a16="http://schemas.microsoft.com/office/drawing/2014/main" id="{3FD66D8A-A83C-4976-9464-70CF44581348}"/>
              </a:ext>
            </a:extLst>
          </p:cNvPr>
          <p:cNvSpPr/>
          <p:nvPr/>
        </p:nvSpPr>
        <p:spPr>
          <a:xfrm rot="5400000">
            <a:off x="9874177" y="3025559"/>
            <a:ext cx="784577" cy="97705"/>
          </a:xfrm>
          <a:prstGeom prst="rect">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200"/>
          </a:p>
        </p:txBody>
      </p:sp>
      <p:sp>
        <p:nvSpPr>
          <p:cNvPr id="105" name="Arrow: Down 104">
            <a:extLst>
              <a:ext uri="{FF2B5EF4-FFF2-40B4-BE49-F238E27FC236}">
                <a16:creationId xmlns:a16="http://schemas.microsoft.com/office/drawing/2014/main" id="{BB1848F2-A9C1-4B5E-BB98-E71E0132FDF1}"/>
              </a:ext>
            </a:extLst>
          </p:cNvPr>
          <p:cNvSpPr/>
          <p:nvPr/>
        </p:nvSpPr>
        <p:spPr>
          <a:xfrm rot="5400000">
            <a:off x="10054348" y="3300434"/>
            <a:ext cx="189401" cy="332540"/>
          </a:xfrm>
          <a:prstGeom prst="downArrow">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6947">
              <a:defRPr/>
            </a:pPr>
            <a:endParaRPr lang="en-GB" sz="1200">
              <a:solidFill>
                <a:prstClr val="white"/>
              </a:solidFill>
              <a:latin typeface="Calibri" panose="020F0502020204030204"/>
            </a:endParaRPr>
          </a:p>
        </p:txBody>
      </p:sp>
      <p:sp>
        <p:nvSpPr>
          <p:cNvPr id="101" name="Rectangle 100">
            <a:extLst>
              <a:ext uri="{FF2B5EF4-FFF2-40B4-BE49-F238E27FC236}">
                <a16:creationId xmlns:a16="http://schemas.microsoft.com/office/drawing/2014/main" id="{AD477969-236E-4A00-82AF-C6E25F528711}"/>
              </a:ext>
            </a:extLst>
          </p:cNvPr>
          <p:cNvSpPr/>
          <p:nvPr/>
        </p:nvSpPr>
        <p:spPr>
          <a:xfrm>
            <a:off x="9866415" y="2406149"/>
            <a:ext cx="485047" cy="278289"/>
          </a:xfrm>
          <a:prstGeom prst="rect">
            <a:avLst/>
          </a:prstGeom>
          <a:solidFill>
            <a:srgbClr val="F263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6947">
              <a:defRPr/>
            </a:pPr>
            <a:r>
              <a:rPr lang="en-IN" sz="1050" b="1">
                <a:solidFill>
                  <a:prstClr val="white"/>
                </a:solidFill>
                <a:latin typeface="Verdana" panose="020B0604030504040204" pitchFamily="34" charset="0"/>
                <a:ea typeface="Verdana" panose="020B0604030504040204" pitchFamily="34" charset="0"/>
              </a:rPr>
              <a:t>NO</a:t>
            </a:r>
          </a:p>
        </p:txBody>
      </p:sp>
      <p:sp>
        <p:nvSpPr>
          <p:cNvPr id="78" name="Rectangle: Rounded Corners 77">
            <a:extLst>
              <a:ext uri="{FF2B5EF4-FFF2-40B4-BE49-F238E27FC236}">
                <a16:creationId xmlns:a16="http://schemas.microsoft.com/office/drawing/2014/main" id="{70DB6DDC-674E-4F1B-B161-578F72FCFB55}"/>
              </a:ext>
            </a:extLst>
          </p:cNvPr>
          <p:cNvSpPr/>
          <p:nvPr/>
        </p:nvSpPr>
        <p:spPr>
          <a:xfrm>
            <a:off x="7929538" y="2060982"/>
            <a:ext cx="1934440" cy="663847"/>
          </a:xfrm>
          <a:prstGeom prst="roundRect">
            <a:avLst/>
          </a:prstGeom>
          <a:solidFill>
            <a:srgbClr val="BF83B9"/>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606947"/>
            <a:r>
              <a:rPr lang="en-GB" sz="1200" b="1">
                <a:latin typeface="Verdana"/>
                <a:ea typeface="Verdana"/>
              </a:rPr>
              <a:t>Does your ecosystem support serialisation?</a:t>
            </a:r>
          </a:p>
        </p:txBody>
      </p:sp>
      <p:sp>
        <p:nvSpPr>
          <p:cNvPr id="107" name="Rectangle 106">
            <a:extLst>
              <a:ext uri="{FF2B5EF4-FFF2-40B4-BE49-F238E27FC236}">
                <a16:creationId xmlns:a16="http://schemas.microsoft.com/office/drawing/2014/main" id="{2008D327-D3F3-4990-8413-E7D5E5D83FAB}"/>
              </a:ext>
            </a:extLst>
          </p:cNvPr>
          <p:cNvSpPr/>
          <p:nvPr/>
        </p:nvSpPr>
        <p:spPr>
          <a:xfrm rot="10800000">
            <a:off x="3439110" y="4901533"/>
            <a:ext cx="5610824" cy="97386"/>
          </a:xfrm>
          <a:prstGeom prst="rect">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6947">
              <a:defRPr/>
            </a:pPr>
            <a:endParaRPr lang="en-GB" sz="2389">
              <a:solidFill>
                <a:prstClr val="white"/>
              </a:solidFill>
              <a:latin typeface="Calibri" panose="020F0502020204030204"/>
            </a:endParaRPr>
          </a:p>
        </p:txBody>
      </p:sp>
      <p:sp>
        <p:nvSpPr>
          <p:cNvPr id="111" name="Rectangle 110">
            <a:extLst>
              <a:ext uri="{FF2B5EF4-FFF2-40B4-BE49-F238E27FC236}">
                <a16:creationId xmlns:a16="http://schemas.microsoft.com/office/drawing/2014/main" id="{C3A5245F-AB34-4F6D-9A5A-2B39DADED64F}"/>
              </a:ext>
            </a:extLst>
          </p:cNvPr>
          <p:cNvSpPr/>
          <p:nvPr/>
        </p:nvSpPr>
        <p:spPr>
          <a:xfrm>
            <a:off x="4192631" y="4054318"/>
            <a:ext cx="485047" cy="278289"/>
          </a:xfrm>
          <a:prstGeom prst="rect">
            <a:avLst/>
          </a:prstGeom>
          <a:solidFill>
            <a:srgbClr val="00B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6947">
              <a:defRPr/>
            </a:pPr>
            <a:r>
              <a:rPr lang="en-IN" sz="1050" b="1">
                <a:solidFill>
                  <a:prstClr val="white"/>
                </a:solidFill>
                <a:latin typeface="Verdana" panose="020B0604030504040204" pitchFamily="34" charset="0"/>
                <a:ea typeface="Verdana" panose="020B0604030504040204" pitchFamily="34" charset="0"/>
              </a:rPr>
              <a:t>YES</a:t>
            </a:r>
          </a:p>
        </p:txBody>
      </p:sp>
      <p:sp>
        <p:nvSpPr>
          <p:cNvPr id="112" name="Rectangle: Rounded Corners 111">
            <a:extLst>
              <a:ext uri="{FF2B5EF4-FFF2-40B4-BE49-F238E27FC236}">
                <a16:creationId xmlns:a16="http://schemas.microsoft.com/office/drawing/2014/main" id="{5B6A001D-EF20-45BB-9F51-60653E639D59}"/>
              </a:ext>
            </a:extLst>
          </p:cNvPr>
          <p:cNvSpPr/>
          <p:nvPr/>
        </p:nvSpPr>
        <p:spPr>
          <a:xfrm>
            <a:off x="4935985" y="3886864"/>
            <a:ext cx="1819025" cy="546361"/>
          </a:xfrm>
          <a:prstGeom prst="roundRect">
            <a:avLst>
              <a:gd name="adj" fmla="val 11638"/>
            </a:avLst>
          </a:prstGeom>
          <a:solidFill>
            <a:srgbClr val="0095DA"/>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606947">
              <a:defRPr/>
            </a:pPr>
            <a:r>
              <a:rPr lang="en-GB" sz="1200" b="1">
                <a:solidFill>
                  <a:prstClr val="white"/>
                </a:solidFill>
                <a:latin typeface="Verdana" panose="020B0604030504040204" pitchFamily="34" charset="0"/>
                <a:ea typeface="Verdana" panose="020B0604030504040204" pitchFamily="34" charset="0"/>
              </a:rPr>
              <a:t>Use the original GTIN</a:t>
            </a:r>
          </a:p>
        </p:txBody>
      </p:sp>
      <p:sp>
        <p:nvSpPr>
          <p:cNvPr id="117" name="Rectangle 116">
            <a:extLst>
              <a:ext uri="{FF2B5EF4-FFF2-40B4-BE49-F238E27FC236}">
                <a16:creationId xmlns:a16="http://schemas.microsoft.com/office/drawing/2014/main" id="{043F5B09-1E84-428D-8B1C-0B142D9B74A4}"/>
              </a:ext>
            </a:extLst>
          </p:cNvPr>
          <p:cNvSpPr/>
          <p:nvPr/>
        </p:nvSpPr>
        <p:spPr>
          <a:xfrm rot="5400000">
            <a:off x="2923923" y="4389633"/>
            <a:ext cx="1124095" cy="97705"/>
          </a:xfrm>
          <a:prstGeom prst="rect">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200"/>
          </a:p>
        </p:txBody>
      </p:sp>
      <p:sp>
        <p:nvSpPr>
          <p:cNvPr id="58" name="Rectangle: Rounded Corners 57">
            <a:extLst>
              <a:ext uri="{FF2B5EF4-FFF2-40B4-BE49-F238E27FC236}">
                <a16:creationId xmlns:a16="http://schemas.microsoft.com/office/drawing/2014/main" id="{F4A28BE8-89DD-4310-9666-12C598FB66CB}"/>
              </a:ext>
            </a:extLst>
          </p:cNvPr>
          <p:cNvSpPr/>
          <p:nvPr/>
        </p:nvSpPr>
        <p:spPr>
          <a:xfrm>
            <a:off x="2802230" y="3430121"/>
            <a:ext cx="1389046" cy="1079771"/>
          </a:xfrm>
          <a:prstGeom prst="roundRect">
            <a:avLst/>
          </a:prstGeom>
          <a:solidFill>
            <a:srgbClr val="BF83B9"/>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606947">
              <a:defRPr/>
            </a:pPr>
            <a:r>
              <a:rPr lang="en-US" sz="1200" b="1">
                <a:latin typeface="Verdana"/>
                <a:ea typeface="Verdana"/>
              </a:rPr>
              <a:t>Can you find the GTIN of the product?</a:t>
            </a:r>
            <a:endParaRPr lang="en-GB" sz="1200">
              <a:solidFill>
                <a:prstClr val="white"/>
              </a:solidFill>
              <a:latin typeface="Calibri" panose="020F0502020204030204"/>
            </a:endParaRPr>
          </a:p>
        </p:txBody>
      </p:sp>
      <p:sp>
        <p:nvSpPr>
          <p:cNvPr id="118" name="Arrow: Down 117">
            <a:extLst>
              <a:ext uri="{FF2B5EF4-FFF2-40B4-BE49-F238E27FC236}">
                <a16:creationId xmlns:a16="http://schemas.microsoft.com/office/drawing/2014/main" id="{B7CD66F4-512E-4DFA-9D49-E15F53898B8E}"/>
              </a:ext>
            </a:extLst>
          </p:cNvPr>
          <p:cNvSpPr/>
          <p:nvPr/>
        </p:nvSpPr>
        <p:spPr>
          <a:xfrm rot="10800000">
            <a:off x="8904839" y="4104754"/>
            <a:ext cx="189401" cy="844833"/>
          </a:xfrm>
          <a:prstGeom prst="downArrow">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6947">
              <a:defRPr/>
            </a:pPr>
            <a:endParaRPr lang="en-GB" sz="1200">
              <a:solidFill>
                <a:prstClr val="white"/>
              </a:solidFill>
              <a:latin typeface="Calibri" panose="020F0502020204030204"/>
            </a:endParaRPr>
          </a:p>
        </p:txBody>
      </p:sp>
      <p:sp>
        <p:nvSpPr>
          <p:cNvPr id="119" name="Rectangle: Rounded Corners 118">
            <a:extLst>
              <a:ext uri="{FF2B5EF4-FFF2-40B4-BE49-F238E27FC236}">
                <a16:creationId xmlns:a16="http://schemas.microsoft.com/office/drawing/2014/main" id="{727CF191-EDD8-443B-890C-3DB7BB622582}"/>
              </a:ext>
            </a:extLst>
          </p:cNvPr>
          <p:cNvSpPr/>
          <p:nvPr/>
        </p:nvSpPr>
        <p:spPr>
          <a:xfrm>
            <a:off x="10614090" y="2021180"/>
            <a:ext cx="1423713" cy="765541"/>
          </a:xfrm>
          <a:prstGeom prst="roundRect">
            <a:avLst>
              <a:gd name="adj" fmla="val 11638"/>
            </a:avLst>
          </a:prstGeom>
          <a:solidFill>
            <a:srgbClr val="0095DA"/>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606947">
              <a:defRPr/>
            </a:pPr>
            <a:r>
              <a:rPr lang="en-GB" sz="1200" b="1">
                <a:solidFill>
                  <a:prstClr val="white"/>
                </a:solidFill>
                <a:latin typeface="Verdana" panose="020B0604030504040204" pitchFamily="34" charset="0"/>
                <a:ea typeface="Verdana" panose="020B0604030504040204" pitchFamily="34" charset="0"/>
              </a:rPr>
              <a:t>Use existing GTIN + serial number</a:t>
            </a:r>
            <a:endParaRPr lang="en-GB" sz="1600" b="1">
              <a:solidFill>
                <a:prstClr val="white"/>
              </a:solidFill>
              <a:latin typeface="Verdana" panose="020B0604030504040204" pitchFamily="34" charset="0"/>
              <a:ea typeface="Verdana" panose="020B0604030504040204" pitchFamily="34" charset="0"/>
            </a:endParaRPr>
          </a:p>
        </p:txBody>
      </p:sp>
      <p:sp>
        <p:nvSpPr>
          <p:cNvPr id="57" name="Arrow: Down 56">
            <a:extLst>
              <a:ext uri="{FF2B5EF4-FFF2-40B4-BE49-F238E27FC236}">
                <a16:creationId xmlns:a16="http://schemas.microsoft.com/office/drawing/2014/main" id="{41FFCA1E-069B-4813-962D-CA421743C655}"/>
              </a:ext>
            </a:extLst>
          </p:cNvPr>
          <p:cNvSpPr/>
          <p:nvPr/>
        </p:nvSpPr>
        <p:spPr>
          <a:xfrm rot="16200000">
            <a:off x="1507763" y="3005404"/>
            <a:ext cx="189401" cy="2388105"/>
          </a:xfrm>
          <a:prstGeom prst="downArrow">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6947">
              <a:defRPr/>
            </a:pPr>
            <a:endParaRPr lang="en-GB" sz="1200">
              <a:solidFill>
                <a:prstClr val="white"/>
              </a:solidFill>
              <a:latin typeface="Calibri" panose="020F0502020204030204"/>
            </a:endParaRPr>
          </a:p>
        </p:txBody>
      </p:sp>
      <p:sp>
        <p:nvSpPr>
          <p:cNvPr id="59" name="Rectangle 58">
            <a:extLst>
              <a:ext uri="{FF2B5EF4-FFF2-40B4-BE49-F238E27FC236}">
                <a16:creationId xmlns:a16="http://schemas.microsoft.com/office/drawing/2014/main" id="{AFCA6DFB-F482-4FE9-A429-70975703D4C1}"/>
              </a:ext>
            </a:extLst>
          </p:cNvPr>
          <p:cNvSpPr/>
          <p:nvPr/>
        </p:nvSpPr>
        <p:spPr>
          <a:xfrm>
            <a:off x="2039799" y="4065831"/>
            <a:ext cx="485047" cy="278289"/>
          </a:xfrm>
          <a:prstGeom prst="rect">
            <a:avLst/>
          </a:prstGeom>
          <a:solidFill>
            <a:srgbClr val="F263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6947">
              <a:defRPr/>
            </a:pPr>
            <a:r>
              <a:rPr lang="en-IN" sz="1050" b="1">
                <a:solidFill>
                  <a:prstClr val="white"/>
                </a:solidFill>
                <a:latin typeface="Verdana" panose="020B0604030504040204" pitchFamily="34" charset="0"/>
                <a:ea typeface="Verdana" panose="020B0604030504040204" pitchFamily="34" charset="0"/>
              </a:rPr>
              <a:t>NO</a:t>
            </a:r>
          </a:p>
        </p:txBody>
      </p:sp>
      <p:sp>
        <p:nvSpPr>
          <p:cNvPr id="108" name="Rectangle 107">
            <a:extLst>
              <a:ext uri="{FF2B5EF4-FFF2-40B4-BE49-F238E27FC236}">
                <a16:creationId xmlns:a16="http://schemas.microsoft.com/office/drawing/2014/main" id="{7BAAF50F-34A1-49F6-9850-732A306C1C2A}"/>
              </a:ext>
            </a:extLst>
          </p:cNvPr>
          <p:cNvSpPr/>
          <p:nvPr/>
        </p:nvSpPr>
        <p:spPr>
          <a:xfrm>
            <a:off x="3245131" y="4511989"/>
            <a:ext cx="485047" cy="278289"/>
          </a:xfrm>
          <a:prstGeom prst="rect">
            <a:avLst/>
          </a:prstGeom>
          <a:solidFill>
            <a:srgbClr val="F263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6947">
              <a:defRPr/>
            </a:pPr>
            <a:r>
              <a:rPr lang="en-IN" sz="1050" b="1">
                <a:solidFill>
                  <a:prstClr val="white"/>
                </a:solidFill>
                <a:latin typeface="Verdana" panose="020B0604030504040204" pitchFamily="34" charset="0"/>
                <a:ea typeface="Verdana" panose="020B0604030504040204" pitchFamily="34" charset="0"/>
              </a:rPr>
              <a:t>NO</a:t>
            </a:r>
          </a:p>
        </p:txBody>
      </p:sp>
      <p:sp>
        <p:nvSpPr>
          <p:cNvPr id="60" name="TextBox 59">
            <a:extLst>
              <a:ext uri="{FF2B5EF4-FFF2-40B4-BE49-F238E27FC236}">
                <a16:creationId xmlns:a16="http://schemas.microsoft.com/office/drawing/2014/main" id="{C6FE07C7-0942-4CAF-8051-24EC634AF33C}"/>
              </a:ext>
            </a:extLst>
          </p:cNvPr>
          <p:cNvSpPr txBox="1"/>
          <p:nvPr/>
        </p:nvSpPr>
        <p:spPr>
          <a:xfrm>
            <a:off x="262467" y="5344432"/>
            <a:ext cx="11769705" cy="646331"/>
          </a:xfrm>
          <a:prstGeom prst="rect">
            <a:avLst/>
          </a:prstGeom>
          <a:solidFill>
            <a:schemeClr val="bg1"/>
          </a:solidFill>
          <a:ln w="14015" cap="flat">
            <a:noFill/>
            <a:prstDash val="solid"/>
            <a:miter/>
          </a:ln>
        </p:spPr>
        <p:txBody>
          <a:bodyPr wrap="square" lIns="91440" tIns="45720" rIns="91440" bIns="45720" rtlCol="0" anchor="t">
            <a:spAutoFit/>
          </a:bodyPr>
          <a:lstStyle/>
          <a:p>
            <a:pPr algn="l" rtl="0" fontAlgn="base"/>
            <a:r>
              <a:rPr lang="en-US" sz="1200" b="1" i="0" u="none" strike="noStrike">
                <a:solidFill>
                  <a:srgbClr val="002D6C"/>
                </a:solidFill>
                <a:effectLst/>
                <a:latin typeface="Calibri" panose="020F0502020204030204" pitchFamily="34" charset="0"/>
              </a:rPr>
              <a:t>NOTE: If a party adapts, refurbishes or modifies the trade item in a way that results in a new set of trade item declarations, a new GTIN SHALL be allocated</a:t>
            </a:r>
            <a:r>
              <a:rPr lang="en-US" sz="1200" b="1" i="0" u="none" strike="noStrike">
                <a:solidFill>
                  <a:srgbClr val="002D6C"/>
                </a:solidFill>
                <a:effectLst/>
                <a:latin typeface="Segoe UI" panose="020B0502040204020203" pitchFamily="34" charset="0"/>
              </a:rPr>
              <a:t> </a:t>
            </a:r>
            <a:r>
              <a:rPr lang="en-US" sz="1200" b="1" i="0" u="none" strike="noStrike">
                <a:solidFill>
                  <a:srgbClr val="002D6C"/>
                </a:solidFill>
                <a:effectLst/>
                <a:latin typeface="Calibri" panose="020F0502020204030204" pitchFamily="34" charset="0"/>
              </a:rPr>
              <a:t>(by the original GTIN allocator or a downstream party)</a:t>
            </a:r>
            <a:r>
              <a:rPr lang="en-US" sz="1200" b="0" i="0">
                <a:solidFill>
                  <a:srgbClr val="000000"/>
                </a:solidFill>
                <a:effectLst/>
                <a:latin typeface="Calibri" panose="020F0502020204030204" pitchFamily="34" charset="0"/>
              </a:rPr>
              <a:t>​</a:t>
            </a:r>
            <a:endParaRPr lang="en-US" sz="1200" b="0" i="0">
              <a:solidFill>
                <a:srgbClr val="000000"/>
              </a:solidFill>
              <a:effectLst/>
              <a:latin typeface="Segoe UI" panose="020B0502040204020203" pitchFamily="34" charset="0"/>
            </a:endParaRPr>
          </a:p>
          <a:p>
            <a:pPr algn="l" rtl="0" fontAlgn="base"/>
            <a:r>
              <a:rPr lang="en-US" sz="1200" b="1" i="0" u="none" strike="noStrike">
                <a:solidFill>
                  <a:srgbClr val="002D6C"/>
                </a:solidFill>
                <a:effectLst/>
                <a:latin typeface="Calibri" panose="020F0502020204030204" pitchFamily="34" charset="0"/>
              </a:rPr>
              <a:t>NOTE: The original GTIN shall be kept and linkage between the new GTIN and the original GTIN SHALL be maintained when available</a:t>
            </a:r>
            <a:r>
              <a:rPr lang="en-US" sz="1200" b="0" i="0">
                <a:solidFill>
                  <a:srgbClr val="000000"/>
                </a:solidFill>
                <a:effectLst/>
                <a:latin typeface="Calibri" panose="020F0502020204030204" pitchFamily="34" charset="0"/>
              </a:rPr>
              <a:t>​</a:t>
            </a:r>
            <a:endParaRPr lang="en-US" sz="1200" b="0" i="0">
              <a:solidFill>
                <a:srgbClr val="000000"/>
              </a:solidFill>
              <a:effectLst/>
              <a:latin typeface="Segoe UI" panose="020B0502040204020203" pitchFamily="34" charset="0"/>
            </a:endParaRPr>
          </a:p>
        </p:txBody>
      </p:sp>
      <p:sp>
        <p:nvSpPr>
          <p:cNvPr id="62" name="TextBox 61">
            <a:extLst>
              <a:ext uri="{FF2B5EF4-FFF2-40B4-BE49-F238E27FC236}">
                <a16:creationId xmlns:a16="http://schemas.microsoft.com/office/drawing/2014/main" id="{24575FE8-32A4-43BB-8E21-2E5D21AABF11}"/>
              </a:ext>
            </a:extLst>
          </p:cNvPr>
          <p:cNvSpPr txBox="1"/>
          <p:nvPr/>
        </p:nvSpPr>
        <p:spPr>
          <a:xfrm>
            <a:off x="183751" y="192645"/>
            <a:ext cx="11554593" cy="500906"/>
          </a:xfrm>
          <a:prstGeom prst="rect">
            <a:avLst/>
          </a:prstGeom>
          <a:noFill/>
        </p:spPr>
        <p:txBody>
          <a:bodyPr wrap="square" rtlCol="0">
            <a:spAutoFit/>
          </a:bodyPr>
          <a:lstStyle/>
          <a:p>
            <a:pPr defTabSz="606947">
              <a:defRPr/>
            </a:pPr>
            <a:r>
              <a:rPr lang="en-GB" sz="2655" b="1">
                <a:solidFill>
                  <a:srgbClr val="002D6C"/>
                </a:solidFill>
                <a:latin typeface="Verdana" panose="020B0604030504040204" pitchFamily="34" charset="0"/>
                <a:ea typeface="Verdana" panose="020B0604030504040204" pitchFamily="34" charset="0"/>
              </a:rPr>
              <a:t>Non-new items decision tree for GTIN</a:t>
            </a:r>
          </a:p>
        </p:txBody>
      </p:sp>
    </p:spTree>
    <p:extLst>
      <p:ext uri="{BB962C8B-B14F-4D97-AF65-F5344CB8AC3E}">
        <p14:creationId xmlns:p14="http://schemas.microsoft.com/office/powerpoint/2010/main" val="1699885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894527CD-EC75-4498-9A06-2E700A84C70B}"/>
              </a:ext>
            </a:extLst>
          </p:cNvPr>
          <p:cNvSpPr/>
          <p:nvPr/>
        </p:nvSpPr>
        <p:spPr>
          <a:xfrm>
            <a:off x="-2" y="1025713"/>
            <a:ext cx="12192001" cy="5102998"/>
          </a:xfrm>
          <a:prstGeom prst="rect">
            <a:avLst/>
          </a:prstGeom>
          <a:solidFill>
            <a:srgbClr val="F5EB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6963">
              <a:defRPr/>
            </a:pPr>
            <a:endParaRPr lang="en-GB" sz="2389">
              <a:solidFill>
                <a:prstClr val="white"/>
              </a:solidFill>
              <a:highlight>
                <a:srgbClr val="00B060"/>
              </a:highlight>
              <a:latin typeface="Calibri" panose="020F0502020204030204"/>
            </a:endParaRPr>
          </a:p>
        </p:txBody>
      </p:sp>
      <p:sp>
        <p:nvSpPr>
          <p:cNvPr id="17" name="Rectangle 16">
            <a:extLst>
              <a:ext uri="{FF2B5EF4-FFF2-40B4-BE49-F238E27FC236}">
                <a16:creationId xmlns:a16="http://schemas.microsoft.com/office/drawing/2014/main" id="{4D638F62-E0FA-4F33-9139-851B43F4BBEA}"/>
              </a:ext>
            </a:extLst>
          </p:cNvPr>
          <p:cNvSpPr/>
          <p:nvPr/>
        </p:nvSpPr>
        <p:spPr>
          <a:xfrm>
            <a:off x="-5557" y="682963"/>
            <a:ext cx="8573393" cy="60695"/>
          </a:xfrm>
          <a:prstGeom prst="rect">
            <a:avLst/>
          </a:prstGeom>
          <a:solidFill>
            <a:srgbClr val="C1D8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6963">
              <a:defRPr/>
            </a:pPr>
            <a:endParaRPr lang="en-GB" sz="2389">
              <a:solidFill>
                <a:prstClr val="white"/>
              </a:solidFill>
              <a:latin typeface="Calibri" panose="020F0502020204030204"/>
            </a:endParaRPr>
          </a:p>
        </p:txBody>
      </p:sp>
      <p:sp>
        <p:nvSpPr>
          <p:cNvPr id="8" name="TextBox 7">
            <a:extLst>
              <a:ext uri="{FF2B5EF4-FFF2-40B4-BE49-F238E27FC236}">
                <a16:creationId xmlns:a16="http://schemas.microsoft.com/office/drawing/2014/main" id="{1A8B91AB-2140-D7F3-D873-C3D7896396AA}"/>
              </a:ext>
            </a:extLst>
          </p:cNvPr>
          <p:cNvSpPr txBox="1"/>
          <p:nvPr/>
        </p:nvSpPr>
        <p:spPr>
          <a:xfrm>
            <a:off x="183751" y="192645"/>
            <a:ext cx="11554593" cy="500137"/>
          </a:xfrm>
          <a:prstGeom prst="rect">
            <a:avLst/>
          </a:prstGeom>
          <a:noFill/>
        </p:spPr>
        <p:txBody>
          <a:bodyPr wrap="square" lIns="91440" tIns="45720" rIns="91440" bIns="45720" rtlCol="0" anchor="t">
            <a:spAutoFit/>
          </a:bodyPr>
          <a:lstStyle/>
          <a:p>
            <a:pPr defTabSz="606947">
              <a:defRPr/>
            </a:pPr>
            <a:r>
              <a:rPr lang="en-US" sz="2650" b="1">
                <a:solidFill>
                  <a:srgbClr val="002D6C"/>
                </a:solidFill>
                <a:latin typeface="Verdana"/>
                <a:ea typeface="Verdana"/>
              </a:rPr>
              <a:t>Benefits to keeping the original GTIN in your systems</a:t>
            </a:r>
            <a:endParaRPr lang="en-GB" sz="2650" b="1">
              <a:solidFill>
                <a:srgbClr val="002D6C"/>
              </a:solidFill>
              <a:latin typeface="Verdana"/>
              <a:ea typeface="Verdana"/>
            </a:endParaRPr>
          </a:p>
        </p:txBody>
      </p:sp>
      <p:sp>
        <p:nvSpPr>
          <p:cNvPr id="41" name="Rectangle 40">
            <a:extLst>
              <a:ext uri="{FF2B5EF4-FFF2-40B4-BE49-F238E27FC236}">
                <a16:creationId xmlns:a16="http://schemas.microsoft.com/office/drawing/2014/main" id="{0993FE1C-DA9C-4ECC-936A-4853E2A0D1BF}"/>
              </a:ext>
            </a:extLst>
          </p:cNvPr>
          <p:cNvSpPr/>
          <p:nvPr/>
        </p:nvSpPr>
        <p:spPr>
          <a:xfrm flipV="1">
            <a:off x="-2" y="6128711"/>
            <a:ext cx="12192001" cy="7292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6963">
              <a:defRPr/>
            </a:pPr>
            <a:endParaRPr lang="en-GB" sz="2389">
              <a:solidFill>
                <a:prstClr val="white"/>
              </a:solidFill>
              <a:latin typeface="Calibri" panose="020F0502020204030204"/>
            </a:endParaRPr>
          </a:p>
        </p:txBody>
      </p:sp>
      <p:pic>
        <p:nvPicPr>
          <p:cNvPr id="43" name="Graphic 42">
            <a:extLst>
              <a:ext uri="{FF2B5EF4-FFF2-40B4-BE49-F238E27FC236}">
                <a16:creationId xmlns:a16="http://schemas.microsoft.com/office/drawing/2014/main" id="{814C3A57-35E6-46A6-8CA7-84992ED6626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83757" y="6225844"/>
            <a:ext cx="538759" cy="439513"/>
          </a:xfrm>
          <a:prstGeom prst="rect">
            <a:avLst/>
          </a:prstGeom>
        </p:spPr>
      </p:pic>
      <p:sp>
        <p:nvSpPr>
          <p:cNvPr id="44" name="Footer Placeholder 18">
            <a:extLst>
              <a:ext uri="{FF2B5EF4-FFF2-40B4-BE49-F238E27FC236}">
                <a16:creationId xmlns:a16="http://schemas.microsoft.com/office/drawing/2014/main" id="{CE8751BD-DAB2-43E5-872F-7D4E62060082}"/>
              </a:ext>
            </a:extLst>
          </p:cNvPr>
          <p:cNvSpPr>
            <a:spLocks noGrp="1"/>
          </p:cNvSpPr>
          <p:nvPr>
            <p:ph type="ftr" sz="quarter" idx="11"/>
          </p:nvPr>
        </p:nvSpPr>
        <p:spPr>
          <a:xfrm>
            <a:off x="5147891" y="6264612"/>
            <a:ext cx="4097020" cy="361976"/>
          </a:xfrm>
        </p:spPr>
        <p:txBody>
          <a:bodyPr/>
          <a:lstStyle/>
          <a:p>
            <a:pPr algn="l" defTabSz="606963">
              <a:defRPr/>
            </a:pPr>
            <a:r>
              <a:rPr lang="en-GB">
                <a:solidFill>
                  <a:prstClr val="black">
                    <a:tint val="75000"/>
                  </a:prstClr>
                </a:solidFill>
                <a:latin typeface="Verdana" panose="020B0604030504040204" pitchFamily="34" charset="0"/>
                <a:ea typeface="Verdana" panose="020B0604030504040204" pitchFamily="34" charset="0"/>
              </a:rPr>
              <a:t>The Global Language of Business</a:t>
            </a:r>
          </a:p>
        </p:txBody>
      </p:sp>
      <p:sp>
        <p:nvSpPr>
          <p:cNvPr id="47" name="Slide Number Placeholder 19">
            <a:extLst>
              <a:ext uri="{FF2B5EF4-FFF2-40B4-BE49-F238E27FC236}">
                <a16:creationId xmlns:a16="http://schemas.microsoft.com/office/drawing/2014/main" id="{E233DA3D-DB82-440E-8325-B0A2B61CF759}"/>
              </a:ext>
            </a:extLst>
          </p:cNvPr>
          <p:cNvSpPr>
            <a:spLocks noGrp="1"/>
          </p:cNvSpPr>
          <p:nvPr>
            <p:ph type="sldNum" sz="quarter" idx="12"/>
          </p:nvPr>
        </p:nvSpPr>
        <p:spPr>
          <a:xfrm>
            <a:off x="8599735" y="6264612"/>
            <a:ext cx="2731347" cy="361976"/>
          </a:xfrm>
        </p:spPr>
        <p:txBody>
          <a:bodyPr/>
          <a:lstStyle/>
          <a:p>
            <a:pPr defTabSz="606963">
              <a:defRPr/>
            </a:pPr>
            <a:fld id="{C03A9B0B-16FE-437C-852A-D18E2AA4C857}" type="slidenum">
              <a:rPr lang="en-GB">
                <a:solidFill>
                  <a:prstClr val="black">
                    <a:tint val="75000"/>
                  </a:prstClr>
                </a:solidFill>
                <a:latin typeface="Verdana" panose="020B0604030504040204" pitchFamily="34" charset="0"/>
                <a:ea typeface="Verdana" panose="020B0604030504040204" pitchFamily="34" charset="0"/>
              </a:rPr>
              <a:pPr defTabSz="606963">
                <a:defRPr/>
              </a:pPr>
              <a:t>8</a:t>
            </a:fld>
            <a:endParaRPr lang="en-GB">
              <a:solidFill>
                <a:prstClr val="black">
                  <a:tint val="75000"/>
                </a:prstClr>
              </a:solidFill>
              <a:latin typeface="Verdana" panose="020B0604030504040204" pitchFamily="34" charset="0"/>
              <a:ea typeface="Verdana" panose="020B0604030504040204" pitchFamily="34" charset="0"/>
            </a:endParaRPr>
          </a:p>
        </p:txBody>
      </p:sp>
      <p:sp>
        <p:nvSpPr>
          <p:cNvPr id="48" name="Footer Placeholder 18">
            <a:extLst>
              <a:ext uri="{FF2B5EF4-FFF2-40B4-BE49-F238E27FC236}">
                <a16:creationId xmlns:a16="http://schemas.microsoft.com/office/drawing/2014/main" id="{B6AC59D9-71AF-4699-BB15-82B1FB56247F}"/>
              </a:ext>
            </a:extLst>
          </p:cNvPr>
          <p:cNvSpPr txBox="1">
            <a:spLocks/>
          </p:cNvSpPr>
          <p:nvPr/>
        </p:nvSpPr>
        <p:spPr>
          <a:xfrm>
            <a:off x="9244912" y="6264612"/>
            <a:ext cx="1407393" cy="361976"/>
          </a:xfrm>
          <a:prstGeom prst="rect">
            <a:avLst/>
          </a:prstGeom>
        </p:spPr>
        <p:txBody>
          <a:bodyPr vert="horz" lIns="121393" tIns="60696" rIns="121393" bIns="60696"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606963">
              <a:defRPr/>
            </a:pPr>
            <a:r>
              <a:rPr lang="en-GB" sz="1189">
                <a:solidFill>
                  <a:prstClr val="black">
                    <a:tint val="75000"/>
                  </a:prstClr>
                </a:solidFill>
                <a:latin typeface="Verdana" panose="020B0604030504040204" pitchFamily="34" charset="0"/>
                <a:ea typeface="Verdana" panose="020B0604030504040204" pitchFamily="34" charset="0"/>
              </a:rPr>
              <a:t>GS1 2024</a:t>
            </a:r>
          </a:p>
        </p:txBody>
      </p:sp>
      <p:sp>
        <p:nvSpPr>
          <p:cNvPr id="147" name="Footer Placeholder 18">
            <a:extLst>
              <a:ext uri="{FF2B5EF4-FFF2-40B4-BE49-F238E27FC236}">
                <a16:creationId xmlns:a16="http://schemas.microsoft.com/office/drawing/2014/main" id="{E69F6319-D2BE-4076-A738-E55CE973DDDF}"/>
              </a:ext>
            </a:extLst>
          </p:cNvPr>
          <p:cNvSpPr txBox="1">
            <a:spLocks/>
          </p:cNvSpPr>
          <p:nvPr/>
        </p:nvSpPr>
        <p:spPr>
          <a:xfrm>
            <a:off x="829987" y="6264612"/>
            <a:ext cx="4097020" cy="361976"/>
          </a:xfrm>
          <a:prstGeom prst="rect">
            <a:avLst/>
          </a:prstGeom>
        </p:spPr>
        <p:txBody>
          <a:bodyPr vert="horz" lIns="121393" tIns="60696" rIns="121393" bIns="60696"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606963">
              <a:defRPr/>
            </a:pPr>
            <a:r>
              <a:rPr lang="en-GB" sz="1195" b="1">
                <a:solidFill>
                  <a:srgbClr val="58595B"/>
                </a:solidFill>
                <a:latin typeface="Verdana" panose="020B0604030504040204" pitchFamily="34" charset="0"/>
                <a:ea typeface="Verdana" panose="020B0604030504040204" pitchFamily="34" charset="0"/>
              </a:rPr>
              <a:t>Non-new – Trade Item Identification </a:t>
            </a:r>
          </a:p>
        </p:txBody>
      </p:sp>
      <p:sp>
        <p:nvSpPr>
          <p:cNvPr id="81" name="TextBox 80">
            <a:extLst>
              <a:ext uri="{FF2B5EF4-FFF2-40B4-BE49-F238E27FC236}">
                <a16:creationId xmlns:a16="http://schemas.microsoft.com/office/drawing/2014/main" id="{A558779F-703C-4AF4-AEC1-F4099D56808C}"/>
              </a:ext>
            </a:extLst>
          </p:cNvPr>
          <p:cNvSpPr txBox="1"/>
          <p:nvPr/>
        </p:nvSpPr>
        <p:spPr>
          <a:xfrm>
            <a:off x="358051" y="1286561"/>
            <a:ext cx="6148950" cy="4524315"/>
          </a:xfrm>
          <a:prstGeom prst="rect">
            <a:avLst/>
          </a:prstGeom>
          <a:noFill/>
        </p:spPr>
        <p:txBody>
          <a:bodyPr wrap="square" lIns="91440" tIns="45720" rIns="91440" bIns="45720" rtlCol="0" anchor="t">
            <a:spAutoFit/>
          </a:bodyPr>
          <a:lstStyle/>
          <a:p>
            <a:pPr marL="285750" indent="-285750" defTabSz="606963">
              <a:buFont typeface="Arial" panose="020B0604020202020204" pitchFamily="34" charset="0"/>
              <a:buChar char="•"/>
            </a:pPr>
            <a:endParaRPr lang="en-US" sz="1600">
              <a:solidFill>
                <a:srgbClr val="002D6C"/>
              </a:solidFill>
              <a:latin typeface="Verdana"/>
              <a:ea typeface="Verdana"/>
            </a:endParaRPr>
          </a:p>
          <a:p>
            <a:pPr marL="285750" indent="-285750" defTabSz="606963">
              <a:buFont typeface="Arial" panose="020B0604020202020204" pitchFamily="34" charset="0"/>
              <a:buChar char="•"/>
            </a:pPr>
            <a:endParaRPr lang="en-US" sz="1600">
              <a:solidFill>
                <a:srgbClr val="002D6C"/>
              </a:solidFill>
              <a:latin typeface="Verdana"/>
              <a:ea typeface="Verdana"/>
            </a:endParaRPr>
          </a:p>
          <a:p>
            <a:pPr defTabSz="606963"/>
            <a:endParaRPr lang="en-US" sz="1600">
              <a:solidFill>
                <a:srgbClr val="002D6C"/>
              </a:solidFill>
              <a:latin typeface="Verdana"/>
              <a:ea typeface="Verdana"/>
            </a:endParaRPr>
          </a:p>
          <a:p>
            <a:pPr marL="285750" indent="-285750" defTabSz="606963">
              <a:buFont typeface="Arial" panose="020B0604020202020204" pitchFamily="34" charset="0"/>
              <a:buChar char="•"/>
            </a:pPr>
            <a:r>
              <a:rPr lang="en-US" sz="1600">
                <a:solidFill>
                  <a:srgbClr val="002D6C"/>
                </a:solidFill>
                <a:latin typeface="Verdana"/>
                <a:ea typeface="Verdana"/>
              </a:rPr>
              <a:t>More visibility online (in search engines) and easier for consumers to find product information, instructions, how to videos, manuals etc.</a:t>
            </a:r>
          </a:p>
          <a:p>
            <a:pPr defTabSz="606963"/>
            <a:endParaRPr lang="en-US" sz="1600">
              <a:solidFill>
                <a:srgbClr val="002D6C"/>
              </a:solidFill>
              <a:latin typeface="Verdana"/>
              <a:ea typeface="Verdana"/>
            </a:endParaRPr>
          </a:p>
          <a:p>
            <a:pPr marL="285750" indent="-285750" defTabSz="606963">
              <a:buFont typeface="Arial" panose="020B0604020202020204" pitchFamily="34" charset="0"/>
              <a:buChar char="•"/>
            </a:pPr>
            <a:r>
              <a:rPr lang="en-US" sz="1600">
                <a:solidFill>
                  <a:srgbClr val="002D6C"/>
                </a:solidFill>
                <a:latin typeface="Verdana"/>
                <a:ea typeface="Verdana"/>
              </a:rPr>
              <a:t>Persistent identity of a product through the its lifecycle which could facilitate use cases for traceability, recall management, sustainability.</a:t>
            </a:r>
          </a:p>
          <a:p>
            <a:pPr defTabSz="606963"/>
            <a:endParaRPr lang="en-US" sz="1600">
              <a:solidFill>
                <a:srgbClr val="002D6C"/>
              </a:solidFill>
              <a:latin typeface="Verdana"/>
              <a:ea typeface="Verdana"/>
            </a:endParaRPr>
          </a:p>
          <a:p>
            <a:pPr marL="285750" indent="-285750" defTabSz="606963">
              <a:buFont typeface="Arial" panose="020B0604020202020204" pitchFamily="34" charset="0"/>
              <a:buChar char="•"/>
            </a:pPr>
            <a:r>
              <a:rPr lang="en-US" sz="1600">
                <a:solidFill>
                  <a:srgbClr val="002D6C"/>
                </a:solidFill>
                <a:latin typeface="Verdana"/>
                <a:ea typeface="Verdana"/>
              </a:rPr>
              <a:t>Enables refurbished products to be linked with product details, spare parts, etc. (access to details and list of spare parts from the original brand owner).</a:t>
            </a:r>
          </a:p>
          <a:p>
            <a:pPr defTabSz="606963"/>
            <a:endParaRPr lang="en-US" sz="1600">
              <a:solidFill>
                <a:srgbClr val="002D6C"/>
              </a:solidFill>
              <a:latin typeface="Verdana"/>
              <a:ea typeface="Verdana"/>
            </a:endParaRPr>
          </a:p>
          <a:p>
            <a:pPr marL="285750" indent="-285750" defTabSz="606963">
              <a:buFont typeface="Arial" panose="020B0604020202020204" pitchFamily="34" charset="0"/>
              <a:buChar char="•"/>
            </a:pPr>
            <a:endParaRPr lang="en-US" sz="1600">
              <a:solidFill>
                <a:srgbClr val="002D6C"/>
              </a:solidFill>
              <a:latin typeface="Verdana"/>
              <a:ea typeface="Verdana"/>
            </a:endParaRPr>
          </a:p>
          <a:p>
            <a:pPr marL="285750" indent="-285750" defTabSz="606963">
              <a:buFont typeface="Arial" panose="020B0604020202020204" pitchFamily="34" charset="0"/>
              <a:buChar char="•"/>
            </a:pPr>
            <a:endParaRPr lang="en-US" sz="1600">
              <a:solidFill>
                <a:srgbClr val="002D6C"/>
              </a:solidFill>
              <a:latin typeface="Verdana"/>
              <a:ea typeface="Verdana"/>
            </a:endParaRPr>
          </a:p>
          <a:p>
            <a:pPr marL="285750" indent="-285750" defTabSz="606963">
              <a:buFont typeface="Arial" panose="020B0604020202020204" pitchFamily="34" charset="0"/>
              <a:buChar char="•"/>
            </a:pPr>
            <a:endParaRPr lang="en-US" sz="1600">
              <a:solidFill>
                <a:srgbClr val="002D6C"/>
              </a:solidFill>
              <a:latin typeface="Verdana"/>
              <a:ea typeface="Verdana"/>
            </a:endParaRPr>
          </a:p>
        </p:txBody>
      </p:sp>
      <p:sp>
        <p:nvSpPr>
          <p:cNvPr id="15" name="TextBox 14">
            <a:extLst>
              <a:ext uri="{FF2B5EF4-FFF2-40B4-BE49-F238E27FC236}">
                <a16:creationId xmlns:a16="http://schemas.microsoft.com/office/drawing/2014/main" id="{AE2B9122-340F-44E4-B884-B3E5B52A85DF}"/>
              </a:ext>
            </a:extLst>
          </p:cNvPr>
          <p:cNvSpPr txBox="1"/>
          <p:nvPr/>
        </p:nvSpPr>
        <p:spPr>
          <a:xfrm>
            <a:off x="187296" y="1207253"/>
            <a:ext cx="11554593" cy="500137"/>
          </a:xfrm>
          <a:prstGeom prst="rect">
            <a:avLst/>
          </a:prstGeom>
          <a:noFill/>
        </p:spPr>
        <p:txBody>
          <a:bodyPr wrap="square" lIns="91440" tIns="45720" rIns="91440" bIns="45720" rtlCol="0" anchor="t">
            <a:spAutoFit/>
          </a:bodyPr>
          <a:lstStyle/>
          <a:p>
            <a:pPr defTabSz="606947">
              <a:defRPr/>
            </a:pPr>
            <a:endParaRPr lang="en-US" sz="2650" b="1">
              <a:solidFill>
                <a:srgbClr val="002D6C"/>
              </a:solidFill>
              <a:latin typeface="Verdana" panose="020B0604030504040204" pitchFamily="34" charset="0"/>
              <a:ea typeface="Verdana" panose="020B0604030504040204" pitchFamily="34" charset="0"/>
            </a:endParaRPr>
          </a:p>
        </p:txBody>
      </p:sp>
      <p:pic>
        <p:nvPicPr>
          <p:cNvPr id="18" name="Picture 3">
            <a:extLst>
              <a:ext uri="{FF2B5EF4-FFF2-40B4-BE49-F238E27FC236}">
                <a16:creationId xmlns:a16="http://schemas.microsoft.com/office/drawing/2014/main" id="{9ABF9254-0747-4F70-BA99-3307F18E87E0}"/>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6507001" y="1958841"/>
            <a:ext cx="5116819" cy="2841099"/>
          </a:xfrm>
          <a:prstGeom prst="rect">
            <a:avLst/>
          </a:prstGeom>
          <a:noFill/>
          <a:ln cap="flat">
            <a:noFill/>
          </a:ln>
        </p:spPr>
      </p:pic>
    </p:spTree>
    <p:extLst>
      <p:ext uri="{BB962C8B-B14F-4D97-AF65-F5344CB8AC3E}">
        <p14:creationId xmlns:p14="http://schemas.microsoft.com/office/powerpoint/2010/main" val="35524131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C4C66DE3-0EB9-4115-A93C-A17459049F64}"/>
              </a:ext>
            </a:extLst>
          </p:cNvPr>
          <p:cNvSpPr/>
          <p:nvPr/>
        </p:nvSpPr>
        <p:spPr>
          <a:xfrm flipV="1">
            <a:off x="-2" y="6128711"/>
            <a:ext cx="12192001" cy="7292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6963">
              <a:defRPr/>
            </a:pPr>
            <a:endParaRPr lang="en-GB" sz="2389">
              <a:solidFill>
                <a:prstClr val="white"/>
              </a:solidFill>
              <a:latin typeface="Calibri" panose="020F0502020204030204"/>
            </a:endParaRPr>
          </a:p>
        </p:txBody>
      </p:sp>
      <p:pic>
        <p:nvPicPr>
          <p:cNvPr id="16" name="Graphic 15">
            <a:extLst>
              <a:ext uri="{FF2B5EF4-FFF2-40B4-BE49-F238E27FC236}">
                <a16:creationId xmlns:a16="http://schemas.microsoft.com/office/drawing/2014/main" id="{0DA54081-4538-4BF7-9A12-99B81CB24FC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83757" y="6225844"/>
            <a:ext cx="538759" cy="439513"/>
          </a:xfrm>
          <a:prstGeom prst="rect">
            <a:avLst/>
          </a:prstGeom>
        </p:spPr>
      </p:pic>
      <p:sp>
        <p:nvSpPr>
          <p:cNvPr id="17" name="Footer Placeholder 18">
            <a:extLst>
              <a:ext uri="{FF2B5EF4-FFF2-40B4-BE49-F238E27FC236}">
                <a16:creationId xmlns:a16="http://schemas.microsoft.com/office/drawing/2014/main" id="{D2E7D6BF-4D42-44FC-AE0F-7D5C06D28DF3}"/>
              </a:ext>
            </a:extLst>
          </p:cNvPr>
          <p:cNvSpPr>
            <a:spLocks noGrp="1"/>
          </p:cNvSpPr>
          <p:nvPr>
            <p:ph type="ftr" sz="quarter" idx="11"/>
          </p:nvPr>
        </p:nvSpPr>
        <p:spPr>
          <a:xfrm>
            <a:off x="5147891" y="6264612"/>
            <a:ext cx="4097020" cy="361976"/>
          </a:xfrm>
        </p:spPr>
        <p:txBody>
          <a:bodyPr/>
          <a:lstStyle/>
          <a:p>
            <a:pPr algn="l" defTabSz="606963">
              <a:defRPr/>
            </a:pPr>
            <a:r>
              <a:rPr lang="en-GB">
                <a:solidFill>
                  <a:prstClr val="black">
                    <a:tint val="75000"/>
                  </a:prstClr>
                </a:solidFill>
                <a:latin typeface="Verdana" panose="020B0604030504040204" pitchFamily="34" charset="0"/>
                <a:ea typeface="Verdana" panose="020B0604030504040204" pitchFamily="34" charset="0"/>
              </a:rPr>
              <a:t>The Global Language of Business</a:t>
            </a:r>
          </a:p>
        </p:txBody>
      </p:sp>
      <p:sp>
        <p:nvSpPr>
          <p:cNvPr id="18" name="Slide Number Placeholder 19">
            <a:extLst>
              <a:ext uri="{FF2B5EF4-FFF2-40B4-BE49-F238E27FC236}">
                <a16:creationId xmlns:a16="http://schemas.microsoft.com/office/drawing/2014/main" id="{912526E3-7B86-447B-AD90-BE45F6DAC59D}"/>
              </a:ext>
            </a:extLst>
          </p:cNvPr>
          <p:cNvSpPr>
            <a:spLocks noGrp="1"/>
          </p:cNvSpPr>
          <p:nvPr>
            <p:ph type="sldNum" sz="quarter" idx="12"/>
          </p:nvPr>
        </p:nvSpPr>
        <p:spPr>
          <a:xfrm>
            <a:off x="8599735" y="6264612"/>
            <a:ext cx="2731347" cy="361976"/>
          </a:xfrm>
        </p:spPr>
        <p:txBody>
          <a:bodyPr/>
          <a:lstStyle/>
          <a:p>
            <a:pPr defTabSz="606963">
              <a:defRPr/>
            </a:pPr>
            <a:fld id="{C03A9B0B-16FE-437C-852A-D18E2AA4C857}" type="slidenum">
              <a:rPr lang="en-GB">
                <a:solidFill>
                  <a:prstClr val="black">
                    <a:tint val="75000"/>
                  </a:prstClr>
                </a:solidFill>
                <a:latin typeface="Verdana" panose="020B0604030504040204" pitchFamily="34" charset="0"/>
                <a:ea typeface="Verdana" panose="020B0604030504040204" pitchFamily="34" charset="0"/>
              </a:rPr>
              <a:pPr defTabSz="606963">
                <a:defRPr/>
              </a:pPr>
              <a:t>9</a:t>
            </a:fld>
            <a:endParaRPr lang="en-GB">
              <a:solidFill>
                <a:prstClr val="black">
                  <a:tint val="75000"/>
                </a:prstClr>
              </a:solidFill>
              <a:latin typeface="Verdana" panose="020B0604030504040204" pitchFamily="34" charset="0"/>
              <a:ea typeface="Verdana" panose="020B0604030504040204" pitchFamily="34" charset="0"/>
            </a:endParaRPr>
          </a:p>
        </p:txBody>
      </p:sp>
      <p:sp>
        <p:nvSpPr>
          <p:cNvPr id="19" name="Footer Placeholder 18">
            <a:extLst>
              <a:ext uri="{FF2B5EF4-FFF2-40B4-BE49-F238E27FC236}">
                <a16:creationId xmlns:a16="http://schemas.microsoft.com/office/drawing/2014/main" id="{7A76106E-32A3-4D30-8100-B2FD059F7082}"/>
              </a:ext>
            </a:extLst>
          </p:cNvPr>
          <p:cNvSpPr txBox="1">
            <a:spLocks/>
          </p:cNvSpPr>
          <p:nvPr/>
        </p:nvSpPr>
        <p:spPr>
          <a:xfrm>
            <a:off x="9244912" y="6264612"/>
            <a:ext cx="1407393" cy="361976"/>
          </a:xfrm>
          <a:prstGeom prst="rect">
            <a:avLst/>
          </a:prstGeom>
        </p:spPr>
        <p:txBody>
          <a:bodyPr vert="horz" lIns="121393" tIns="60696" rIns="121393" bIns="60696"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606963">
              <a:defRPr/>
            </a:pPr>
            <a:r>
              <a:rPr lang="en-GB" sz="1189">
                <a:solidFill>
                  <a:prstClr val="black">
                    <a:tint val="75000"/>
                  </a:prstClr>
                </a:solidFill>
                <a:latin typeface="Verdana" panose="020B0604030504040204" pitchFamily="34" charset="0"/>
                <a:ea typeface="Verdana" panose="020B0604030504040204" pitchFamily="34" charset="0"/>
              </a:rPr>
              <a:t>GS1 2024</a:t>
            </a:r>
          </a:p>
        </p:txBody>
      </p:sp>
      <p:sp>
        <p:nvSpPr>
          <p:cNvPr id="22" name="Footer Placeholder 18">
            <a:extLst>
              <a:ext uri="{FF2B5EF4-FFF2-40B4-BE49-F238E27FC236}">
                <a16:creationId xmlns:a16="http://schemas.microsoft.com/office/drawing/2014/main" id="{12F91F15-B513-4B0D-AAE1-CD3C8D0C8DA2}"/>
              </a:ext>
            </a:extLst>
          </p:cNvPr>
          <p:cNvSpPr txBox="1">
            <a:spLocks/>
          </p:cNvSpPr>
          <p:nvPr/>
        </p:nvSpPr>
        <p:spPr>
          <a:xfrm>
            <a:off x="829987" y="6264612"/>
            <a:ext cx="4097020" cy="361976"/>
          </a:xfrm>
          <a:prstGeom prst="rect">
            <a:avLst/>
          </a:prstGeom>
        </p:spPr>
        <p:txBody>
          <a:bodyPr vert="horz" lIns="121393" tIns="60696" rIns="121393" bIns="60696"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606963">
              <a:defRPr/>
            </a:pPr>
            <a:r>
              <a:rPr lang="en-GB" sz="1195" b="1">
                <a:solidFill>
                  <a:srgbClr val="58595B"/>
                </a:solidFill>
                <a:latin typeface="Verdana" panose="020B0604030504040204" pitchFamily="34" charset="0"/>
                <a:ea typeface="Verdana" panose="020B0604030504040204" pitchFamily="34" charset="0"/>
              </a:rPr>
              <a:t>Non-new – Trade Item Identification </a:t>
            </a:r>
          </a:p>
        </p:txBody>
      </p:sp>
      <p:sp>
        <p:nvSpPr>
          <p:cNvPr id="21" name="Rectangle 20">
            <a:extLst>
              <a:ext uri="{FF2B5EF4-FFF2-40B4-BE49-F238E27FC236}">
                <a16:creationId xmlns:a16="http://schemas.microsoft.com/office/drawing/2014/main" id="{4F2D1A1D-6F2C-4B55-9D19-310BF5889287}"/>
              </a:ext>
            </a:extLst>
          </p:cNvPr>
          <p:cNvSpPr/>
          <p:nvPr/>
        </p:nvSpPr>
        <p:spPr>
          <a:xfrm>
            <a:off x="0" y="0"/>
            <a:ext cx="12192000" cy="6123709"/>
          </a:xfrm>
          <a:prstGeom prst="rect">
            <a:avLst/>
          </a:prstGeom>
          <a:solidFill>
            <a:srgbClr val="BF83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endParaRPr lang="en-US" sz="2400">
              <a:solidFill>
                <a:prstClr val="white"/>
              </a:solidFill>
              <a:latin typeface="Calibri" panose="020F0502020204030204"/>
            </a:endParaRPr>
          </a:p>
        </p:txBody>
      </p:sp>
      <p:sp>
        <p:nvSpPr>
          <p:cNvPr id="23" name="TextBox 22">
            <a:extLst>
              <a:ext uri="{FF2B5EF4-FFF2-40B4-BE49-F238E27FC236}">
                <a16:creationId xmlns:a16="http://schemas.microsoft.com/office/drawing/2014/main" id="{F8112D52-335A-4CF6-8F66-76E7FCF9AD4A}"/>
              </a:ext>
            </a:extLst>
          </p:cNvPr>
          <p:cNvSpPr txBox="1"/>
          <p:nvPr/>
        </p:nvSpPr>
        <p:spPr>
          <a:xfrm>
            <a:off x="3723432" y="2406210"/>
            <a:ext cx="7833568" cy="1764457"/>
          </a:xfrm>
          <a:prstGeom prst="rect">
            <a:avLst/>
          </a:prstGeom>
          <a:noFill/>
        </p:spPr>
        <p:txBody>
          <a:bodyPr wrap="square" lIns="121920" tIns="60960" rIns="121920" bIns="60960" anchor="t">
            <a:spAutoFit/>
          </a:bodyPr>
          <a:lstStyle/>
          <a:p>
            <a:pPr defTabSz="609585">
              <a:defRPr/>
            </a:pPr>
            <a:r>
              <a:rPr lang="en-GB" sz="5300">
                <a:solidFill>
                  <a:prstClr val="white"/>
                </a:solidFill>
                <a:latin typeface="Verdana"/>
                <a:ea typeface="Verdana"/>
              </a:rPr>
              <a:t>Non-new</a:t>
            </a:r>
          </a:p>
          <a:p>
            <a:pPr defTabSz="609585">
              <a:defRPr/>
            </a:pPr>
            <a:r>
              <a:rPr lang="en-GB" sz="5300" b="1">
                <a:solidFill>
                  <a:prstClr val="white"/>
                </a:solidFill>
                <a:latin typeface="Verdana"/>
                <a:ea typeface="Verdana"/>
              </a:rPr>
              <a:t>FAQs</a:t>
            </a:r>
          </a:p>
        </p:txBody>
      </p:sp>
      <p:sp>
        <p:nvSpPr>
          <p:cNvPr id="24" name="Rectangle 23">
            <a:extLst>
              <a:ext uri="{FF2B5EF4-FFF2-40B4-BE49-F238E27FC236}">
                <a16:creationId xmlns:a16="http://schemas.microsoft.com/office/drawing/2014/main" id="{6C97D805-2F0F-41CA-9F1C-601ED1078CD5}"/>
              </a:ext>
            </a:extLst>
          </p:cNvPr>
          <p:cNvSpPr/>
          <p:nvPr/>
        </p:nvSpPr>
        <p:spPr>
          <a:xfrm flipV="1">
            <a:off x="2829146" y="3309805"/>
            <a:ext cx="9362854"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r>
              <a:rPr lang="en-US" sz="2400">
                <a:solidFill>
                  <a:prstClr val="white"/>
                </a:solidFill>
                <a:latin typeface="Calibri" panose="020F0502020204030204"/>
              </a:rPr>
              <a:t> </a:t>
            </a:r>
          </a:p>
        </p:txBody>
      </p:sp>
      <p:grpSp>
        <p:nvGrpSpPr>
          <p:cNvPr id="26" name="Group 25">
            <a:extLst>
              <a:ext uri="{FF2B5EF4-FFF2-40B4-BE49-F238E27FC236}">
                <a16:creationId xmlns:a16="http://schemas.microsoft.com/office/drawing/2014/main" id="{2A08C915-6876-46E1-9C93-A92F038FCE12}"/>
              </a:ext>
            </a:extLst>
          </p:cNvPr>
          <p:cNvGrpSpPr/>
          <p:nvPr/>
        </p:nvGrpSpPr>
        <p:grpSpPr>
          <a:xfrm>
            <a:off x="1811402" y="2271334"/>
            <a:ext cx="1912033" cy="1912033"/>
            <a:chOff x="1284851" y="1316119"/>
            <a:chExt cx="637588" cy="637588"/>
          </a:xfrm>
        </p:grpSpPr>
        <p:pic>
          <p:nvPicPr>
            <p:cNvPr id="29" name="Picture 28">
              <a:hlinkClick r:id="" action="ppaction://noaction"/>
              <a:extLst>
                <a:ext uri="{FF2B5EF4-FFF2-40B4-BE49-F238E27FC236}">
                  <a16:creationId xmlns:a16="http://schemas.microsoft.com/office/drawing/2014/main" id="{57278308-DF73-4890-904F-C2CBAAFC161E}"/>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453137" y="1399296"/>
              <a:ext cx="301015" cy="471233"/>
            </a:xfrm>
            <a:prstGeom prst="rect">
              <a:avLst/>
            </a:prstGeom>
          </p:spPr>
        </p:pic>
        <p:sp>
          <p:nvSpPr>
            <p:cNvPr id="34" name="Oval 33">
              <a:extLst>
                <a:ext uri="{FF2B5EF4-FFF2-40B4-BE49-F238E27FC236}">
                  <a16:creationId xmlns:a16="http://schemas.microsoft.com/office/drawing/2014/main" id="{B94CB4A7-9472-4A00-AF5B-FA93E2CA25B5}"/>
                </a:ext>
              </a:extLst>
            </p:cNvPr>
            <p:cNvSpPr/>
            <p:nvPr/>
          </p:nvSpPr>
          <p:spPr>
            <a:xfrm>
              <a:off x="1284851" y="1316119"/>
              <a:ext cx="637588" cy="63758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endParaRPr lang="en-IN" sz="2400">
                <a:solidFill>
                  <a:prstClr val="white"/>
                </a:solidFill>
                <a:latin typeface="Calibri" panose="020F0502020204030204"/>
              </a:endParaRPr>
            </a:p>
          </p:txBody>
        </p:sp>
      </p:grpSp>
      <p:pic>
        <p:nvPicPr>
          <p:cNvPr id="38" name="Graphic 37">
            <a:extLst>
              <a:ext uri="{FF2B5EF4-FFF2-40B4-BE49-F238E27FC236}">
                <a16:creationId xmlns:a16="http://schemas.microsoft.com/office/drawing/2014/main" id="{81528B47-02C9-440F-BA13-F317E00D7F24}"/>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13551" y="2605164"/>
            <a:ext cx="1107732" cy="1244370"/>
          </a:xfrm>
          <a:prstGeom prst="rect">
            <a:avLst/>
          </a:prstGeom>
        </p:spPr>
      </p:pic>
    </p:spTree>
    <p:extLst>
      <p:ext uri="{BB962C8B-B14F-4D97-AF65-F5344CB8AC3E}">
        <p14:creationId xmlns:p14="http://schemas.microsoft.com/office/powerpoint/2010/main" val="28132679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tent">
  <a:themeElements>
    <a:clrScheme name="GS1 Global Palette">
      <a:dk1>
        <a:srgbClr val="454545"/>
      </a:dk1>
      <a:lt1>
        <a:sysClr val="window" lastClr="FFFFFF"/>
      </a:lt1>
      <a:dk2>
        <a:srgbClr val="002C6C"/>
      </a:dk2>
      <a:lt2>
        <a:srgbClr val="888B8D"/>
      </a:lt2>
      <a:accent1>
        <a:srgbClr val="F26334"/>
      </a:accent1>
      <a:accent2>
        <a:srgbClr val="00B6DE"/>
      </a:accent2>
      <a:accent3>
        <a:srgbClr val="7AC143"/>
      </a:accent3>
      <a:accent4>
        <a:srgbClr val="F05587"/>
      </a:accent4>
      <a:accent5>
        <a:srgbClr val="FBB034"/>
      </a:accent5>
      <a:accent6>
        <a:srgbClr val="BF83B9"/>
      </a:accent6>
      <a:hlink>
        <a:srgbClr val="008DBD"/>
      </a:hlink>
      <a:folHlink>
        <a:srgbClr val="008DBD"/>
      </a:folHlink>
    </a:clrScheme>
    <a:fontScheme name="GS1 Verdana">
      <a:majorFont>
        <a:latin typeface="Verdana"/>
        <a:ea typeface=""/>
        <a:cs typeface=""/>
        <a:font script="Jpan" typeface="ＭＳ Ｐゴシック"/>
        <a:font script="Hang" typeface="돋움"/>
        <a:font script="Hans" typeface="黑体"/>
        <a:font script="Hant" typeface="微軟正黑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ajorFont>
      <a:minorFont>
        <a:latin typeface="Verdana"/>
        <a:ea typeface=""/>
        <a:cs typeface=""/>
        <a:font script="Jpan" typeface="ＭＳ Ｐ明朝"/>
        <a:font script="Hang" typeface="바탕"/>
        <a:font script="Hans" typeface="宋体"/>
        <a:font script="Hant" typeface="新細明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25400">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tx2"/>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custClrLst>
    <a:custClr name="GS1 Blue">
      <a:srgbClr val="002C6C"/>
    </a:custClr>
    <a:custClr name="GS1 Orange">
      <a:srgbClr val="F26334"/>
    </a:custClr>
    <a:custClr name="GS1 Dark Gray">
      <a:srgbClr val="454545"/>
    </a:custClr>
    <a:custClr name="GS1 Dark Medium Gray">
      <a:srgbClr val="888B8D"/>
    </a:custClr>
    <a:custClr name="GS1 Light Medium Gray">
      <a:srgbClr val="B1B3B3"/>
    </a:custClr>
    <a:custClr name="GS1 Light Gray">
      <a:srgbClr val="F4F4F4"/>
    </a:custClr>
    <a:custClr name="GS1 Raspberry">
      <a:srgbClr val="F05587"/>
    </a:custClr>
    <a:custClr name="GS1 Purple">
      <a:srgbClr val="BF83B9"/>
    </a:custClr>
    <a:custClr name="GS1 Lavender">
      <a:srgbClr val="AF96D4"/>
    </a:custClr>
    <a:custClr name="GS1 Slate">
      <a:srgbClr val="89AADB"/>
    </a:custClr>
    <a:custClr name="GS1 Sky">
      <a:srgbClr val="00B6DE"/>
    </a:custClr>
    <a:custClr name="GS1 Link">
      <a:srgbClr val="008DBD"/>
    </a:custClr>
    <a:custClr name="GS1 Mist">
      <a:srgbClr val="8DB9CA"/>
    </a:custClr>
    <a:custClr name="GS1 Teal">
      <a:srgbClr val="22BCB9"/>
    </a:custClr>
    <a:custClr name="GS1 Mint">
      <a:srgbClr val="71B790"/>
    </a:custClr>
    <a:custClr name="GS1 Grass">
      <a:srgbClr val="7AC143"/>
    </a:custClr>
    <a:custClr name="GS1 Forest">
      <a:srgbClr val="00B74F"/>
    </a:custClr>
    <a:custClr name="GS1 Olive">
      <a:srgbClr val="9DBB68"/>
    </a:custClr>
    <a:custClr name="GS1 Lime">
      <a:srgbClr val="C1D82F"/>
    </a:custClr>
    <a:custClr name="GS1 Gold">
      <a:srgbClr val="C4B000"/>
    </a:custClr>
    <a:custClr name="GS1 Peach">
      <a:srgbClr val="FBB034"/>
    </a:custClr>
    <a:custClr name="GS1 Tangerine">
      <a:srgbClr val="FF8200"/>
    </a:custClr>
    <a:custClr name="GS1 Honey">
      <a:srgbClr val="B78B20"/>
    </a:custClr>
    <a:custClr name="GS1 Terracotta">
      <a:srgbClr val="D3875F"/>
    </a:custClr>
  </a:custClrLst>
  <a:extLst>
    <a:ext uri="{05A4C25C-085E-4340-85A3-A5531E510DB2}">
      <thm15:themeFamily xmlns:thm15="http://schemas.microsoft.com/office/thememl/2012/main" name="Presentation1" id="{4EEEA848-CE8B-4019-9859-27B804BF0E95}" vid="{718C36A3-F70D-4374-8978-CA5DEEEDBD6A}"/>
    </a:ext>
  </a:extLst>
</a:theme>
</file>

<file path=ppt/theme/theme3.xml><?xml version="1.0" encoding="utf-8"?>
<a:theme xmlns:a="http://schemas.openxmlformats.org/drawingml/2006/main" name="TemplateGS1MP">
  <a:themeElements>
    <a:clrScheme name="GS1 Global Palette">
      <a:dk1>
        <a:srgbClr val="454545"/>
      </a:dk1>
      <a:lt1>
        <a:sysClr val="window" lastClr="FFFFFF"/>
      </a:lt1>
      <a:dk2>
        <a:srgbClr val="002C6C"/>
      </a:dk2>
      <a:lt2>
        <a:srgbClr val="888B8D"/>
      </a:lt2>
      <a:accent1>
        <a:srgbClr val="F26334"/>
      </a:accent1>
      <a:accent2>
        <a:srgbClr val="00B6DE"/>
      </a:accent2>
      <a:accent3>
        <a:srgbClr val="7AC143"/>
      </a:accent3>
      <a:accent4>
        <a:srgbClr val="F05587"/>
      </a:accent4>
      <a:accent5>
        <a:srgbClr val="FBB034"/>
      </a:accent5>
      <a:accent6>
        <a:srgbClr val="BF83B9"/>
      </a:accent6>
      <a:hlink>
        <a:srgbClr val="008DBD"/>
      </a:hlink>
      <a:folHlink>
        <a:srgbClr val="008DBD"/>
      </a:folHlink>
    </a:clrScheme>
    <a:fontScheme name="GS1 Verdana">
      <a:majorFont>
        <a:latin typeface="Verdana"/>
        <a:ea typeface=""/>
        <a:cs typeface=""/>
        <a:font script="Jpan" typeface="ＭＳ Ｐゴシック"/>
        <a:font script="Hang" typeface="돋움"/>
        <a:font script="Hans" typeface="黑体"/>
        <a:font script="Hant" typeface="微軟正黑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ajorFont>
      <a:minorFont>
        <a:latin typeface="Verdana"/>
        <a:ea typeface=""/>
        <a:cs typeface=""/>
        <a:font script="Jpan" typeface="ＭＳ Ｐ明朝"/>
        <a:font script="Hang" typeface="바탕"/>
        <a:font script="Hans" typeface="宋体"/>
        <a:font script="Hant" typeface="新細明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25400">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tx2"/>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custClrLst>
    <a:custClr name="GS1 Blue">
      <a:srgbClr val="002C6C"/>
    </a:custClr>
    <a:custClr name="GS1 Orange">
      <a:srgbClr val="F26334"/>
    </a:custClr>
    <a:custClr name="GS1 Dark Gray">
      <a:srgbClr val="454545"/>
    </a:custClr>
    <a:custClr name="GS1 Dark Medium Gray">
      <a:srgbClr val="888B8D"/>
    </a:custClr>
    <a:custClr name="GS1 Light Medium Gray">
      <a:srgbClr val="B1B3B3"/>
    </a:custClr>
    <a:custClr name="GS1 Light Gray">
      <a:srgbClr val="F4F4F4"/>
    </a:custClr>
    <a:custClr name="GS1 Raspberry">
      <a:srgbClr val="F05587"/>
    </a:custClr>
    <a:custClr name="GS1 Purple">
      <a:srgbClr val="BF83B9"/>
    </a:custClr>
    <a:custClr name="GS1 Lavender">
      <a:srgbClr val="AF96D4"/>
    </a:custClr>
    <a:custClr name="GS1 Slate">
      <a:srgbClr val="89AADB"/>
    </a:custClr>
    <a:custClr name="GS1 Sky">
      <a:srgbClr val="00B6DE"/>
    </a:custClr>
    <a:custClr name="GS1 Link">
      <a:srgbClr val="008DBD"/>
    </a:custClr>
    <a:custClr name="GS1 Mist">
      <a:srgbClr val="8DB9CA"/>
    </a:custClr>
    <a:custClr name="GS1 Teal">
      <a:srgbClr val="22BCB9"/>
    </a:custClr>
    <a:custClr name="GS1 Mint">
      <a:srgbClr val="71B790"/>
    </a:custClr>
    <a:custClr name="GS1 Grass">
      <a:srgbClr val="7AC143"/>
    </a:custClr>
    <a:custClr name="GS1 Forest">
      <a:srgbClr val="00B74F"/>
    </a:custClr>
    <a:custClr name="GS1 Olive">
      <a:srgbClr val="9DBB68"/>
    </a:custClr>
    <a:custClr name="GS1 Lime">
      <a:srgbClr val="C1D82F"/>
    </a:custClr>
    <a:custClr name="GS1 Gold">
      <a:srgbClr val="C4B000"/>
    </a:custClr>
    <a:custClr name="GS1 Peach">
      <a:srgbClr val="FBB034"/>
    </a:custClr>
    <a:custClr name="GS1 Tangerine">
      <a:srgbClr val="FF8200"/>
    </a:custClr>
    <a:custClr name="GS1 Honey">
      <a:srgbClr val="B78B20"/>
    </a:custClr>
    <a:custClr name="GS1 Terracotta">
      <a:srgbClr val="D3875F"/>
    </a:custClr>
  </a:custClrLst>
</a:theme>
</file>

<file path=ppt/theme/theme4.xml><?xml version="1.0" encoding="utf-8"?>
<a:theme xmlns:a="http://schemas.openxmlformats.org/drawingml/2006/main" name="1_TemplateGS1MP">
  <a:themeElements>
    <a:clrScheme name="GS1 Global Palette">
      <a:dk1>
        <a:srgbClr val="454545"/>
      </a:dk1>
      <a:lt1>
        <a:sysClr val="window" lastClr="FFFFFF"/>
      </a:lt1>
      <a:dk2>
        <a:srgbClr val="002C6C"/>
      </a:dk2>
      <a:lt2>
        <a:srgbClr val="888B8D"/>
      </a:lt2>
      <a:accent1>
        <a:srgbClr val="F26334"/>
      </a:accent1>
      <a:accent2>
        <a:srgbClr val="00B6DE"/>
      </a:accent2>
      <a:accent3>
        <a:srgbClr val="7AC143"/>
      </a:accent3>
      <a:accent4>
        <a:srgbClr val="F05587"/>
      </a:accent4>
      <a:accent5>
        <a:srgbClr val="FBB034"/>
      </a:accent5>
      <a:accent6>
        <a:srgbClr val="BF83B9"/>
      </a:accent6>
      <a:hlink>
        <a:srgbClr val="008DBD"/>
      </a:hlink>
      <a:folHlink>
        <a:srgbClr val="008DBD"/>
      </a:folHlink>
    </a:clrScheme>
    <a:fontScheme name="GS1 Verdana">
      <a:majorFont>
        <a:latin typeface="Verdana"/>
        <a:ea typeface=""/>
        <a:cs typeface=""/>
        <a:font script="Jpan" typeface="ＭＳ Ｐゴシック"/>
        <a:font script="Hang" typeface="돋움"/>
        <a:font script="Hans" typeface="黑体"/>
        <a:font script="Hant" typeface="微軟正黑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ajorFont>
      <a:minorFont>
        <a:latin typeface="Verdana"/>
        <a:ea typeface=""/>
        <a:cs typeface=""/>
        <a:font script="Jpan" typeface="ＭＳ Ｐ明朝"/>
        <a:font script="Hang" typeface="바탕"/>
        <a:font script="Hans" typeface="宋体"/>
        <a:font script="Hant" typeface="新細明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25400">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tx2"/>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custClrLst>
    <a:custClr name="GS1 Blue">
      <a:srgbClr val="002C6C"/>
    </a:custClr>
    <a:custClr name="GS1 Orange">
      <a:srgbClr val="F26334"/>
    </a:custClr>
    <a:custClr name="GS1 Dark Gray">
      <a:srgbClr val="454545"/>
    </a:custClr>
    <a:custClr name="GS1 Dark Medium Gray">
      <a:srgbClr val="888B8D"/>
    </a:custClr>
    <a:custClr name="GS1 Light Medium Gray">
      <a:srgbClr val="B1B3B3"/>
    </a:custClr>
    <a:custClr name="GS1 Light Gray">
      <a:srgbClr val="F4F4F4"/>
    </a:custClr>
    <a:custClr name="GS1 Raspberry">
      <a:srgbClr val="F05587"/>
    </a:custClr>
    <a:custClr name="GS1 Purple">
      <a:srgbClr val="BF83B9"/>
    </a:custClr>
    <a:custClr name="GS1 Lavender">
      <a:srgbClr val="AF96D4"/>
    </a:custClr>
    <a:custClr name="GS1 Slate">
      <a:srgbClr val="89AADB"/>
    </a:custClr>
    <a:custClr name="GS1 Sky">
      <a:srgbClr val="00B6DE"/>
    </a:custClr>
    <a:custClr name="GS1 Link">
      <a:srgbClr val="008DBD"/>
    </a:custClr>
    <a:custClr name="GS1 Mist">
      <a:srgbClr val="8DB9CA"/>
    </a:custClr>
    <a:custClr name="GS1 Teal">
      <a:srgbClr val="22BCB9"/>
    </a:custClr>
    <a:custClr name="GS1 Mint">
      <a:srgbClr val="71B790"/>
    </a:custClr>
    <a:custClr name="GS1 Grass">
      <a:srgbClr val="7AC143"/>
    </a:custClr>
    <a:custClr name="GS1 Forest">
      <a:srgbClr val="00B74F"/>
    </a:custClr>
    <a:custClr name="GS1 Olive">
      <a:srgbClr val="9DBB68"/>
    </a:custClr>
    <a:custClr name="GS1 Lime">
      <a:srgbClr val="C1D82F"/>
    </a:custClr>
    <a:custClr name="GS1 Gold">
      <a:srgbClr val="C4B000"/>
    </a:custClr>
    <a:custClr name="GS1 Peach">
      <a:srgbClr val="FBB034"/>
    </a:custClr>
    <a:custClr name="GS1 Tangerine">
      <a:srgbClr val="FF8200"/>
    </a:custClr>
    <a:custClr name="GS1 Honey">
      <a:srgbClr val="B78B20"/>
    </a:custClr>
    <a:custClr name="GS1 Terracotta">
      <a:srgbClr val="D3875F"/>
    </a:custClr>
  </a:custClr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9605c04a-8c64-47ba-9645-510c07b39b26">
      <Terms xmlns="http://schemas.microsoft.com/office/infopath/2007/PartnerControls"/>
    </lcf76f155ced4ddcb4097134ff3c332f>
    <TaxCatchAll xmlns="55e7a26e-f7d7-4b80-93a0-5ea587405c86" xsi:nil="true"/>
    <MediaLengthInSeconds xmlns="9605c04a-8c64-47ba-9645-510c07b39b26" xsi:nil="true"/>
    <SharedWithUsers xmlns="55e7a26e-f7d7-4b80-93a0-5ea587405c86">
      <UserInfo>
        <DisplayName>Marie Burnay</DisplayName>
        <AccountId>6</AccountId>
        <AccountType/>
      </UserInfo>
      <UserInfo>
        <DisplayName>Simona Scaringi</DisplayName>
        <AccountId>133</AccountId>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94F38FF595D6D341A6828CA7BDF7D2FD" ma:contentTypeVersion="18" ma:contentTypeDescription="Create a new document." ma:contentTypeScope="" ma:versionID="2814000b8c081e393b70dfaec63390ed">
  <xsd:schema xmlns:xsd="http://www.w3.org/2001/XMLSchema" xmlns:xs="http://www.w3.org/2001/XMLSchema" xmlns:p="http://schemas.microsoft.com/office/2006/metadata/properties" xmlns:ns2="9605c04a-8c64-47ba-9645-510c07b39b26" xmlns:ns3="55e7a26e-f7d7-4b80-93a0-5ea587405c86" targetNamespace="http://schemas.microsoft.com/office/2006/metadata/properties" ma:root="true" ma:fieldsID="86643a3adf23dbbc5e74646cd5475ca1" ns2:_="" ns3:_="">
    <xsd:import namespace="9605c04a-8c64-47ba-9645-510c07b39b26"/>
    <xsd:import namespace="55e7a26e-f7d7-4b80-93a0-5ea587405c86"/>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3:SharedWithUsers" minOccurs="0"/>
                <xsd:element ref="ns3:SharedWithDetails" minOccurs="0"/>
                <xsd:element ref="ns2:lcf76f155ced4ddcb4097134ff3c332f" minOccurs="0"/>
                <xsd:element ref="ns3:TaxCatchAll" minOccurs="0"/>
                <xsd:element ref="ns2:MediaServiceLocation" minOccurs="0"/>
                <xsd:element ref="ns2:MediaServiceOCR" minOccurs="0"/>
                <xsd:element ref="ns2:MediaServiceDateTaken" minOccurs="0"/>
                <xsd:element ref="ns2:MediaLengthInSecond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605c04a-8c64-47ba-9645-510c07b39b2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3892e53a-9b3c-4010-9cd1-82aa4eeb88e7" ma:termSetId="09814cd3-568e-fe90-9814-8d621ff8fb84" ma:anchorId="fba54fb3-c3e1-fe81-a776-ca4b69148c4d" ma:open="true" ma:isKeyword="false">
      <xsd:complexType>
        <xsd:sequence>
          <xsd:element ref="pc:Terms" minOccurs="0" maxOccurs="1"/>
        </xsd:sequence>
      </xsd:complexType>
    </xsd:element>
    <xsd:element name="MediaServiceLocation" ma:index="20" nillable="true" ma:displayName="Location" ma:internalName="MediaServiceLocation" ma:readOnly="true">
      <xsd:simpleType>
        <xsd:restriction base="dms:Text"/>
      </xsd:simpleType>
    </xsd:element>
    <xsd:element name="MediaServiceOCR" ma:index="21" nillable="true" ma:displayName="Extracted Text" ma:internalName="MediaServiceOCR" ma:readOnly="true">
      <xsd:simpleType>
        <xsd:restriction base="dms:Note">
          <xsd:maxLength value="255"/>
        </xsd:restriction>
      </xsd:simpleType>
    </xsd:element>
    <xsd:element name="MediaServiceDateTaken" ma:index="22" nillable="true" ma:displayName="MediaServiceDateTaken" ma:hidden="true" ma:indexed="true" ma:internalName="MediaServiceDateTaken" ma:readOnly="true">
      <xsd:simpleType>
        <xsd:restriction base="dms:Text"/>
      </xsd:simpleType>
    </xsd:element>
    <xsd:element name="MediaLengthInSeconds" ma:index="23" nillable="true" ma:displayName="MediaLengthInSeconds" ma:hidden="true" ma:internalName="MediaLengthInSeconds" ma:readOnly="true">
      <xsd:simpleType>
        <xsd:restriction base="dms:Unknown"/>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5e7a26e-f7d7-4b80-93a0-5ea587405c86"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19" nillable="true" ma:displayName="Taxonomy Catch All Column" ma:hidden="true" ma:list="{a557fe9d-a794-4075-941e-92fe9fbcec07}" ma:internalName="TaxCatchAll" ma:showField="CatchAllData" ma:web="55e7a26e-f7d7-4b80-93a0-5ea587405c8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037C42D-F582-4DA1-9C02-6CA763626DD6}">
  <ds:schemaRefs>
    <ds:schemaRef ds:uri="http://schemas.microsoft.com/sharepoint/v3/contenttype/forms"/>
  </ds:schemaRefs>
</ds:datastoreItem>
</file>

<file path=customXml/itemProps2.xml><?xml version="1.0" encoding="utf-8"?>
<ds:datastoreItem xmlns:ds="http://schemas.openxmlformats.org/officeDocument/2006/customXml" ds:itemID="{3C084931-C36C-4005-A7BF-B2EBA32E736B}">
  <ds:schemaRefs>
    <ds:schemaRef ds:uri="927ee305-8822-48f3-815c-fb307d069dc0"/>
    <ds:schemaRef ds:uri="d5ff6f66-051c-44bd-bbf0-1fd197785c56"/>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 ds:uri="1d606b09-3cbb-48fd-bada-a5873c7b6f06"/>
    <ds:schemaRef ds:uri="d87c8e47-b6a7-4812-85c4-2f2112f86acb"/>
    <ds:schemaRef ds:uri="9605c04a-8c64-47ba-9645-510c07b39b26"/>
    <ds:schemaRef ds:uri="55e7a26e-f7d7-4b80-93a0-5ea587405c86"/>
  </ds:schemaRefs>
</ds:datastoreItem>
</file>

<file path=customXml/itemProps3.xml><?xml version="1.0" encoding="utf-8"?>
<ds:datastoreItem xmlns:ds="http://schemas.openxmlformats.org/officeDocument/2006/customXml" ds:itemID="{D13E1B4E-B5BE-4551-882D-3B09E982D4B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605c04a-8c64-47ba-9645-510c07b39b26"/>
    <ds:schemaRef ds:uri="55e7a26e-f7d7-4b80-93a0-5ea587405c8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26</TotalTime>
  <Words>5291</Words>
  <Application>Microsoft Office PowerPoint</Application>
  <PresentationFormat>Widescreen</PresentationFormat>
  <Paragraphs>444</Paragraphs>
  <Slides>18</Slides>
  <Notes>18</Notes>
  <HiddenSlides>0</HiddenSlides>
  <MMClips>0</MMClips>
  <ScaleCrop>false</ScaleCrop>
  <HeadingPairs>
    <vt:vector size="6" baseType="variant">
      <vt:variant>
        <vt:lpstr>Fonts Used</vt:lpstr>
      </vt:variant>
      <vt:variant>
        <vt:i4>10</vt:i4>
      </vt:variant>
      <vt:variant>
        <vt:lpstr>Theme</vt:lpstr>
      </vt:variant>
      <vt:variant>
        <vt:i4>4</vt:i4>
      </vt:variant>
      <vt:variant>
        <vt:lpstr>Slide Titles</vt:lpstr>
      </vt:variant>
      <vt:variant>
        <vt:i4>18</vt:i4>
      </vt:variant>
    </vt:vector>
  </HeadingPairs>
  <TitlesOfParts>
    <vt:vector size="32" baseType="lpstr">
      <vt:lpstr>Arial</vt:lpstr>
      <vt:lpstr>Arial,Sans-Serif</vt:lpstr>
      <vt:lpstr>Calibri</vt:lpstr>
      <vt:lpstr>Calibri Light</vt:lpstr>
      <vt:lpstr>Courier New</vt:lpstr>
      <vt:lpstr>Lucida Grande</vt:lpstr>
      <vt:lpstr>Roboto</vt:lpstr>
      <vt:lpstr>Segoe UI</vt:lpstr>
      <vt:lpstr>Verdana</vt:lpstr>
      <vt:lpstr>Wingdings</vt:lpstr>
      <vt:lpstr>1_Office Theme</vt:lpstr>
      <vt:lpstr>Content</vt:lpstr>
      <vt:lpstr>TemplateGS1MP</vt:lpstr>
      <vt:lpstr>1_TemplateGS1MP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Marie Burnay</dc:creator>
  <cp:lastModifiedBy>Marie Burnay</cp:lastModifiedBy>
  <cp:revision>51</cp:revision>
  <dcterms:created xsi:type="dcterms:W3CDTF">2023-01-31T22:38:18Z</dcterms:created>
  <dcterms:modified xsi:type="dcterms:W3CDTF">2024-04-15T09:30:07Z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0x01010094F38FF595D6D341A6828CA7BDF7D2FD</vt:lpwstr>
  </property>
  <property fmtid="{D5CDD505-2E9C-101B-9397-08002B2CF9AE}" pid="3" name="MediaServiceImageTags">
    <vt:lpwstr/>
  </property>
  <property fmtid="{D5CDD505-2E9C-101B-9397-08002B2CF9AE}" pid="4" name="xd_ProgID">
    <vt:lpwstr/>
  </property>
  <property fmtid="{D5CDD505-2E9C-101B-9397-08002B2CF9AE}" pid="5" name="ComplianceAssetId">
    <vt:lpwstr/>
  </property>
  <property fmtid="{D5CDD505-2E9C-101B-9397-08002B2CF9AE}" pid="6" name="TemplateUrl">
    <vt:lpwstr/>
  </property>
  <property fmtid="{D5CDD505-2E9C-101B-9397-08002B2CF9AE}" pid="7" name="_ExtendedDescription">
    <vt:lpwstr/>
  </property>
  <property fmtid="{D5CDD505-2E9C-101B-9397-08002B2CF9AE}" pid="8" name="TriggerFlowInfo">
    <vt:lpwstr/>
  </property>
  <property fmtid="{D5CDD505-2E9C-101B-9397-08002B2CF9AE}" pid="9" name="xd_Signature">
    <vt:bool>false</vt:bool>
  </property>
  <property fmtid="{D5CDD505-2E9C-101B-9397-08002B2CF9AE}" pid="10" name="SharedWithUsers">
    <vt:lpwstr>6;#Marie Burnay;#133;#Simona Scaringi</vt:lpwstr>
  </property>
</Properties>
</file>