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5.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 id="2147483686" r:id="rId6"/>
    <p:sldMasterId id="2147483691" r:id="rId7"/>
    <p:sldMasterId id="2147483715" r:id="rId8"/>
    <p:sldMasterId id="2147483736" r:id="rId9"/>
  </p:sldMasterIdLst>
  <p:notesMasterIdLst>
    <p:notesMasterId r:id="rId34"/>
  </p:notesMasterIdLst>
  <p:sldIdLst>
    <p:sldId id="2147374936" r:id="rId10"/>
    <p:sldId id="2147374916" r:id="rId11"/>
    <p:sldId id="2147480444" r:id="rId12"/>
    <p:sldId id="2147374924" r:id="rId13"/>
    <p:sldId id="2147374922" r:id="rId14"/>
    <p:sldId id="2147480490" r:id="rId15"/>
    <p:sldId id="2147374951" r:id="rId16"/>
    <p:sldId id="2147374955" r:id="rId17"/>
    <p:sldId id="2147374954" r:id="rId18"/>
    <p:sldId id="2147374956" r:id="rId19"/>
    <p:sldId id="2147480486" r:id="rId20"/>
    <p:sldId id="294" r:id="rId21"/>
    <p:sldId id="2147374957" r:id="rId22"/>
    <p:sldId id="2147374935" r:id="rId23"/>
    <p:sldId id="2147374964" r:id="rId24"/>
    <p:sldId id="2147374959" r:id="rId25"/>
    <p:sldId id="2147374962" r:id="rId26"/>
    <p:sldId id="2147374958" r:id="rId27"/>
    <p:sldId id="2147374960" r:id="rId28"/>
    <p:sldId id="2147374961" r:id="rId29"/>
    <p:sldId id="2147374963" r:id="rId30"/>
    <p:sldId id="2147374937" r:id="rId31"/>
    <p:sldId id="2147374928" r:id="rId32"/>
    <p:sldId id="2147480489"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160383A-CA15-EFFD-FE51-BDAC8E4000C2}" name="Sneha Vicky Khanna" initials="SVK" userId="S::snehak@eidesign.net::326cdc97-17f6-4edc-8daf-f45baea35133" providerId="AD"/>
  <p188:author id="{78988C3E-2849-9E1B-9C25-D32B10ED1D58}" name="Marie Burnay" initials="MB" userId="S::marie.burnay@gs1.org::bfddb23a-8d6f-4204-bdea-469969e03d5f" providerId="AD"/>
  <p188:author id="{B7B5535C-DE20-7610-7176-E009DEB28339}" name="Simona Scaringi" initials="SS" userId="S::simona.scaringi@gs1.org::b896f272-6579-4cf7-bebf-f145bfa9d28d" providerId="AD"/>
  <p188:author id="{CD081D6B-6372-1D82-1473-E61F4D74CFF7}" name="Jeanette McVeigh" initials="JM" userId="S::jeanette.mcveigh@gs1.org::2293ce20-2cdb-469b-85e6-07ebee52bf31" providerId="AD"/>
  <p188:author id="{4C810593-BEB8-3BC1-2B53-8D97CE89B02C}" name="Dan Mullen" initials="DM" userId="S::dan.mullen@gs1.org::ff174839-3fa1-48e7-a88c-1948042024a8" providerId="AD"/>
  <p188:author id="{E37026F8-5A65-379B-1E25-5400F56663B6}" name="Underwood, Vivian" initials="UV" userId="S::vunderwood@gs1us.org::9d1ea7e4-bacb-4d55-b2db-d5cb6cee84e5" providerId="AD"/>
  <p188:author id="{916C02FF-2275-2E9C-21D2-64C0FF8B8859}" name="Vivian Underwood" initials="VU" userId="S::vunderwood_gs1us.org#ext#@gs1go365.onmicrosoft.com::372a675f-75da-4142-a0f7-9a1d300d015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Robert Beideman" initials="RB" lastIdx="6" clrIdx="6">
    <p:extLst>
      <p:ext uri="{19B8F6BF-5375-455C-9EA6-DF929625EA0E}">
        <p15:presenceInfo xmlns:p15="http://schemas.microsoft.com/office/powerpoint/2012/main" userId="S::robert.beideman@gs1.org::d8bfe3c4-dff5-4ed8-89a1-01288e6d51d3" providerId="AD"/>
      </p:ext>
    </p:extLst>
  </p:cmAuthor>
  <p:cmAuthor id="1" name="Marie Burnay" initials="MB" lastIdx="30" clrIdx="0">
    <p:extLst>
      <p:ext uri="{19B8F6BF-5375-455C-9EA6-DF929625EA0E}">
        <p15:presenceInfo xmlns:p15="http://schemas.microsoft.com/office/powerpoint/2012/main" userId="S::marie.burnay@gs1.org::bfddb23a-8d6f-4204-bdea-469969e03d5f" providerId="AD"/>
      </p:ext>
    </p:extLst>
  </p:cmAuthor>
  <p:cmAuthor id="8" name="Simona Scaringi" initials="SS" lastIdx="1" clrIdx="7">
    <p:extLst>
      <p:ext uri="{19B8F6BF-5375-455C-9EA6-DF929625EA0E}">
        <p15:presenceInfo xmlns:p15="http://schemas.microsoft.com/office/powerpoint/2012/main" userId="S::simona.scaringi@gs1.org::b896f272-6579-4cf7-bebf-f145bfa9d28d" providerId="AD"/>
      </p:ext>
    </p:extLst>
  </p:cmAuthor>
  <p:cmAuthor id="2" name="Vivian Underwood" initials="VU" lastIdx="10" clrIdx="1">
    <p:extLst>
      <p:ext uri="{19B8F6BF-5375-455C-9EA6-DF929625EA0E}">
        <p15:presenceInfo xmlns:p15="http://schemas.microsoft.com/office/powerpoint/2012/main" userId="S::vunderwood@gs1us.org::9d1ea7e4-bacb-4d55-b2db-d5cb6cee84e5" providerId="AD"/>
      </p:ext>
    </p:extLst>
  </p:cmAuthor>
  <p:cmAuthor id="3" name="Sue Schmid" initials="SS" lastIdx="8" clrIdx="2">
    <p:extLst>
      <p:ext uri="{19B8F6BF-5375-455C-9EA6-DF929625EA0E}">
        <p15:presenceInfo xmlns:p15="http://schemas.microsoft.com/office/powerpoint/2012/main" userId="S::sue.schmid_gs1au.org#ext#@gs1go365.onmicrosoft.com::e61ac83f-e15f-4cb3-b2c3-62578f2ea05c" providerId="AD"/>
      </p:ext>
    </p:extLst>
  </p:cmAuthor>
  <p:cmAuthor id="4" name="Vivian Underwood" initials="VU [2]" lastIdx="5" clrIdx="3">
    <p:extLst>
      <p:ext uri="{19B8F6BF-5375-455C-9EA6-DF929625EA0E}">
        <p15:presenceInfo xmlns:p15="http://schemas.microsoft.com/office/powerpoint/2012/main" userId="S::vunderwood_gs1us.org#ext#@gs1go365.onmicrosoft.com::372a675f-75da-4142-a0f7-9a1d300d0155" providerId="AD"/>
      </p:ext>
    </p:extLst>
  </p:cmAuthor>
  <p:cmAuthor id="5" name="Stitzinger, Jennie" initials="SJ" lastIdx="9" clrIdx="4">
    <p:extLst>
      <p:ext uri="{19B8F6BF-5375-455C-9EA6-DF929625EA0E}">
        <p15:presenceInfo xmlns:p15="http://schemas.microsoft.com/office/powerpoint/2012/main" userId="S::jstitzinger_gs1us.org#ext#@gs1go365.onmicrosoft.com::bd7b17d7-70ce-48fa-865d-425315ace0ad" providerId="AD"/>
      </p:ext>
    </p:extLst>
  </p:cmAuthor>
  <p:cmAuthor id="6" name="Dan Mullen" initials="DM" lastIdx="4" clrIdx="5">
    <p:extLst>
      <p:ext uri="{19B8F6BF-5375-455C-9EA6-DF929625EA0E}">
        <p15:presenceInfo xmlns:p15="http://schemas.microsoft.com/office/powerpoint/2012/main" userId="S::dan.mullen@gs1.org::ff174839-3fa1-48e7-a88c-1948042024a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6C"/>
    <a:srgbClr val="BF83B9"/>
    <a:srgbClr val="FEECCE"/>
    <a:srgbClr val="0095DA"/>
    <a:srgbClr val="FBB034"/>
    <a:srgbClr val="22BCB9"/>
    <a:srgbClr val="000000"/>
    <a:srgbClr val="D5F7F6"/>
    <a:srgbClr val="B8F2F1"/>
    <a:srgbClr val="FDE4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4" d="100"/>
          <a:sy n="94" d="100"/>
        </p:scale>
        <p:origin x="14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tableStyles" Target="tableStyles.xml"/><Relationship Id="rId21" Type="http://schemas.openxmlformats.org/officeDocument/2006/relationships/slide" Target="slides/slide12.xml"/><Relationship Id="rId34"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viewProps" Target="viewProps.xml"/><Relationship Id="rId40"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commentAuthors" Target="commentAuthors.xml"/><Relationship Id="rId8" Type="http://schemas.openxmlformats.org/officeDocument/2006/relationships/slideMaster" Target="slideMasters/slideMaster5.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7B460B-2E70-45ED-BC52-B425960E032C}" type="datetimeFigureOut">
              <a:rPr lang="en-GB" smtClean="0"/>
              <a:t>15/04/2024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E422E0-B0D6-4480-8511-35F93996A889}" type="slidenum">
              <a:rPr lang="en-GB" smtClean="0"/>
              <a:t>‹#›</a:t>
            </a:fld>
            <a:endParaRPr lang="en-GB"/>
          </a:p>
        </p:txBody>
      </p:sp>
    </p:spTree>
    <p:extLst>
      <p:ext uri="{BB962C8B-B14F-4D97-AF65-F5344CB8AC3E}">
        <p14:creationId xmlns:p14="http://schemas.microsoft.com/office/powerpoint/2010/main" val="12977804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gs1.org/services/check-character-calculator"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gs1.org/sites/default/files/docs/idkeys/gs1_gmn_executive_summary.pdf"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buFont typeface="Arial" panose="020B0604020202020204" pitchFamily="34" charset="0"/>
            </a:pPr>
            <a:endParaRPr lang="en-US" dirty="0">
              <a:cs typeface="Calibri" panose="020F0502020204030204"/>
            </a:endParaRPr>
          </a:p>
          <a:p>
            <a:r>
              <a:rPr lang="en-US" b="1" dirty="0">
                <a:cs typeface="Calibri" panose="020F0502020204030204"/>
              </a:rPr>
              <a:t>Key objectives:  </a:t>
            </a:r>
          </a:p>
          <a:p>
            <a:pPr marL="285750" indent="-285750">
              <a:buFont typeface="Arial"/>
              <a:buChar char="•"/>
            </a:pPr>
            <a:r>
              <a:rPr lang="en-US" b="0" dirty="0"/>
              <a:t>This presentation will educate the audience </a:t>
            </a:r>
            <a:r>
              <a:rPr lang="en-US" dirty="0"/>
              <a:t>on grouping </a:t>
            </a:r>
            <a:r>
              <a:rPr lang="en-US" b="0" dirty="0"/>
              <a:t>related trade items for listing, merchandising, sales analysis</a:t>
            </a:r>
            <a:r>
              <a:rPr lang="en-US" dirty="0"/>
              <a:t>,</a:t>
            </a:r>
            <a:r>
              <a:rPr lang="en-US" b="0" dirty="0"/>
              <a:t> and other purposes. </a:t>
            </a:r>
            <a:r>
              <a:rPr lang="en-US" dirty="0"/>
              <a:t>Industry stakeholders</a:t>
            </a:r>
            <a:r>
              <a:rPr lang="en-US" b="0" dirty="0"/>
              <a:t> developed </a:t>
            </a:r>
            <a:r>
              <a:rPr lang="en-US" dirty="0"/>
              <a:t>these standards </a:t>
            </a:r>
            <a:r>
              <a:rPr lang="en-US" b="0" dirty="0"/>
              <a:t>through the </a:t>
            </a:r>
            <a:r>
              <a:rPr lang="en-US" dirty="0"/>
              <a:t>GTIN </a:t>
            </a:r>
            <a:r>
              <a:rPr lang="en-US" b="0" dirty="0" err="1"/>
              <a:t>Modernisation</a:t>
            </a:r>
            <a:r>
              <a:rPr lang="en-US" b="0" dirty="0"/>
              <a:t> </a:t>
            </a:r>
            <a:r>
              <a:rPr lang="en-US" dirty="0"/>
              <a:t>Mission Specific Work Group or </a:t>
            </a:r>
            <a:r>
              <a:rPr lang="en-US" b="0" dirty="0"/>
              <a:t>MSWG in 2023</a:t>
            </a:r>
            <a:r>
              <a:rPr lang="en-US" dirty="0"/>
              <a:t>. The new rule was ratified as WR 23-070 (GSCN) in October 2023 and included</a:t>
            </a:r>
            <a:r>
              <a:rPr lang="en-US" b="0" dirty="0"/>
              <a:t> in the GS1 General Specifications version 24.0, published in January 2024.</a:t>
            </a:r>
            <a:r>
              <a:rPr lang="en-US" dirty="0"/>
              <a:t> </a:t>
            </a:r>
            <a:endParaRPr lang="en-US" dirty="0">
              <a:cs typeface="Calibri" panose="020F0502020204030204"/>
            </a:endParaRPr>
          </a:p>
          <a:p>
            <a:pPr>
              <a:buFont typeface="Arial" panose="020B0604020202020204" pitchFamily="34" charset="0"/>
              <a:buChar char="•"/>
            </a:pPr>
            <a:endParaRPr lang="en-US"/>
          </a:p>
          <a:p>
            <a:pPr marL="285750" indent="-285750">
              <a:buFont typeface="Arial" panose="020B0604020202020204" pitchFamily="34" charset="0"/>
              <a:buChar char="•"/>
            </a:pPr>
            <a:r>
              <a:rPr lang="en-US" b="0" dirty="0"/>
              <a:t>Please note that the e-commerce platforms, retailers</a:t>
            </a:r>
            <a:r>
              <a:rPr lang="en-US" dirty="0"/>
              <a:t>,</a:t>
            </a:r>
            <a:r>
              <a:rPr lang="en-US" b="0" dirty="0"/>
              <a:t> and supply chain stakeholders may need to </a:t>
            </a:r>
            <a:r>
              <a:rPr lang="en-US" dirty="0"/>
              <a:t>change </a:t>
            </a:r>
            <a:r>
              <a:rPr lang="en-US" b="0" dirty="0"/>
              <a:t>their processes and systems before fully </a:t>
            </a:r>
            <a:r>
              <a:rPr lang="en-US" dirty="0"/>
              <a:t>implementing </a:t>
            </a:r>
            <a:r>
              <a:rPr lang="en-US" b="0" dirty="0"/>
              <a:t>these </a:t>
            </a:r>
            <a:r>
              <a:rPr lang="en-US" dirty="0"/>
              <a:t>groups </a:t>
            </a:r>
            <a:r>
              <a:rPr lang="en-US" b="0" dirty="0"/>
              <a:t>of related trade item rules.</a:t>
            </a:r>
            <a:r>
              <a:rPr lang="en-US" dirty="0"/>
              <a:t> </a:t>
            </a:r>
            <a:endParaRPr lang="en-US" dirty="0">
              <a:cs typeface="Calibri"/>
            </a:endParaRPr>
          </a:p>
          <a:p>
            <a:pPr>
              <a:buFont typeface="Arial" panose="020B0604020202020204" pitchFamily="34" charset="0"/>
            </a:pPr>
            <a:endParaRPr lang="en-US" b="0">
              <a:cs typeface="Calibri"/>
            </a:endParaRPr>
          </a:p>
          <a:p>
            <a:pPr marL="171450" indent="-171450">
              <a:buFont typeface="Arial" panose="020B0604020202020204" pitchFamily="34" charset="0"/>
              <a:buChar char="•"/>
            </a:pPr>
            <a:endParaRPr lang="en-US" b="0">
              <a:cs typeface="Calibri"/>
            </a:endParaRPr>
          </a:p>
          <a:p>
            <a:pPr marL="0" indent="0">
              <a:buFont typeface="Arial" panose="020B0604020202020204" pitchFamily="34" charset="0"/>
              <a:buNone/>
            </a:pPr>
            <a:r>
              <a:rPr lang="en-US" b="1" dirty="0"/>
              <a:t>Key Takeaways:</a:t>
            </a:r>
            <a:endParaRPr lang="en-US" b="1" dirty="0">
              <a:cs typeface="Calibri"/>
            </a:endParaRPr>
          </a:p>
          <a:p>
            <a:pPr marL="171450" indent="-171450">
              <a:buFont typeface="Arial"/>
              <a:buChar char="•"/>
            </a:pPr>
            <a:r>
              <a:rPr lang="en-GB" dirty="0"/>
              <a:t>Retailers, resellers and marketplaces often sell trade items variations – this could include the same T-shirt style that comes in multiple </a:t>
            </a:r>
            <a:r>
              <a:rPr lang="en-GB" dirty="0" err="1"/>
              <a:t>colors</a:t>
            </a:r>
            <a:r>
              <a:rPr lang="en-GB" dirty="0"/>
              <a:t> (blue, white, black) and sizes (S, M, L), a jar of jam that comes in the apricot and strawberry </a:t>
            </a:r>
            <a:r>
              <a:rPr lang="en-GB" dirty="0" err="1"/>
              <a:t>flavor</a:t>
            </a:r>
            <a:r>
              <a:rPr lang="en-GB" dirty="0"/>
              <a:t> or a mobile phone (make/model) that comes in the 256 GB, 512 GB, and 1 TB storage sizes. These items would have different GTINs (Global Trade Item Numbers).</a:t>
            </a:r>
            <a:endParaRPr lang="en-GB" dirty="0">
              <a:cs typeface="Calibri" panose="020F0502020204030204"/>
            </a:endParaRPr>
          </a:p>
          <a:p>
            <a:endParaRPr lang="en-GB" dirty="0">
              <a:cs typeface="Calibri" panose="020F0502020204030204"/>
            </a:endParaRPr>
          </a:p>
          <a:p>
            <a:pPr marL="171450" indent="-171450">
              <a:buFont typeface="Arial"/>
              <a:buChar char="•"/>
            </a:pPr>
            <a:r>
              <a:rPr lang="en-GB" dirty="0"/>
              <a:t>Downstream supply chain partners (e.g., retailers, marketplaces, etc.) would like to understand how the would group these related trade items so they can accurately group listings and merchandise and perform sales analysis. </a:t>
            </a:r>
            <a:endParaRPr lang="en-IN" dirty="0"/>
          </a:p>
          <a:p>
            <a:pPr marL="171450" indent="-171450">
              <a:buFont typeface="Arial"/>
              <a:buChar char="•"/>
            </a:pPr>
            <a:endParaRPr lang="en-GB" dirty="0"/>
          </a:p>
          <a:p>
            <a:pPr marL="171450" indent="-171450">
              <a:buFont typeface="Arial"/>
              <a:buChar char="•"/>
            </a:pPr>
            <a:r>
              <a:rPr lang="en-GB" dirty="0"/>
              <a:t>This training will explain the rules, review commonly asked questions or FAQs, and consist of 3 parts:</a:t>
            </a:r>
            <a:endParaRPr lang="en-IN" dirty="0">
              <a:cs typeface="Calibri" panose="020F0502020204030204"/>
            </a:endParaRPr>
          </a:p>
          <a:p>
            <a:pPr marL="457200" lvl="2" indent="-228600">
              <a:buFont typeface="Courier New" panose="020B0604020202020204" pitchFamily="34" charset="0"/>
              <a:buChar char="o"/>
            </a:pPr>
            <a:r>
              <a:rPr lang="en-IN" dirty="0"/>
              <a:t>An introduction of the rule, its definition, and why it was important to address this topic.</a:t>
            </a:r>
            <a:endParaRPr lang="en-IN" dirty="0">
              <a:cs typeface="Calibri" panose="020F0502020204030204"/>
            </a:endParaRPr>
          </a:p>
          <a:p>
            <a:pPr marL="457200" lvl="2" indent="-228600">
              <a:buFont typeface="Courier New" panose="020B0604020202020204" pitchFamily="34" charset="0"/>
              <a:buChar char="o"/>
            </a:pPr>
            <a:r>
              <a:rPr lang="en-IN" dirty="0"/>
              <a:t>An explanation of the Global Model Number (GMN), and how a GMN is constructed and how it can be used to group related trade items.</a:t>
            </a:r>
            <a:endParaRPr lang="en-US" dirty="0"/>
          </a:p>
          <a:p>
            <a:pPr marL="457200" lvl="2" indent="-228600">
              <a:buFont typeface="Courier New" panose="020B0604020202020204" pitchFamily="34" charset="0"/>
              <a:buChar char="o"/>
            </a:pPr>
            <a:r>
              <a:rPr lang="en-IN" dirty="0"/>
              <a:t>A review of frequently asked questions or FAQs </a:t>
            </a:r>
            <a:r>
              <a:rPr lang="en-IN" dirty="0" err="1"/>
              <a:t>thatt</a:t>
            </a:r>
            <a:r>
              <a:rPr lang="en-IN" dirty="0"/>
              <a:t> industry stakeholders could pose and how to answer them.</a:t>
            </a:r>
            <a:endParaRPr lang="en-US" b="0" dirty="0">
              <a:cs typeface="Calibri" panose="020F0502020204030204"/>
            </a:endParaRPr>
          </a:p>
          <a:p>
            <a:pPr marL="457200" lvl="2" indent="-228600">
              <a:buFont typeface="Courier New" panose="020B0604020202020204" pitchFamily="34" charset="0"/>
              <a:buChar char="o"/>
            </a:pPr>
            <a:endParaRPr lang="en-IN" dirty="0">
              <a:cs typeface="Calibri"/>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4651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Key Objectives</a:t>
            </a:r>
            <a:endParaRPr lang="en-GB" dirty="0"/>
          </a:p>
          <a:p>
            <a:pPr marL="171450" indent="-171450">
              <a:buFont typeface="Arial" panose="020B0604020202020204" pitchFamily="34" charset="0"/>
              <a:buChar char="•"/>
            </a:pPr>
            <a:r>
              <a:rPr lang="en-GB" dirty="0"/>
              <a:t>Explain how to use GS1 Global Model Number (GMN) generator/validation calculator to create a GMN.   </a:t>
            </a:r>
            <a:br>
              <a:rPr lang="en-GB" dirty="0">
                <a:cs typeface="+mn-lt"/>
              </a:rPr>
            </a:br>
            <a:endParaRPr lang="en-GB">
              <a:cs typeface="Calibri" panose="020F0502020204030204"/>
            </a:endParaRPr>
          </a:p>
          <a:p>
            <a:r>
              <a:rPr lang="en-GB" b="1" dirty="0"/>
              <a:t>Key Takeaways</a:t>
            </a:r>
            <a:r>
              <a:rPr lang="en-GB" dirty="0"/>
              <a:t>:</a:t>
            </a:r>
            <a:endParaRPr lang="en-GB" dirty="0">
              <a:cs typeface="Calibri"/>
            </a:endParaRPr>
          </a:p>
          <a:p>
            <a:pPr marL="171450" indent="-171450">
              <a:buFont typeface="Arial" panose="020B0604020202020204" pitchFamily="34" charset="0"/>
              <a:buChar char="•"/>
            </a:pPr>
            <a:r>
              <a:rPr lang="en-GB" dirty="0"/>
              <a:t>GS1 has a Global Model Number (GMN) generation and validation tool – this is a handy tool to help you create GMNs and to validate them. You can find it at:  </a:t>
            </a:r>
            <a:r>
              <a:rPr lang="en-GB" dirty="0">
                <a:hlinkClick r:id="rId3"/>
              </a:rPr>
              <a:t>https://www.gs1.org/services/check-character-calculator</a:t>
            </a:r>
            <a:endParaRPr lang="en-GB" dirty="0">
              <a:cs typeface="Calibri"/>
            </a:endParaRPr>
          </a:p>
          <a:p>
            <a:endParaRPr lang="en-GB" dirty="0">
              <a:cs typeface="Calibri"/>
            </a:endParaRPr>
          </a:p>
          <a:p>
            <a:pPr marL="171450" indent="-171450">
              <a:buFont typeface="Arial" panose="020B0604020202020204" pitchFamily="34" charset="0"/>
              <a:buChar char="•"/>
            </a:pPr>
            <a:r>
              <a:rPr lang="en-GB" dirty="0"/>
              <a:t>Step 2 of creating a GMN is to use the tool.  We will be making a GMN for the white T-shirts.</a:t>
            </a:r>
            <a:endParaRPr lang="en-GB" dirty="0">
              <a:cs typeface="Calibri"/>
            </a:endParaRPr>
          </a:p>
          <a:p>
            <a:pPr marL="742950" lvl="1" indent="-285750">
              <a:buFont typeface="Courier New" panose="020B0604020202020204" pitchFamily="34" charset="0"/>
              <a:buChar char="o"/>
            </a:pPr>
            <a:r>
              <a:rPr lang="en-GB" dirty="0"/>
              <a:t>Enter the GS1 company prefix into the tool. The GS1 Company Prefix is 542500003.</a:t>
            </a:r>
            <a:endParaRPr lang="en-GB" dirty="0">
              <a:cs typeface="Calibri"/>
            </a:endParaRPr>
          </a:p>
          <a:p>
            <a:pPr marL="742950" lvl="1" indent="-285750">
              <a:buFont typeface="Courier New" panose="020B0604020202020204" pitchFamily="34" charset="0"/>
              <a:buChar char="o"/>
            </a:pPr>
            <a:r>
              <a:rPr lang="en-GB" dirty="0"/>
              <a:t>Enter the internal number or model reference. This number is created by the brand owner or the GTIN allocator and is alphanumeric.  </a:t>
            </a:r>
            <a:endParaRPr lang="en-GB" dirty="0">
              <a:cs typeface="Calibri"/>
            </a:endParaRPr>
          </a:p>
          <a:p>
            <a:pPr marL="742950" lvl="1" indent="-285750">
              <a:buFont typeface="Courier New" panose="020B0604020202020204" pitchFamily="34" charset="0"/>
              <a:buChar char="o"/>
            </a:pPr>
            <a:r>
              <a:rPr lang="en-GB" dirty="0"/>
              <a:t>Please remember that your GMN, which includes your GS1 Company Prefix + internal number or model reference and your check digit pair (2 alphanumeric characters), cannot exceed 25 characters.</a:t>
            </a:r>
            <a:endParaRPr lang="en-GB" dirty="0">
              <a:cs typeface="Calibri"/>
            </a:endParaRPr>
          </a:p>
          <a:p>
            <a:pPr marL="1200150" lvl="2" indent="-285750">
              <a:buFont typeface="Wingdings" panose="020B0604020202020204" pitchFamily="34" charset="0"/>
              <a:buChar char="v"/>
            </a:pPr>
            <a:r>
              <a:rPr lang="en-GB" dirty="0"/>
              <a:t>The tool will validate the length of your internal number or model reference (it will tell you if you use too many alphanumeric characters).</a:t>
            </a:r>
            <a:endParaRPr lang="en-GB" dirty="0">
              <a:cs typeface="Calibri"/>
            </a:endParaRPr>
          </a:p>
          <a:p>
            <a:pPr marL="628650" lvl="1" indent="-171450">
              <a:buFont typeface="Courier New" panose="020B0604020202020204" pitchFamily="34" charset="0"/>
              <a:buChar char="o"/>
            </a:pPr>
            <a:r>
              <a:rPr lang="en-GB" dirty="0"/>
              <a:t>Once the item number or model reference is entered, 130405, will automatically calculate the check character pair, RM.</a:t>
            </a:r>
            <a:endParaRPr lang="en-GB" dirty="0">
              <a:cs typeface="Calibri"/>
            </a:endParaRPr>
          </a:p>
          <a:p>
            <a:pPr lvl="1"/>
            <a:endParaRPr lang="en-GB" dirty="0">
              <a:cs typeface="Calibri"/>
            </a:endParaRPr>
          </a:p>
          <a:p>
            <a:pPr marL="171450" indent="-171450">
              <a:buFont typeface="Arial" panose="020B0604020202020204" pitchFamily="34" charset="0"/>
              <a:buChar char="•"/>
            </a:pPr>
            <a:r>
              <a:rPr lang="en-GB" dirty="0"/>
              <a:t>For the white t-shirts, the GS1 Global Model Number (GMN) is:  </a:t>
            </a:r>
            <a:r>
              <a:rPr lang="en-US" sz="1600" b="1" dirty="0">
                <a:solidFill>
                  <a:srgbClr val="F05587"/>
                </a:solidFill>
                <a:latin typeface="Verdana"/>
                <a:ea typeface="Verdana"/>
              </a:rPr>
              <a:t>542500003134045RM</a:t>
            </a:r>
          </a:p>
          <a:p>
            <a:pPr marL="171450" lvl="0" indent="-171450">
              <a:buFont typeface="Arial" panose="020B0604020202020204" pitchFamily="34" charset="0"/>
              <a:buChar char="•"/>
            </a:pPr>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77203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Objective</a:t>
            </a:r>
          </a:p>
          <a:p>
            <a:pPr marL="173990" indent="-173990">
              <a:buFont typeface="Arial" panose="020B0604020202020204" pitchFamily="34" charset="0"/>
              <a:buChar char="•"/>
            </a:pPr>
            <a:r>
              <a:rPr lang="en-US" b="0" dirty="0"/>
              <a:t>The objective of this section is to review how related trade items can be grouped using a GS1 Global Model Number (GMN)</a:t>
            </a:r>
            <a:endParaRPr lang="en-US" b="0" dirty="0">
              <a:cs typeface="Calibri"/>
            </a:endParaRPr>
          </a:p>
          <a:p>
            <a:pPr marL="174559" indent="-174559">
              <a:buFont typeface="Arial" panose="020B0604020202020204" pitchFamily="34" charset="0"/>
              <a:buChar char="•"/>
            </a:pPr>
            <a:endParaRPr lang="en-US" b="0"/>
          </a:p>
          <a:p>
            <a:pPr marL="0" indent="0">
              <a:buFont typeface="Arial" panose="020B0604020202020204" pitchFamily="34" charset="0"/>
              <a:buNone/>
            </a:pPr>
            <a:r>
              <a:rPr lang="en-US" b="1" dirty="0"/>
              <a:t>Key Takeaways</a:t>
            </a:r>
            <a:endParaRPr lang="en-US" b="1" dirty="0">
              <a:cs typeface="Calibri"/>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effectLst/>
                <a:latin typeface="Segoe UI"/>
                <a:cs typeface="Segoe UI"/>
              </a:rPr>
              <a:t>Review the definition of groups of related trade items.</a:t>
            </a:r>
          </a:p>
          <a:p>
            <a:pPr marL="171450" indent="-171450">
              <a:buFont typeface="Arial" panose="020B0604020202020204" pitchFamily="34" charset="0"/>
              <a:buChar char="•"/>
              <a:defRPr/>
            </a:pPr>
            <a:r>
              <a:rPr lang="en-US" sz="1200" dirty="0">
                <a:effectLst/>
                <a:latin typeface="Segoe UI"/>
                <a:cs typeface="Segoe UI"/>
              </a:rPr>
              <a:t>Review why using standards to group related trade items</a:t>
            </a:r>
            <a:r>
              <a:rPr lang="en-US" dirty="0">
                <a:latin typeface="Segoe UI"/>
                <a:cs typeface="Segoe UI"/>
              </a:rPr>
              <a:t> is</a:t>
            </a:r>
            <a:r>
              <a:rPr lang="en-US" sz="1200" dirty="0">
                <a:effectLst/>
                <a:latin typeface="Segoe UI"/>
                <a:cs typeface="Segoe UI"/>
              </a:rPr>
              <a:t> beneficial for all stakeholders</a:t>
            </a:r>
            <a:r>
              <a:rPr lang="en-US" dirty="0">
                <a:latin typeface="Segoe UI"/>
                <a:cs typeface="Segoe UI"/>
              </a:rPr>
              <a:t>.</a:t>
            </a:r>
            <a:endParaRPr lang="en-IN" dirty="0">
              <a:latin typeface="Segoe UI"/>
              <a:cs typeface="Segoe UI"/>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a:effectLst/>
              <a:latin typeface="Segoe UI" panose="020B0502040204020203" pitchFamily="34" charset="0"/>
            </a:endParaRPr>
          </a:p>
          <a:p>
            <a:pPr marL="171450" indent="-171450">
              <a:buFont typeface="Arial" panose="020B0604020202020204" pitchFamily="34" charset="0"/>
              <a:buChar char="•"/>
            </a:pPr>
            <a:endParaRPr lang="en-US" b="0"/>
          </a:p>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02142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Objectives: </a:t>
            </a:r>
          </a:p>
          <a:p>
            <a:pPr marL="171450" indent="-171450">
              <a:buFont typeface="Arial" panose="020B0604020202020204" pitchFamily="34" charset="0"/>
              <a:buChar char="•"/>
            </a:pPr>
            <a:r>
              <a:rPr lang="en-US" dirty="0"/>
              <a:t>Educate industry and MOs on frequently asked questions (FAQs)/scenarios and responses and tips to interpret and implement the new identification rules. </a:t>
            </a:r>
          </a:p>
          <a:p>
            <a:pPr marL="171450" indent="-171450">
              <a:buFont typeface="Arial" panose="020B0604020202020204" pitchFamily="34" charset="0"/>
              <a:buChar char="•"/>
            </a:pPr>
            <a:r>
              <a:rPr lang="en-US" dirty="0"/>
              <a:t>This section can also be used as a job aid.</a:t>
            </a:r>
          </a:p>
          <a:p>
            <a:endParaRPr lang="en-IN" dirty="0"/>
          </a:p>
        </p:txBody>
      </p:sp>
      <p:sp>
        <p:nvSpPr>
          <p:cNvPr id="4" name="Slide Number Placeholder 3"/>
          <p:cNvSpPr>
            <a:spLocks noGrp="1"/>
          </p:cNvSpPr>
          <p:nvPr>
            <p:ph type="sldNum" sz="quarter" idx="5"/>
          </p:nvPr>
        </p:nvSpPr>
        <p:spPr/>
        <p:txBody>
          <a:bodyPr/>
          <a:lstStyle/>
          <a:p>
            <a:fld id="{A2D1A666-DFFF-4D67-A042-38DEED2B3C6E}" type="slidenum">
              <a:rPr lang="en-US" smtClean="0"/>
              <a:t>12</a:t>
            </a:fld>
            <a:endParaRPr lang="en-US"/>
          </a:p>
        </p:txBody>
      </p:sp>
    </p:spTree>
    <p:extLst>
      <p:ext uri="{BB962C8B-B14F-4D97-AF65-F5344CB8AC3E}">
        <p14:creationId xmlns:p14="http://schemas.microsoft.com/office/powerpoint/2010/main" val="22869893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Key Objectives</a:t>
            </a:r>
            <a:endParaRPr lang="en-GB" dirty="0"/>
          </a:p>
          <a:p>
            <a:pPr marL="171450" indent="-171450">
              <a:buFont typeface="Arial" panose="020B0604020202020204" pitchFamily="34" charset="0"/>
              <a:buChar char="•"/>
            </a:pPr>
            <a:r>
              <a:rPr lang="en-IN" dirty="0"/>
              <a:t>Provide guidance on </a:t>
            </a:r>
            <a:r>
              <a:rPr lang="en-GB" dirty="0"/>
              <a:t>question 1:  “How can the GS1 Global Model Number (GMN) be used?”</a:t>
            </a:r>
            <a:br>
              <a:rPr lang="en-GB" dirty="0">
                <a:cs typeface="+mn-lt"/>
              </a:rPr>
            </a:br>
            <a:endParaRPr lang="en-GB"/>
          </a:p>
          <a:p>
            <a:r>
              <a:rPr lang="en-GB" b="1" dirty="0"/>
              <a:t>Key Takeaways</a:t>
            </a:r>
            <a:r>
              <a:rPr lang="en-GB" dirty="0"/>
              <a:t>:	</a:t>
            </a:r>
            <a:endParaRPr lang="en-GB" dirty="0">
              <a:cs typeface="Calibri"/>
            </a:endParaRPr>
          </a:p>
          <a:p>
            <a:pPr marL="171450" indent="-171450">
              <a:buFont typeface="Arial" panose="020B0604020202020204" pitchFamily="34" charset="0"/>
              <a:buChar char="•"/>
            </a:pPr>
            <a:r>
              <a:rPr lang="en-GB" dirty="0"/>
              <a:t>The brand owner and retailer uses the GS1 Global Model Number (GMN) to aggregate listings and to merchandise products:</a:t>
            </a:r>
          </a:p>
          <a:p>
            <a:pPr marL="628650" lvl="1" indent="-171450">
              <a:buFont typeface="Courier New" panose="020B0604020202020204" pitchFamily="34" charset="0"/>
              <a:buChar char="o"/>
            </a:pPr>
            <a:r>
              <a:rPr lang="en-GB" dirty="0"/>
              <a:t>For e-commerce and Marketplaces, instead of having a separate listing for each variation (e.g., T-shirt size), the listings can be aggregated into one listing with a drop-down menu of the size, </a:t>
            </a:r>
            <a:r>
              <a:rPr lang="en-GB" dirty="0" err="1"/>
              <a:t>color</a:t>
            </a:r>
            <a:r>
              <a:rPr lang="en-GB" dirty="0"/>
              <a:t> or feature (e.g. XS, S, M, L).   Some products may have multiple drop-downs as they may have two or more variations (e.g., </a:t>
            </a:r>
            <a:r>
              <a:rPr lang="en-GB" dirty="0" err="1"/>
              <a:t>color</a:t>
            </a:r>
            <a:r>
              <a:rPr lang="en-GB" dirty="0"/>
              <a:t> and size),</a:t>
            </a:r>
            <a:endParaRPr lang="en-GB" dirty="0">
              <a:cs typeface="Calibri"/>
            </a:endParaRPr>
          </a:p>
          <a:p>
            <a:pPr marL="628650" lvl="1" indent="-171450">
              <a:buFont typeface="Courier New" panose="020B0604020202020204" pitchFamily="34" charset="0"/>
              <a:buChar char="o"/>
            </a:pPr>
            <a:r>
              <a:rPr lang="en-GB" dirty="0"/>
              <a:t>For physical stores, the GMN can be used to help merchandise the shelves by ensuring that the different variations are on the shelf together (e.g., all of the t-shirt sizes are merchandised on the same table).</a:t>
            </a:r>
            <a:endParaRPr lang="en-GB" dirty="0">
              <a:cs typeface="Calibri"/>
            </a:endParaRPr>
          </a:p>
          <a:p>
            <a:pPr marL="628650" lvl="1" indent="-171450">
              <a:buFont typeface="Courier New" panose="020B0604020202020204" pitchFamily="34" charset="0"/>
              <a:buChar char="o"/>
            </a:pPr>
            <a:r>
              <a:rPr lang="en-GB" dirty="0"/>
              <a:t>The aggregation for listings and merchandising is beneficial for consumers when they shop.</a:t>
            </a:r>
            <a:endParaRPr lang="en-GB" dirty="0">
              <a:cs typeface="Calibri"/>
            </a:endParaRPr>
          </a:p>
          <a:p>
            <a:pPr lvl="1"/>
            <a:endParaRPr lang="en-GB" dirty="0">
              <a:cs typeface="Calibri"/>
            </a:endParaRPr>
          </a:p>
          <a:p>
            <a:pPr marL="171450" indent="-171450">
              <a:buFont typeface="Arial" panose="020B0604020202020204" pitchFamily="34" charset="0"/>
              <a:buChar char="•"/>
            </a:pPr>
            <a:r>
              <a:rPr lang="en-GB" dirty="0"/>
              <a:t>GMN is useful in aggregating sales data to determine how a product is sold, including all if its variations.</a:t>
            </a:r>
            <a:endParaRPr lang="en-GB" dirty="0">
              <a:cs typeface="Calibri"/>
            </a:endParaRPr>
          </a:p>
          <a:p>
            <a:pPr marL="0" lvl="0" indent="0">
              <a:buFont typeface="Arial" panose="020B0604020202020204" pitchFamily="34" charset="0"/>
              <a:buNone/>
            </a:pPr>
            <a:r>
              <a:rPr lang="en-GB" dirty="0"/>
              <a:t>.</a:t>
            </a:r>
            <a:endParaRPr lang="en-GB" dirty="0">
              <a:cs typeface="Calibri"/>
            </a:endParaRPr>
          </a:p>
          <a:p>
            <a:pPr marL="457200" lvl="1" indent="0">
              <a:buFont typeface="Arial" panose="020B0604020202020204" pitchFamily="34" charset="0"/>
              <a:buNone/>
            </a:pPr>
            <a:r>
              <a:rPr lang="en-GB" dirty="0"/>
              <a:t>	</a:t>
            </a:r>
            <a:endParaRPr lang="en-GB" dirty="0">
              <a:cs typeface="Calibri"/>
            </a:endParaRPr>
          </a:p>
          <a:p>
            <a:pPr marL="628650" lvl="1" indent="-171450">
              <a:buFont typeface="Courier New" panose="020B0604020202020204" pitchFamily="34" charset="0"/>
              <a:buChar char="o"/>
            </a:pPr>
            <a:endParaRPr lang="en-GB">
              <a:cs typeface="Calibri" panose="020F0502020204030204"/>
            </a:endParaRPr>
          </a:p>
          <a:p>
            <a:pPr marL="628650" lvl="1" indent="-171450">
              <a:buFont typeface="Courier New" panose="020B0604020202020204" pitchFamily="34" charset="0"/>
              <a:buChar char="o"/>
            </a:pPr>
            <a:endParaRPr lang="en-GB">
              <a:cs typeface="Calibri" panose="020F0502020204030204"/>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861822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endParaRPr lang="en-IN" dirty="0"/>
          </a:p>
          <a:p>
            <a:pPr marL="173990" indent="-173990">
              <a:buFont typeface="Arial" panose="020B0604020202020204" pitchFamily="34" charset="0"/>
              <a:buChar char="•"/>
            </a:pPr>
            <a:r>
              <a:rPr lang="en-IN" dirty="0"/>
              <a:t>Provide guidance on question 2:   “</a:t>
            </a:r>
            <a:r>
              <a:rPr lang="en-US" dirty="0"/>
              <a:t>Who assigns the GMN?”</a:t>
            </a:r>
            <a:endParaRPr lang="en-IN" dirty="0">
              <a:cs typeface="Calibri" panose="020F0502020204030204"/>
            </a:endParaRPr>
          </a:p>
          <a:p>
            <a:pPr marL="174559" indent="-174559">
              <a:buFont typeface="Arial" panose="020B0604020202020204" pitchFamily="34" charset="0"/>
              <a:buChar char="•"/>
            </a:pPr>
            <a:endParaRPr lang="en-IN" b="1"/>
          </a:p>
          <a:p>
            <a:r>
              <a:rPr lang="en-IN" b="1" dirty="0"/>
              <a:t>Key Takeaways</a:t>
            </a:r>
            <a:endParaRPr lang="en-IN" b="1" dirty="0">
              <a:cs typeface="Calibri"/>
            </a:endParaRPr>
          </a:p>
          <a:p>
            <a:pPr marL="171450" indent="-171450">
              <a:buFont typeface="Arial" panose="020B0604020202020204" pitchFamily="34" charset="0"/>
              <a:buChar char="•"/>
            </a:pPr>
            <a:r>
              <a:rPr lang="en-GB" dirty="0"/>
              <a:t>The brand owner or the GTIN allocator sets up the GMN for a group of related trade items and needs to communicate the GMN to its trading partners.</a:t>
            </a:r>
            <a:endParaRPr lang="en-GB" dirty="0">
              <a:cs typeface="Calibri"/>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8018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endParaRPr lang="en-IN" dirty="0"/>
          </a:p>
          <a:p>
            <a:pPr marL="173990" indent="-173990">
              <a:buFont typeface="Arial" panose="020B0604020202020204" pitchFamily="34" charset="0"/>
              <a:buChar char="•"/>
            </a:pPr>
            <a:r>
              <a:rPr lang="en-IN" dirty="0"/>
              <a:t>Provide guidance on question 3:  </a:t>
            </a:r>
            <a:r>
              <a:rPr lang="en-IN" b="0" dirty="0"/>
              <a:t>“Can the GMN be used for another product model or family?”</a:t>
            </a:r>
            <a:endParaRPr lang="en-IN" b="1" dirty="0">
              <a:cs typeface="Calibri" panose="020F0502020204030204"/>
            </a:endParaRPr>
          </a:p>
          <a:p>
            <a:endParaRPr lang="en-IN" dirty="0">
              <a:cs typeface="Calibri" panose="020F0502020204030204"/>
            </a:endParaRPr>
          </a:p>
          <a:p>
            <a:r>
              <a:rPr lang="en-IN" b="1" dirty="0"/>
              <a:t>Key Takeaways</a:t>
            </a:r>
            <a:endParaRPr lang="en-IN" b="1" dirty="0">
              <a:cs typeface="Calibri"/>
            </a:endParaRPr>
          </a:p>
          <a:p>
            <a:pPr marL="171450" indent="-171450">
              <a:buFont typeface="Arial" panose="020B0604020202020204" pitchFamily="34" charset="0"/>
              <a:buChar char="•"/>
            </a:pPr>
            <a:r>
              <a:rPr lang="en-US" dirty="0"/>
              <a:t>The GMN cannot be re-used for another product model or family.</a:t>
            </a:r>
            <a:endParaRPr lang="en-US" dirty="0">
              <a:cs typeface="Calibri"/>
            </a:endParaRPr>
          </a:p>
          <a:p>
            <a:pPr marL="171450" indent="-171450">
              <a:buFont typeface="Arial" panose="020B0604020202020204" pitchFamily="34" charset="0"/>
              <a:buChar char="•"/>
            </a:pPr>
            <a:r>
              <a:rPr lang="en-US" dirty="0"/>
              <a:t>If another group of related trade items, product model, or family is created (e.g., classic fit t-shirt), another unique GMN should be allocated.</a:t>
            </a:r>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86987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endParaRPr lang="en-IN" dirty="0"/>
          </a:p>
          <a:p>
            <a:pPr marL="173990" indent="-173990">
              <a:buFont typeface="Arial" panose="020B0604020202020204" pitchFamily="34" charset="0"/>
              <a:buChar char="•"/>
            </a:pPr>
            <a:r>
              <a:rPr lang="en-IN" dirty="0"/>
              <a:t>Provide guidance on question 4: “</a:t>
            </a:r>
            <a:r>
              <a:rPr lang="en-US" dirty="0"/>
              <a:t>Can a GTIN have multiple GMNs?”</a:t>
            </a:r>
            <a:endParaRPr lang="en-IN" dirty="0">
              <a:cs typeface="Calibri" panose="020F0502020204030204"/>
            </a:endParaRPr>
          </a:p>
          <a:p>
            <a:pPr marL="174559" indent="-174559">
              <a:buFont typeface="Arial" panose="020B0604020202020204" pitchFamily="34" charset="0"/>
              <a:buChar char="•"/>
            </a:pPr>
            <a:endParaRPr lang="en-IN" b="1"/>
          </a:p>
          <a:p>
            <a:r>
              <a:rPr lang="en-IN" b="1" dirty="0"/>
              <a:t>Key Takeaways</a:t>
            </a:r>
            <a:endParaRPr lang="en-IN" b="1" dirty="0">
              <a:cs typeface="Calibri"/>
            </a:endParaRPr>
          </a:p>
          <a:p>
            <a:pPr marL="171450" indent="-171450">
              <a:buFont typeface="Arial" panose="020B0604020202020204" pitchFamily="34" charset="0"/>
              <a:buChar char="•"/>
            </a:pPr>
            <a:r>
              <a:rPr lang="en-IN" dirty="0"/>
              <a:t>A GTIN can be allocated ONE GMN, but the same GMN can be associated with multiple GTINs in the same group of related trade items, product models, or family:</a:t>
            </a:r>
            <a:endParaRPr lang="en-IN" dirty="0">
              <a:cs typeface="Calibri"/>
            </a:endParaRPr>
          </a:p>
          <a:p>
            <a:pPr marL="628650" marR="0" lvl="1" indent="-171450" algn="l" defTabSz="914400" rtl="0" eaLnBrk="1" fontAlgn="auto" latinLnBrk="0" hangingPunct="1">
              <a:lnSpc>
                <a:spcPct val="100000"/>
              </a:lnSpc>
              <a:spcBef>
                <a:spcPts val="0"/>
              </a:spcBef>
              <a:spcAft>
                <a:spcPts val="0"/>
              </a:spcAft>
              <a:buClrTx/>
              <a:buSzTx/>
              <a:buFont typeface="Courier New" panose="020B0604020202020204" pitchFamily="34" charset="0"/>
              <a:buChar char="o"/>
              <a:tabLst/>
              <a:defRPr/>
            </a:pPr>
            <a:r>
              <a:rPr lang="en-US" dirty="0"/>
              <a:t>In this example of t-shirts, GTIN A, B, C, and D can only be allocated to GMN, </a:t>
            </a:r>
            <a:r>
              <a:rPr lang="en-US">
                <a:solidFill>
                  <a:srgbClr val="FF0000"/>
                </a:solidFill>
              </a:rPr>
              <a:t>542500003134045RM.</a:t>
            </a:r>
            <a:endParaRPr lang="en-US" dirty="0">
              <a:solidFill>
                <a:srgbClr val="FF0000"/>
              </a:solidFill>
              <a:cs typeface="Calibri"/>
            </a:endParaRPr>
          </a:p>
          <a:p>
            <a:pPr marL="628650" lvl="1" indent="-171450">
              <a:buFont typeface="Courier New" panose="020B0604020202020204" pitchFamily="34" charset="0"/>
              <a:buChar char="o"/>
            </a:pPr>
            <a:r>
              <a:rPr lang="en-US" dirty="0"/>
              <a:t>If an XL size is created of the same white T-shirt, it can be allocated to GMN, </a:t>
            </a:r>
            <a:r>
              <a:rPr lang="en-US">
                <a:solidFill>
                  <a:srgbClr val="FF0000"/>
                </a:solidFill>
              </a:rPr>
              <a:t>542500003134045RM.</a:t>
            </a:r>
            <a:endParaRPr lang="en-US" dirty="0">
              <a:cs typeface="Calibri" panose="020F0502020204030204"/>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459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endParaRPr lang="en-IN" dirty="0"/>
          </a:p>
          <a:p>
            <a:pPr marL="173990" indent="-173990">
              <a:buFont typeface="Arial" panose="020B0604020202020204" pitchFamily="34" charset="0"/>
              <a:buChar char="•"/>
            </a:pPr>
            <a:r>
              <a:rPr lang="en-IN" dirty="0"/>
              <a:t>Provide guidance on question 5: “</a:t>
            </a:r>
            <a:r>
              <a:rPr lang="en-US" dirty="0"/>
              <a:t>Should there be logic around the internal or model reference number in the GS1 Global Model Number (GMN)?</a:t>
            </a:r>
            <a:r>
              <a:rPr lang="en-IN" dirty="0"/>
              <a:t>“</a:t>
            </a:r>
            <a:endParaRPr lang="en-IN" dirty="0">
              <a:cs typeface="Calibri" panose="020F0502020204030204"/>
            </a:endParaRPr>
          </a:p>
          <a:p>
            <a:pPr marL="174559" indent="-174559">
              <a:buFont typeface="Arial" panose="020B0604020202020204" pitchFamily="34" charset="0"/>
              <a:buChar char="•"/>
            </a:pPr>
            <a:endParaRPr lang="en-IN" b="0"/>
          </a:p>
          <a:p>
            <a:r>
              <a:rPr lang="en-IN" b="1" dirty="0"/>
              <a:t>Key Takeaways</a:t>
            </a:r>
            <a:endParaRPr lang="en-IN" b="1" dirty="0">
              <a:cs typeface="Calibri"/>
            </a:endParaRPr>
          </a:p>
          <a:p>
            <a:pPr marL="171450" indent="-171450">
              <a:buFont typeface="Arial" panose="020B0604020202020204" pitchFamily="34" charset="0"/>
              <a:buChar char="•"/>
            </a:pPr>
            <a:r>
              <a:rPr lang="en-US" dirty="0"/>
              <a:t>The internal or model reference number is assigned randomly.  </a:t>
            </a:r>
            <a:endParaRPr lang="en-US" dirty="0">
              <a:cs typeface="Calibri"/>
            </a:endParaRPr>
          </a:p>
          <a:p>
            <a:pPr marL="171450" indent="-171450">
              <a:buFont typeface="Arial" panose="020B0604020202020204" pitchFamily="34" charset="0"/>
              <a:buChar char="•"/>
            </a:pPr>
            <a:r>
              <a:rPr lang="en-US" dirty="0"/>
              <a:t>GS1 discourages the use of building logic into the internal or model reference number (e.g., using numbers that start with 1 for t-shirts, 2 for pants, etc.) as, through time, the logic will break down or you will run out of numbers in the pre-assigned bloc.</a:t>
            </a:r>
            <a:endParaRPr lang="en-IN" dirty="0"/>
          </a:p>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41840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endParaRPr lang="en-IN" dirty="0"/>
          </a:p>
          <a:p>
            <a:pPr marL="173990" indent="-173990">
              <a:buFont typeface="Arial" panose="020B0604020202020204" pitchFamily="34" charset="0"/>
              <a:buChar char="•"/>
            </a:pPr>
            <a:r>
              <a:rPr lang="en-IN" dirty="0"/>
              <a:t>Provide guidance on question 6: “</a:t>
            </a:r>
            <a:r>
              <a:rPr lang="en-US" dirty="0"/>
              <a:t>If my item is regulated healthcare device, should I be following these rules or rules specific to my industry or regulation?</a:t>
            </a:r>
            <a:r>
              <a:rPr lang="en-IN" dirty="0"/>
              <a:t>“</a:t>
            </a:r>
            <a:endParaRPr lang="en-IN" dirty="0">
              <a:cs typeface="Calibri"/>
            </a:endParaRPr>
          </a:p>
          <a:p>
            <a:pPr marL="174559" indent="-174559">
              <a:buFont typeface="Arial" panose="020B0604020202020204" pitchFamily="34" charset="0"/>
              <a:buChar char="•"/>
            </a:pPr>
            <a:endParaRPr lang="en-IN" b="1"/>
          </a:p>
          <a:p>
            <a:r>
              <a:rPr lang="en-IN" b="1" dirty="0"/>
              <a:t>Key Takeaways</a:t>
            </a:r>
            <a:endParaRPr lang="en-IN" b="1" dirty="0">
              <a:cs typeface="Calibri"/>
            </a:endParaRPr>
          </a:p>
          <a:p>
            <a:pPr marL="171450" indent="-171450">
              <a:buFont typeface="Arial" panose="020B0604020202020204" pitchFamily="34" charset="0"/>
              <a:buChar char="•"/>
            </a:pPr>
            <a:r>
              <a:rPr lang="en-US" dirty="0"/>
              <a:t>Regulated healthcare has specific guidance for using GMN (see GS1 General Specifications – section 2.6.13).  </a:t>
            </a:r>
            <a:endParaRPr lang="en-US" dirty="0">
              <a:cs typeface="Calibri"/>
            </a:endParaRPr>
          </a:p>
          <a:p>
            <a:pPr marL="171450" indent="-171450">
              <a:buFont typeface="Arial" panose="020B0604020202020204" pitchFamily="34" charset="0"/>
              <a:buChar char="•"/>
            </a:pPr>
            <a:r>
              <a:rPr lang="en-US" dirty="0"/>
              <a:t>Please remember that regulatory requirements always supersede GS1 guidance.</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964708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endParaRPr lang="en-IN" dirty="0"/>
          </a:p>
          <a:p>
            <a:pPr marL="173990" indent="-173990">
              <a:buFont typeface="Arial" panose="020B0604020202020204" pitchFamily="34" charset="0"/>
              <a:buChar char="•"/>
            </a:pPr>
            <a:r>
              <a:rPr lang="en-IN" dirty="0"/>
              <a:t>Provide guidance on question 7: “</a:t>
            </a:r>
            <a:r>
              <a:rPr lang="en-US" dirty="0"/>
              <a:t>Can GMN be encoded in a data carrier?”</a:t>
            </a:r>
            <a:endParaRPr lang="en-IN" dirty="0">
              <a:cs typeface="Calibri" panose="020F0502020204030204"/>
            </a:endParaRPr>
          </a:p>
          <a:p>
            <a:pPr marL="174559" indent="-174559">
              <a:buFont typeface="Arial" panose="020B0604020202020204" pitchFamily="34" charset="0"/>
              <a:buChar char="•"/>
            </a:pPr>
            <a:endParaRPr lang="en-IN" b="0"/>
          </a:p>
          <a:p>
            <a:r>
              <a:rPr lang="en-IN" b="1" dirty="0"/>
              <a:t>Key Takeaways</a:t>
            </a:r>
            <a:endParaRPr lang="en-IN" b="1" dirty="0">
              <a:cs typeface="Calibri"/>
            </a:endParaRPr>
          </a:p>
          <a:p>
            <a:pPr marL="171450" indent="-171450">
              <a:buFont typeface="Arial" panose="020B0604020202020204" pitchFamily="34" charset="0"/>
              <a:buChar char="•"/>
            </a:pPr>
            <a:r>
              <a:rPr lang="en-US" dirty="0"/>
              <a:t>Except in the construction industry, the GMN key is not intended for use in a data carrier.</a:t>
            </a:r>
            <a:endParaRPr lang="en-US" dirty="0">
              <a:cs typeface="Calibri"/>
            </a:endParaRPr>
          </a:p>
          <a:p>
            <a:pPr marL="171450" indent="-171450">
              <a:buFont typeface="Arial" panose="020B0604020202020204" pitchFamily="34" charset="0"/>
              <a:buChar char="•"/>
            </a:pPr>
            <a:r>
              <a:rPr lang="en-US" dirty="0"/>
              <a:t>The GMN with the associated GTINs should be shared with your trading partners.</a:t>
            </a:r>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931711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Objectives:</a:t>
            </a:r>
          </a:p>
          <a:p>
            <a:pPr marL="171450" indent="-171450">
              <a:buFont typeface="Arial" panose="020B0604020202020204" pitchFamily="34" charset="0"/>
              <a:buChar char="•"/>
            </a:pPr>
            <a:r>
              <a:rPr lang="en-IN" dirty="0"/>
              <a:t>This section will provide an introduction to the groups of related trade Items, including:</a:t>
            </a:r>
            <a:endParaRPr lang="en-IN" dirty="0">
              <a:cs typeface="Calibri"/>
            </a:endParaRPr>
          </a:p>
          <a:p>
            <a:pPr marL="628650" lvl="1" indent="-171450">
              <a:buFont typeface="Courier New" panose="020B0604020202020204" pitchFamily="34" charset="0"/>
              <a:buChar char="o"/>
            </a:pPr>
            <a:r>
              <a:rPr lang="en-IN"/>
              <a:t>A review of the definition of groups of related trade Items</a:t>
            </a:r>
            <a:endParaRPr lang="en-IN">
              <a:cs typeface="Calibri" panose="020F0502020204030204"/>
            </a:endParaRPr>
          </a:p>
          <a:p>
            <a:pPr marL="628650" lvl="1" indent="-171450">
              <a:buFont typeface="Courier New" panose="020B0604020202020204" pitchFamily="34" charset="0"/>
              <a:buChar char="o"/>
            </a:pPr>
            <a:r>
              <a:rPr lang="en-IN"/>
              <a:t>An overview of why the industry feels it’s important to use standards to group related trade items</a:t>
            </a:r>
            <a:endParaRPr lang="en-IN">
              <a:cs typeface="Calibri" panose="020F0502020204030204"/>
            </a:endParaRPr>
          </a:p>
          <a:p>
            <a:pPr marL="628650" lvl="1" indent="-171450">
              <a:buFont typeface="Courier New" panose="020B0604020202020204" pitchFamily="34" charset="0"/>
              <a:buChar char="o"/>
            </a:pPr>
            <a:endParaRPr lang="en-IN">
              <a:cs typeface="Calibri" panose="020F0502020204030204"/>
            </a:endParaRPr>
          </a:p>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216790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endParaRPr lang="en-IN" dirty="0"/>
          </a:p>
          <a:p>
            <a:pPr marL="171450" indent="-171450">
              <a:buFont typeface="Arial" panose="020B0604020202020204" pitchFamily="34" charset="0"/>
              <a:buChar char="•"/>
            </a:pPr>
            <a:r>
              <a:rPr lang="en-IN" dirty="0"/>
              <a:t>Provide guidance on question 8: “</a:t>
            </a:r>
            <a:r>
              <a:rPr lang="en-US" dirty="0"/>
              <a:t>Can GMN be used instead of style # that is typically used in the apparel industry?”</a:t>
            </a:r>
            <a:endParaRPr lang="en-IN" dirty="0"/>
          </a:p>
          <a:p>
            <a:pPr marL="174559" indent="-174559">
              <a:buFont typeface="Arial" panose="020B0604020202020204" pitchFamily="34" charset="0"/>
              <a:buChar char="•"/>
            </a:pPr>
            <a:endParaRPr lang="en-IN" b="0"/>
          </a:p>
          <a:p>
            <a:r>
              <a:rPr lang="en-IN" b="1" dirty="0"/>
              <a:t>Key Takeaways</a:t>
            </a:r>
            <a:endParaRPr lang="en-IN" b="1" dirty="0">
              <a:cs typeface="Calibri"/>
            </a:endParaRPr>
          </a:p>
          <a:p>
            <a:pPr marL="171450" indent="-171450">
              <a:buFont typeface="Arial" panose="020B0604020202020204" pitchFamily="34" charset="0"/>
              <a:buChar char="•"/>
            </a:pPr>
            <a:r>
              <a:rPr lang="en-US" dirty="0"/>
              <a:t>Style # serves the same purpose as the GMN to aggregate variations of clothing, such as color and size.  </a:t>
            </a:r>
            <a:endParaRPr lang="en-US" dirty="0">
              <a:cs typeface="Calibri"/>
            </a:endParaRPr>
          </a:p>
          <a:p>
            <a:pPr marL="171450" indent="-171450">
              <a:buFont typeface="Arial" panose="020B0604020202020204" pitchFamily="34" charset="0"/>
              <a:buChar char="•"/>
            </a:pPr>
            <a:r>
              <a:rPr lang="en-US" dirty="0"/>
              <a:t>Style # is a proprietary number, but GMN # is a standard and is a globally unique number.</a:t>
            </a:r>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741696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endParaRPr lang="en-IN" dirty="0"/>
          </a:p>
          <a:p>
            <a:pPr marL="173990" indent="-173990">
              <a:buFont typeface="Arial" panose="020B0604020202020204" pitchFamily="34" charset="0"/>
              <a:buChar char="•"/>
            </a:pPr>
            <a:r>
              <a:rPr lang="en-IN" dirty="0"/>
              <a:t>Provide guidance on question 9: “</a:t>
            </a:r>
            <a:r>
              <a:rPr lang="en-US" dirty="0"/>
              <a:t>How is the GMN shared with your trading partners?”</a:t>
            </a:r>
            <a:endParaRPr lang="en-IN" dirty="0">
              <a:cs typeface="Calibri" panose="020F0502020204030204"/>
            </a:endParaRPr>
          </a:p>
          <a:p>
            <a:pPr marL="174559" indent="-174559">
              <a:buFont typeface="Arial" panose="020B0604020202020204" pitchFamily="34" charset="0"/>
              <a:buChar char="•"/>
            </a:pPr>
            <a:endParaRPr lang="en-IN"/>
          </a:p>
          <a:p>
            <a:r>
              <a:rPr lang="en-IN" b="1" dirty="0"/>
              <a:t>Key Takeaways</a:t>
            </a:r>
            <a:endParaRPr lang="en-IN" b="1" dirty="0">
              <a:cs typeface="Calibri"/>
            </a:endParaRPr>
          </a:p>
          <a:p>
            <a:pPr marL="171450" indent="-171450">
              <a:buFont typeface="Arial" panose="020B0604020202020204" pitchFamily="34" charset="0"/>
              <a:buChar char="•"/>
            </a:pPr>
            <a:r>
              <a:rPr lang="en-US" dirty="0"/>
              <a:t>GMN can be shared through Global Data Synchronization (GDSN) as an attribute Global Model Number.</a:t>
            </a:r>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002155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Objective</a:t>
            </a:r>
          </a:p>
          <a:p>
            <a:pPr marL="173990" indent="-173990">
              <a:buFont typeface="Arial" panose="020B0604020202020204" pitchFamily="34" charset="0"/>
              <a:buChar char="•"/>
            </a:pPr>
            <a:r>
              <a:rPr lang="en-US" dirty="0"/>
              <a:t>This</a:t>
            </a:r>
            <a:r>
              <a:rPr lang="en-US" b="0" dirty="0"/>
              <a:t> section</a:t>
            </a:r>
            <a:r>
              <a:rPr lang="en-US" dirty="0"/>
              <a:t> aims </a:t>
            </a:r>
            <a:r>
              <a:rPr lang="en-US" b="0" dirty="0"/>
              <a:t>to review how related trade items are grouped and the benefits of using GS1 standards to perform these groupings using GS1 Global Model Number (GMN).</a:t>
            </a:r>
            <a:r>
              <a:rPr lang="en-US" dirty="0"/>
              <a:t>  </a:t>
            </a:r>
            <a:endParaRPr lang="en-US" b="0" dirty="0">
              <a:cs typeface="Calibri"/>
            </a:endParaRPr>
          </a:p>
          <a:p>
            <a:pPr marL="174559" indent="-174559">
              <a:buFont typeface="Arial" panose="020B0604020202020204" pitchFamily="34" charset="0"/>
              <a:buChar char="•"/>
            </a:pPr>
            <a:endParaRPr lang="en-US" b="0"/>
          </a:p>
          <a:p>
            <a:pPr marL="0" indent="0">
              <a:buFont typeface="Arial" panose="020B0604020202020204" pitchFamily="34" charset="0"/>
              <a:buNone/>
            </a:pPr>
            <a:r>
              <a:rPr lang="en-US" b="1" dirty="0"/>
              <a:t>Key Takeaways</a:t>
            </a:r>
            <a:endParaRPr lang="en-US" b="0" dirty="0"/>
          </a:p>
          <a:p>
            <a:pPr marL="171450" indent="-171450">
              <a:buFont typeface="Arial" panose="020B0604020202020204" pitchFamily="34" charset="0"/>
              <a:buChar char="•"/>
              <a:defRPr/>
            </a:pPr>
            <a:r>
              <a:rPr lang="en-US" b="0" dirty="0"/>
              <a:t>Provide a recap of how related trade items are grouped and the benefits of using GS1 standards to perform these groupings using GS1 Global Model Number (GMN).</a:t>
            </a:r>
            <a:r>
              <a:rPr lang="en-US" dirty="0"/>
              <a:t>  </a:t>
            </a:r>
            <a:endParaRPr lang="en-US" b="0" dirty="0">
              <a:cs typeface="Calibri"/>
            </a:endParaRPr>
          </a:p>
          <a:p>
            <a:pPr marL="171450" indent="-171450">
              <a:buFont typeface="Arial" panose="020B0604020202020204" pitchFamily="34" charset="0"/>
              <a:buChar char="•"/>
            </a:pPr>
            <a:r>
              <a:rPr lang="en-US" b="0" dirty="0"/>
              <a:t>Provide a review of the benefits of using GS1 standards for</a:t>
            </a:r>
            <a:r>
              <a:rPr lang="en-US" dirty="0"/>
              <a:t> identifying</a:t>
            </a:r>
            <a:r>
              <a:rPr lang="en-US" b="0" dirty="0"/>
              <a:t> non-branded trade items for all stakeholders in all sales channels.</a:t>
            </a:r>
            <a:endParaRPr lang="en-US" b="0" dirty="0">
              <a:cs typeface="Calibri"/>
            </a:endParaRPr>
          </a:p>
          <a:p>
            <a:pPr marL="0" indent="0">
              <a:buFont typeface="Arial" panose="020B0604020202020204" pitchFamily="34" charset="0"/>
              <a:buNone/>
            </a:pPr>
            <a:endParaRPr lang="en-US" b="0"/>
          </a:p>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740841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p>
          <a:p>
            <a:pPr marL="173990" indent="-173990">
              <a:buFont typeface="Arial" panose="020B0604020202020204" pitchFamily="34" charset="0"/>
              <a:buChar char="•"/>
            </a:pPr>
            <a:r>
              <a:rPr lang="en-IN" dirty="0"/>
              <a:t>Recap the clarified rules around groups of related trade items and discuss the benefits to the stakeholders in all sales channels of using GMN to group related trade items.</a:t>
            </a:r>
            <a:endParaRPr lang="en-IN" dirty="0">
              <a:cs typeface="Calibri"/>
            </a:endParaRPr>
          </a:p>
          <a:p>
            <a:pPr marL="0" indent="0">
              <a:buFont typeface="Arial" panose="020B0604020202020204" pitchFamily="34" charset="0"/>
              <a:buNone/>
            </a:pPr>
            <a:br>
              <a:rPr lang="en-US" dirty="0">
                <a:cs typeface="+mn-lt"/>
              </a:rPr>
            </a:br>
            <a:r>
              <a:rPr lang="en-US" b="1" dirty="0"/>
              <a:t>Key Takeaways</a:t>
            </a:r>
            <a:endParaRPr lang="en-US" b="1" dirty="0">
              <a:cs typeface="Calibri"/>
            </a:endParaRPr>
          </a:p>
          <a:p>
            <a:pPr marL="171450" indent="-171450">
              <a:buFont typeface="Arial" panose="020B0604020202020204" pitchFamily="34" charset="0"/>
              <a:buChar char="•"/>
            </a:pPr>
            <a:r>
              <a:rPr lang="en-US" b="0" dirty="0"/>
              <a:t>Recap</a:t>
            </a:r>
            <a:endParaRPr lang="en-US" b="0" dirty="0">
              <a:cs typeface="Calibri"/>
            </a:endParaRPr>
          </a:p>
          <a:p>
            <a:pPr marL="628650" lvl="1" indent="-171450">
              <a:buFont typeface="Courier New" panose="020B0604020202020204" pitchFamily="34" charset="0"/>
              <a:buChar char="o"/>
            </a:pPr>
            <a:r>
              <a:rPr lang="en-US" b="0"/>
              <a:t>Use the GS1 Global Model Number (GMN) to group related trade items.</a:t>
            </a:r>
            <a:endParaRPr lang="en-US" b="0">
              <a:cs typeface="Calibri" panose="020F0502020204030204"/>
            </a:endParaRPr>
          </a:p>
          <a:p>
            <a:pPr marL="628650" lvl="1" indent="-171450">
              <a:buFont typeface="Courier New" panose="020B0604020202020204" pitchFamily="34" charset="0"/>
              <a:buChar char="o"/>
            </a:pPr>
            <a:r>
              <a:rPr lang="en-US" b="0"/>
              <a:t>GMN is assigned by the brand owner or the GTIN allocator by:</a:t>
            </a:r>
            <a:endParaRPr lang="en-US" b="0">
              <a:cs typeface="Calibri" panose="020F0502020204030204"/>
            </a:endParaRPr>
          </a:p>
          <a:p>
            <a:pPr marL="1085850" lvl="2" indent="-171450">
              <a:buFont typeface="Wingdings" panose="020B0604020202020204" pitchFamily="34" charset="0"/>
              <a:buChar char="v"/>
            </a:pPr>
            <a:r>
              <a:rPr lang="en-US" b="0"/>
              <a:t>Using its GS1 Company Prefix</a:t>
            </a:r>
            <a:endParaRPr lang="en-US" b="0">
              <a:cs typeface="Calibri" panose="020F0502020204030204"/>
            </a:endParaRPr>
          </a:p>
          <a:p>
            <a:pPr marL="1085850" lvl="2" indent="-171450">
              <a:buFont typeface="Wingdings" panose="020B0604020202020204" pitchFamily="34" charset="0"/>
              <a:buChar char="v"/>
            </a:pPr>
            <a:r>
              <a:rPr lang="en-US" b="0"/>
              <a:t>Assigning an internal or model reference number</a:t>
            </a:r>
            <a:endParaRPr lang="en-US" b="0">
              <a:cs typeface="Calibri" panose="020F0502020204030204"/>
            </a:endParaRPr>
          </a:p>
          <a:p>
            <a:pPr marL="1085850" lvl="2" indent="-171450">
              <a:buFont typeface="Wingdings" panose="020B0604020202020204" pitchFamily="34" charset="0"/>
              <a:buChar char="v"/>
            </a:pPr>
            <a:r>
              <a:rPr lang="en-US" b="0" dirty="0"/>
              <a:t>The GMN </a:t>
            </a:r>
            <a:r>
              <a:rPr lang="en-US" dirty="0"/>
              <a:t>can </a:t>
            </a:r>
            <a:r>
              <a:rPr lang="en-US" b="0" dirty="0"/>
              <a:t>be used to calculate the check digit pairing and to validate the construction of</a:t>
            </a:r>
            <a:r>
              <a:rPr lang="en-US" dirty="0"/>
              <a:t> </a:t>
            </a:r>
            <a:r>
              <a:rPr lang="en-US" b="0" dirty="0"/>
              <a:t> your GMN</a:t>
            </a:r>
            <a:r>
              <a:rPr lang="en-US" dirty="0"/>
              <a:t>.</a:t>
            </a:r>
            <a:endParaRPr lang="en-US" b="0" dirty="0">
              <a:cs typeface="Calibri" panose="020F0502020204030204"/>
            </a:endParaRPr>
          </a:p>
          <a:p>
            <a:pPr marL="628650" lvl="1" indent="-171450">
              <a:buFont typeface="Courier New" panose="020B0604020202020204" pitchFamily="34" charset="0"/>
              <a:buChar char="o"/>
            </a:pPr>
            <a:r>
              <a:rPr lang="en-US" b="0"/>
              <a:t>The brand owner or GTIN allocator should communicate the GMN to their trading partners.</a:t>
            </a:r>
            <a:endParaRPr lang="en-US" b="0">
              <a:cs typeface="Calibri" panose="020F0502020204030204"/>
            </a:endParaRPr>
          </a:p>
          <a:p>
            <a:pPr marL="628650" lvl="1" indent="-171450">
              <a:buFont typeface="Courier New" panose="020B0604020202020204" pitchFamily="34" charset="0"/>
              <a:buChar char="o"/>
            </a:pPr>
            <a:r>
              <a:rPr lang="en-US" b="0" dirty="0"/>
              <a:t>Use the Global Model Number (GMN) to group related trade items for e-commerce and marketplace listings, merchandising plans for physical stores</a:t>
            </a:r>
            <a:r>
              <a:rPr lang="en-US" dirty="0"/>
              <a:t>,</a:t>
            </a:r>
            <a:r>
              <a:rPr lang="en-US" b="0" dirty="0"/>
              <a:t> and </a:t>
            </a:r>
            <a:r>
              <a:rPr lang="en-US" dirty="0"/>
              <a:t>sales</a:t>
            </a:r>
            <a:r>
              <a:rPr lang="en-US" b="0" dirty="0"/>
              <a:t> analysis.</a:t>
            </a:r>
            <a:endParaRPr lang="en-US" b="0" dirty="0">
              <a:cs typeface="Calibri" panose="020F0502020204030204"/>
            </a:endParaRPr>
          </a:p>
          <a:p>
            <a:pPr lvl="1"/>
            <a:endParaRPr lang="en-US" dirty="0">
              <a:cs typeface="Calibri" panose="020F0502020204030204"/>
            </a:endParaRPr>
          </a:p>
          <a:p>
            <a:pPr marL="171450" lvl="0" indent="-171450">
              <a:buFont typeface="Arial" panose="020B0604020202020204" pitchFamily="34" charset="0"/>
              <a:buChar char="•"/>
            </a:pPr>
            <a:r>
              <a:rPr lang="en-US" b="0" dirty="0"/>
              <a:t>Benefits - </a:t>
            </a:r>
            <a:r>
              <a:rPr lang="en-US" dirty="0"/>
              <a:t>The benefits of using one common rule for all commerce channels and stakeholders are:</a:t>
            </a:r>
            <a:endParaRPr lang="en-US" dirty="0">
              <a:cs typeface="Calibri" panose="020F0502020204030204"/>
            </a:endParaRPr>
          </a:p>
          <a:p>
            <a:pPr marL="512445" lvl="1" indent="-173990" defTabSz="676487">
              <a:buFont typeface="Courier New" panose="020B0604020202020204" pitchFamily="34" charset="0"/>
              <a:buChar char="o"/>
            </a:pPr>
            <a:r>
              <a:rPr lang="en-US" dirty="0"/>
              <a:t>It reduces confusion in the industry</a:t>
            </a:r>
            <a:endParaRPr lang="en-US" dirty="0">
              <a:cs typeface="Calibri" panose="020F0502020204030204"/>
            </a:endParaRPr>
          </a:p>
          <a:p>
            <a:pPr marL="522605" lvl="1" indent="-173990">
              <a:buFont typeface="Courier New" panose="020B0604020202020204" pitchFamily="34" charset="0"/>
              <a:buChar char="o"/>
            </a:pPr>
            <a:r>
              <a:rPr lang="en-US"/>
              <a:t>GS1 standards are compatible with open supply chains and value networks</a:t>
            </a:r>
            <a:endParaRPr lang="en-US">
              <a:cs typeface="Calibri" panose="020F0502020204030204"/>
            </a:endParaRPr>
          </a:p>
          <a:p>
            <a:pPr marL="522605" lvl="1" indent="-173990">
              <a:buFont typeface="Courier New" panose="020B0604020202020204" pitchFamily="34" charset="0"/>
              <a:buChar char="o"/>
            </a:pPr>
            <a:r>
              <a:rPr lang="en-US"/>
              <a:t>Global interoperability between trading partners and systems</a:t>
            </a:r>
            <a:endParaRPr lang="en-US">
              <a:cs typeface="Calibri" panose="020F0502020204030204"/>
            </a:endParaRPr>
          </a:p>
          <a:p>
            <a:pPr marL="628650" lvl="1" indent="-171450">
              <a:buFont typeface="Courier New" panose="020B0604020202020204" pitchFamily="34" charset="0"/>
              <a:buChar char="o"/>
            </a:pPr>
            <a:endParaRPr lang="en-US" b="0">
              <a:cs typeface="Calibri" panose="020F0502020204030204"/>
            </a:endParaRPr>
          </a:p>
          <a:p>
            <a:pPr marL="628650" lvl="1" indent="-171450">
              <a:buFont typeface="Courier New" panose="020B0604020202020204" pitchFamily="34" charset="0"/>
              <a:buChar char="o"/>
            </a:pPr>
            <a:endParaRPr lang="en-US" b="0">
              <a:cs typeface="Calibri" panose="020F0502020204030204"/>
            </a:endParaRPr>
          </a:p>
          <a:p>
            <a:pPr marL="523118" lvl="1" indent="-174559">
              <a:buFont typeface="Courier New" panose="020B0604020202020204" pitchFamily="34" charset="0"/>
              <a:buChar char="o"/>
            </a:pPr>
            <a:endParaRPr lang="en-US">
              <a:cs typeface="Calibri" panose="020F0502020204030204"/>
            </a:endParaRPr>
          </a:p>
          <a:p>
            <a:pPr marL="65918" lvl="0" indent="-174559">
              <a:buFont typeface="Arial" panose="020B0604020202020204" pitchFamily="34" charset="0"/>
              <a:buChar char="•"/>
            </a:pPr>
            <a:endParaRPr lang="en-US"/>
          </a:p>
          <a:p>
            <a:endParaRPr lang="en-US"/>
          </a:p>
        </p:txBody>
      </p:sp>
      <p:sp>
        <p:nvSpPr>
          <p:cNvPr id="4" name="Slide Number Placeholder 3"/>
          <p:cNvSpPr>
            <a:spLocks noGrp="1"/>
          </p:cNvSpPr>
          <p:nvPr>
            <p:ph type="sldNum" sz="quarter" idx="5"/>
          </p:nvPr>
        </p:nvSpPr>
        <p:spPr/>
        <p:txBody>
          <a:bodyPr/>
          <a:lstStyle/>
          <a:p>
            <a:pPr marL="0" marR="0" lvl="0" indent="0" algn="r" defTabSz="465491"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465491"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105170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0380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Key Objectives</a:t>
            </a:r>
            <a:endParaRPr lang="en-GB" dirty="0"/>
          </a:p>
          <a:p>
            <a:pPr marL="171450" indent="-171450">
              <a:buFont typeface="Arial" panose="020B0604020202020204" pitchFamily="34" charset="0"/>
              <a:buChar char="•"/>
            </a:pPr>
            <a:r>
              <a:rPr lang="en-GB" dirty="0"/>
              <a:t>Explain why groups of related trade item standards are beneficial for all stakeholders.</a:t>
            </a:r>
            <a:br>
              <a:rPr lang="en-GB" dirty="0">
                <a:cs typeface="+mn-lt"/>
              </a:rPr>
            </a:br>
            <a:endParaRPr lang="en-GB"/>
          </a:p>
          <a:p>
            <a:r>
              <a:rPr lang="en-GB" b="1" dirty="0"/>
              <a:t>Key Takeaways</a:t>
            </a:r>
            <a:r>
              <a:rPr lang="en-GB" dirty="0"/>
              <a:t>:</a:t>
            </a:r>
            <a:endParaRPr lang="en-GB" dirty="0">
              <a:cs typeface="Calibri"/>
            </a:endParaRPr>
          </a:p>
          <a:p>
            <a:pPr marL="285750" indent="-285750">
              <a:buFont typeface="Arial" panose="020B0604020202020204" pitchFamily="34" charset="0"/>
              <a:buChar char="•"/>
            </a:pPr>
            <a:r>
              <a:rPr lang="en-GB" dirty="0"/>
              <a:t>Related trade items with different variations such as size, </a:t>
            </a:r>
            <a:r>
              <a:rPr lang="en-GB" err="1"/>
              <a:t>color</a:t>
            </a:r>
            <a:r>
              <a:rPr lang="en-GB" dirty="0"/>
              <a:t>, or another feature are identified with different GTINs.  Industry needs a way to group these GTINs to understand that they are related.</a:t>
            </a:r>
            <a:endParaRPr lang="en-GB" dirty="0">
              <a:cs typeface="Calibri"/>
            </a:endParaRPr>
          </a:p>
          <a:p>
            <a:endParaRPr lang="en-GB" dirty="0">
              <a:cs typeface="Calibri"/>
            </a:endParaRPr>
          </a:p>
          <a:p>
            <a:pPr marL="285750" indent="-285750">
              <a:buFont typeface="Arial" panose="020B0604020202020204" pitchFamily="34" charset="0"/>
              <a:buChar char="•"/>
            </a:pPr>
            <a:r>
              <a:rPr lang="en-GB" dirty="0"/>
              <a:t>The relationship is essential to understand to consolidate these GTINs under one listing, merchandise in a physical store, and perform sales analysis. </a:t>
            </a:r>
          </a:p>
          <a:p>
            <a:endParaRPr lang="en-GB" dirty="0">
              <a:cs typeface="Calibri" panose="020F0502020204030204"/>
            </a:endParaRPr>
          </a:p>
          <a:p>
            <a:pPr marL="285750" indent="-285750">
              <a:buFont typeface="Arial" panose="020B0604020202020204" pitchFamily="34" charset="0"/>
              <a:buChar char="•"/>
            </a:pPr>
            <a:r>
              <a:rPr lang="en-GB" dirty="0"/>
              <a:t>GS1 brought the industry together to develop guidance on grouping related trade items in a globally standard way to benefit all supply chain stakeholders.</a:t>
            </a:r>
            <a:endParaRPr lang="en-GB" dirty="0">
              <a:cs typeface="Calibri" panose="020F0502020204030204"/>
            </a:endParaRPr>
          </a:p>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2274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Key Objectives</a:t>
            </a:r>
            <a:endParaRPr lang="en-GB" dirty="0"/>
          </a:p>
          <a:p>
            <a:pPr marL="171450" indent="-171450">
              <a:buFont typeface="Arial" panose="020B0604020202020204" pitchFamily="34" charset="0"/>
              <a:buChar char="•"/>
            </a:pPr>
            <a:r>
              <a:rPr lang="en-GB" dirty="0"/>
              <a:t>Explain the definition of groups of related trade items.</a:t>
            </a:r>
            <a:endParaRPr lang="en-GB" dirty="0">
              <a:cs typeface="Calibri"/>
            </a:endParaRPr>
          </a:p>
          <a:p>
            <a:pPr marL="171450" indent="-171450">
              <a:buFont typeface="Arial" panose="020B0604020202020204" pitchFamily="34" charset="0"/>
              <a:buChar char="•"/>
            </a:pPr>
            <a:endParaRPr lang="en-GB" b="1"/>
          </a:p>
          <a:p>
            <a:pPr marL="0" indent="0">
              <a:buFont typeface="Arial" panose="020B0604020202020204" pitchFamily="34" charset="0"/>
              <a:buNone/>
            </a:pPr>
            <a:r>
              <a:rPr lang="en-GB" b="1" dirty="0"/>
              <a:t>Key Takeaways</a:t>
            </a:r>
            <a:endParaRPr lang="en-GB" dirty="0"/>
          </a:p>
          <a:p>
            <a:pPr marL="285750" indent="-285750">
              <a:buFont typeface="Arial" panose="020B0604020202020204" pitchFamily="34" charset="0"/>
              <a:buChar char="•"/>
              <a:defRPr/>
            </a:pPr>
            <a:r>
              <a:rPr lang="en-GB" dirty="0"/>
              <a:t>Retailers, resellers, and marketplaces often sell trade item variations, including the phone (make/model #) with 128 GB and 256 GB storage. The phones would all have different GTINs – e.g., GTIN A for 128 GB and GTIN B for 256 GB. </a:t>
            </a:r>
          </a:p>
          <a:p>
            <a:pPr marL="285750" indent="-285750">
              <a:buFont typeface="Arial" panose="020B0604020202020204" pitchFamily="34" charset="0"/>
              <a:buChar char="•"/>
              <a:defRPr/>
            </a:pPr>
            <a:endParaRPr lang="en-GB" dirty="0">
              <a:cs typeface="Calibri"/>
            </a:endParaRPr>
          </a:p>
          <a:p>
            <a:pPr marL="285750" indent="-285750">
              <a:buFont typeface="Arial" panose="020B0604020202020204" pitchFamily="34" charset="0"/>
              <a:buChar char="•"/>
              <a:defRPr/>
            </a:pPr>
            <a:r>
              <a:rPr lang="en-GB" dirty="0"/>
              <a:t>An item can have multiple variations.  The phones can also come in different </a:t>
            </a:r>
            <a:r>
              <a:rPr lang="en-GB" dirty="0" err="1"/>
              <a:t>colors</a:t>
            </a:r>
            <a:r>
              <a:rPr lang="en-GB" dirty="0"/>
              <a:t> such as white and black, so there may be various combinations:  128 GB/black, 128 GB/white, etc.</a:t>
            </a:r>
            <a:endParaRPr lang="en-GB" dirty="0">
              <a:cs typeface="Calibri" panose="020F0502020204030204"/>
            </a:endParaRPr>
          </a:p>
          <a:p>
            <a:pPr marL="285750" indent="-285750">
              <a:buFont typeface="Arial" panose="020B0604020202020204" pitchFamily="34" charset="0"/>
              <a:buChar char="•"/>
              <a:defRPr/>
            </a:pPr>
            <a:endParaRPr lang="en-GB" dirty="0"/>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a:t>Other variations that could be related include:</a:t>
            </a:r>
          </a:p>
          <a:p>
            <a:pPr marL="742950" marR="0" lvl="1" indent="-285750" algn="l" defTabSz="914400" rtl="0" eaLnBrk="1" fontAlgn="auto" latinLnBrk="0" hangingPunct="1">
              <a:lnSpc>
                <a:spcPct val="100000"/>
              </a:lnSpc>
              <a:spcBef>
                <a:spcPts val="0"/>
              </a:spcBef>
              <a:spcAft>
                <a:spcPts val="0"/>
              </a:spcAft>
              <a:buClrTx/>
              <a:buSzTx/>
              <a:buFont typeface="Courier New" panose="020B0604020202020204" pitchFamily="34" charset="0"/>
              <a:buChar char="o"/>
              <a:tabLst/>
              <a:defRPr/>
            </a:pPr>
            <a:r>
              <a:rPr lang="en-GB"/>
              <a:t>Size of a component of an item like the heel size (1” or 3” heel)</a:t>
            </a:r>
            <a:endParaRPr lang="en-GB">
              <a:cs typeface="Calibri" panose="020F0502020204030204"/>
            </a:endParaRPr>
          </a:p>
          <a:p>
            <a:pPr marL="742950" marR="0" lvl="1" indent="-285750" algn="l" defTabSz="914400" rtl="0" eaLnBrk="1" fontAlgn="auto" latinLnBrk="0" hangingPunct="1">
              <a:lnSpc>
                <a:spcPct val="100000"/>
              </a:lnSpc>
              <a:spcBef>
                <a:spcPts val="0"/>
              </a:spcBef>
              <a:spcAft>
                <a:spcPts val="0"/>
              </a:spcAft>
              <a:buClrTx/>
              <a:buSzTx/>
              <a:buFont typeface="Courier New" panose="020B0604020202020204" pitchFamily="34" charset="0"/>
              <a:buChar char="o"/>
              <a:tabLst/>
              <a:defRPr/>
            </a:pPr>
            <a:r>
              <a:rPr lang="en-GB"/>
              <a:t>Feature of an item like:</a:t>
            </a:r>
            <a:endParaRPr lang="en-GB">
              <a:cs typeface="Calibri" panose="020F0502020204030204"/>
            </a:endParaRPr>
          </a:p>
          <a:p>
            <a:pPr marL="1200150" marR="0" lvl="2" indent="-285750" algn="l" defTabSz="914400" rtl="0" eaLnBrk="1" fontAlgn="auto" latinLnBrk="0" hangingPunct="1">
              <a:lnSpc>
                <a:spcPct val="100000"/>
              </a:lnSpc>
              <a:spcBef>
                <a:spcPts val="0"/>
              </a:spcBef>
              <a:spcAft>
                <a:spcPts val="0"/>
              </a:spcAft>
              <a:buClrTx/>
              <a:buSzTx/>
              <a:buFont typeface="Wingdings" panose="020B0604020202020204" pitchFamily="34" charset="0"/>
              <a:buChar char="v"/>
              <a:tabLst/>
              <a:defRPr/>
            </a:pPr>
            <a:r>
              <a:rPr lang="en-GB"/>
              <a:t>Type of toe for a shoe like steel or non-steel</a:t>
            </a:r>
            <a:endParaRPr lang="en-GB">
              <a:cs typeface="Calibri" panose="020F0502020204030204"/>
            </a:endParaRPr>
          </a:p>
          <a:p>
            <a:pPr marL="1200150" lvl="2" indent="-285750">
              <a:buFont typeface="Wingdings" panose="020B0604020202020204" pitchFamily="34" charset="0"/>
              <a:buChar char="v"/>
              <a:defRPr/>
            </a:pPr>
            <a:r>
              <a:rPr lang="en-GB" dirty="0"/>
              <a:t>The </a:t>
            </a:r>
            <a:r>
              <a:rPr lang="en-GB" dirty="0" err="1"/>
              <a:t>flavor</a:t>
            </a:r>
            <a:r>
              <a:rPr lang="en-GB" dirty="0"/>
              <a:t> of an item like jam – orange, blueberry, or raspberry </a:t>
            </a:r>
            <a:endParaRPr lang="en-GB" dirty="0">
              <a:cs typeface="Calibri" panose="020F0502020204030204"/>
            </a:endParaRPr>
          </a:p>
          <a:p>
            <a:pPr marL="1200150" marR="0" lvl="2" indent="-285750" algn="l" defTabSz="914400" rtl="0" eaLnBrk="1" fontAlgn="auto" latinLnBrk="0" hangingPunct="1">
              <a:lnSpc>
                <a:spcPct val="100000"/>
              </a:lnSpc>
              <a:spcBef>
                <a:spcPts val="0"/>
              </a:spcBef>
              <a:spcAft>
                <a:spcPts val="0"/>
              </a:spcAft>
              <a:buClrTx/>
              <a:buSzTx/>
              <a:buFont typeface="Wingdings" panose="020B0604020202020204" pitchFamily="34" charset="0"/>
              <a:buChar char="v"/>
              <a:tabLst/>
              <a:defRPr/>
            </a:pPr>
            <a:r>
              <a:rPr lang="en-GB" dirty="0"/>
              <a:t>Organic or non-organic products like milk, flour, etc.</a:t>
            </a:r>
            <a:endParaRPr lang="en-GB" dirty="0">
              <a:cs typeface="Calibri" panose="020F0502020204030204"/>
            </a:endParaRPr>
          </a:p>
          <a:p>
            <a:pPr lvl="2">
              <a:defRPr/>
            </a:pPr>
            <a:endParaRPr lang="en-GB" dirty="0">
              <a:cs typeface="Calibri" panose="020F0502020204030204"/>
            </a:endParaRPr>
          </a:p>
          <a:p>
            <a:pPr marL="285750" indent="-285750">
              <a:buFont typeface="Arial" panose="020B0604020202020204" pitchFamily="34" charset="0"/>
              <a:buChar char="•"/>
              <a:defRPr/>
            </a:pPr>
            <a:r>
              <a:rPr lang="en-GB" dirty="0"/>
              <a:t>Groups of related trade items guide how the industry can link related trade items together in a listing for the end consumer. In the example above, it is beneficial for consumers to see the phone with the same make/model # come in different storage capacities aggregated together in one listing with a size drop-down menu instead of seeing a separate listing for each size. </a:t>
            </a:r>
            <a:endParaRPr lang="en-GB" dirty="0">
              <a:cs typeface="Calibri" panose="020F0502020204030204"/>
            </a:endParaRPr>
          </a:p>
          <a:p>
            <a:pPr marL="285750" indent="-285750">
              <a:buFont typeface="Arial" panose="020B0604020202020204" pitchFamily="34" charset="0"/>
              <a:buChar char="•"/>
              <a:defRPr/>
            </a:pPr>
            <a:endParaRPr lang="en-GB" dirty="0"/>
          </a:p>
          <a:p>
            <a:pPr marL="285750" indent="-285750">
              <a:buFont typeface="Arial" panose="020B0604020202020204" pitchFamily="34" charset="0"/>
              <a:buChar char="•"/>
              <a:defRPr/>
            </a:pPr>
            <a:r>
              <a:rPr lang="en-GB"/>
              <a:t>In a physical store, grouping these items would be helpful for merchandising so that consumers can see all sizes in one location.</a:t>
            </a:r>
          </a:p>
          <a:p>
            <a:pPr marL="285750" indent="-285750">
              <a:buFont typeface="Arial" panose="020B0604020202020204" pitchFamily="34" charset="0"/>
              <a:buChar char="•"/>
              <a:defRPr/>
            </a:pPr>
            <a:endParaRPr lang="en-GB" dirty="0"/>
          </a:p>
          <a:p>
            <a:pPr marL="285750" indent="-285750">
              <a:buFont typeface="Arial" panose="020B0604020202020204" pitchFamily="34" charset="0"/>
              <a:buChar char="•"/>
              <a:defRPr/>
            </a:pPr>
            <a:r>
              <a:rPr lang="en-GB" dirty="0"/>
              <a:t>Groupings can also be beneficial to doing sales analysis to understand how the model # of a phone compares to another model #.</a:t>
            </a:r>
            <a:endParaRPr lang="en-GB" dirty="0">
              <a:cs typeface="Calibri" panose="020F0502020204030204"/>
            </a:endParaRPr>
          </a:p>
          <a:p>
            <a:pPr marL="742950" marR="0" lvl="1" indent="-285750" algn="l" defTabSz="914400">
              <a:lnSpc>
                <a:spcPct val="100000"/>
              </a:lnSpc>
              <a:spcBef>
                <a:spcPts val="0"/>
              </a:spcBef>
              <a:spcAft>
                <a:spcPts val="0"/>
              </a:spcAft>
              <a:buClrTx/>
              <a:buSzTx/>
              <a:buFont typeface="Courier New" panose="020B0604020202020204" pitchFamily="34" charset="0"/>
              <a:buChar char="o"/>
              <a:tabLst/>
              <a:defRPr/>
            </a:pPr>
            <a:endParaRPr lang="en-GB" dirty="0">
              <a:cs typeface="Calibri" panose="020F0502020204030204"/>
            </a:endParaRP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a:p>
          <a:p>
            <a:pPr marL="0" lvl="0" indent="0">
              <a:buFont typeface="Arial" panose="020B0604020202020204" pitchFamily="34" charset="0"/>
              <a:buNone/>
            </a:pPr>
            <a:endParaRPr lang="en-GB" sz="1800">
              <a:solidFill>
                <a:srgbClr val="000000"/>
              </a:solidFill>
              <a:effectLst/>
              <a:latin typeface="Verdana" panose="020B0604030504040204" pitchFamily="34" charset="0"/>
              <a:ea typeface="MS PMincho" panose="02020600040205080304" pitchFamily="18" charset="-128"/>
              <a:cs typeface="Verdana" panose="020B0604030504040204" pitchFamily="34" charset="0"/>
            </a:endParaRPr>
          </a:p>
          <a:p>
            <a:endParaRPr lang="en-IN"/>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692851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Objective</a:t>
            </a:r>
          </a:p>
          <a:p>
            <a:pPr marL="173990" indent="-173990">
              <a:buFont typeface="Arial" panose="020B0604020202020204" pitchFamily="34" charset="0"/>
              <a:buChar char="•"/>
            </a:pPr>
            <a:r>
              <a:rPr lang="en-US" b="0" dirty="0"/>
              <a:t>The objective of this section is to review how related trade items can be grouped using a GS1 Global Model Number (GMN)</a:t>
            </a:r>
            <a:endParaRPr lang="en-US" b="0" dirty="0">
              <a:cs typeface="Calibri"/>
            </a:endParaRPr>
          </a:p>
          <a:p>
            <a:pPr marL="174559" indent="-174559">
              <a:buFont typeface="Arial" panose="020B0604020202020204" pitchFamily="34" charset="0"/>
              <a:buChar char="•"/>
            </a:pPr>
            <a:endParaRPr lang="en-US" b="0"/>
          </a:p>
          <a:p>
            <a:pPr marL="0" indent="0">
              <a:buFont typeface="Arial" panose="020B0604020202020204" pitchFamily="34" charset="0"/>
              <a:buNone/>
            </a:pPr>
            <a:r>
              <a:rPr lang="en-US" b="1" dirty="0"/>
              <a:t>Key Takeaways</a:t>
            </a:r>
            <a:endParaRPr lang="en-US" b="1" dirty="0">
              <a:cs typeface="Calibri"/>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effectLst/>
                <a:latin typeface="Segoe UI"/>
                <a:cs typeface="Segoe UI"/>
              </a:rPr>
              <a:t>Review the definition of groups of related trade items.</a:t>
            </a:r>
          </a:p>
          <a:p>
            <a:pPr>
              <a:defRPr/>
            </a:pPr>
            <a:endParaRPr lang="en-US" dirty="0">
              <a:latin typeface="Segoe UI"/>
              <a:cs typeface="Segoe UI"/>
            </a:endParaRPr>
          </a:p>
          <a:p>
            <a:pPr marL="171450" indent="-171450">
              <a:buFont typeface="Arial" panose="020B0604020202020204" pitchFamily="34" charset="0"/>
              <a:buChar char="•"/>
              <a:defRPr/>
            </a:pPr>
            <a:r>
              <a:rPr lang="en-US" sz="1200" dirty="0">
                <a:effectLst/>
                <a:latin typeface="Segoe UI"/>
                <a:cs typeface="Segoe UI"/>
              </a:rPr>
              <a:t>Review why using standards to group related trade items</a:t>
            </a:r>
            <a:r>
              <a:rPr lang="en-US" dirty="0">
                <a:latin typeface="Segoe UI"/>
                <a:cs typeface="Segoe UI"/>
              </a:rPr>
              <a:t> is</a:t>
            </a:r>
            <a:r>
              <a:rPr lang="en-US" sz="1200" dirty="0">
                <a:effectLst/>
                <a:latin typeface="Segoe UI"/>
                <a:cs typeface="Segoe UI"/>
              </a:rPr>
              <a:t> beneficial for all stakeholders</a:t>
            </a:r>
            <a:r>
              <a:rPr lang="en-US" dirty="0">
                <a:latin typeface="Segoe UI"/>
                <a:cs typeface="Segoe UI"/>
              </a:rPr>
              <a:t>.</a:t>
            </a:r>
            <a:endParaRPr lang="en-IN" dirty="0">
              <a:latin typeface="Segoe UI"/>
              <a:cs typeface="Segoe UI"/>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a:effectLst/>
              <a:latin typeface="Segoe UI" panose="020B0502040204020203" pitchFamily="34" charset="0"/>
            </a:endParaRPr>
          </a:p>
          <a:p>
            <a:pPr marL="171450" indent="-171450">
              <a:buFont typeface="Arial" panose="020B0604020202020204" pitchFamily="34" charset="0"/>
              <a:buChar char="•"/>
            </a:pPr>
            <a:endParaRPr lang="en-US" b="0"/>
          </a:p>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90934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Key Objectives</a:t>
            </a:r>
            <a:endParaRPr lang="en-GB" dirty="0"/>
          </a:p>
          <a:p>
            <a:pPr marL="171450" indent="-171450">
              <a:buFont typeface="Arial" panose="020B0604020202020204" pitchFamily="34" charset="0"/>
              <a:buChar char="•"/>
            </a:pPr>
            <a:r>
              <a:rPr lang="en-GB"/>
              <a:t>Explain what a GS1 Global Number (GMN) is.</a:t>
            </a:r>
            <a:endParaRPr lang="en-GB">
              <a:cs typeface="Calibri" panose="020F0502020204030204"/>
            </a:endParaRPr>
          </a:p>
          <a:p>
            <a:pPr marL="171450" indent="-171450">
              <a:buFont typeface="Arial" panose="020B0604020202020204" pitchFamily="34" charset="0"/>
              <a:buChar char="•"/>
            </a:pPr>
            <a:endParaRPr lang="en-GB">
              <a:cs typeface="Calibri" panose="020F0502020204030204"/>
            </a:endParaRPr>
          </a:p>
          <a:p>
            <a:r>
              <a:rPr lang="en-GB" b="1" dirty="0"/>
              <a:t>Key Takeaways</a:t>
            </a:r>
            <a:r>
              <a:rPr lang="en-GB" dirty="0"/>
              <a:t>:</a:t>
            </a:r>
            <a:endParaRPr lang="en-GB" dirty="0">
              <a:cs typeface="Calibri"/>
            </a:endParaRPr>
          </a:p>
          <a:p>
            <a:pPr marL="171450" indent="-171450">
              <a:buFont typeface="Arial" panose="020B0604020202020204" pitchFamily="34" charset="0"/>
              <a:buChar char="•"/>
            </a:pPr>
            <a:r>
              <a:rPr lang="en-GB"/>
              <a:t>A GS1 Global Model (GMN) is a GS1 identification key that can be used to identify a product model based on attributes common to the model or family defined by the brand owner by industry guidelines and regulations. These attributes can include size, </a:t>
            </a:r>
            <a:r>
              <a:rPr lang="en-GB" err="1"/>
              <a:t>color</a:t>
            </a:r>
            <a:r>
              <a:rPr lang="en-GB" dirty="0"/>
              <a:t>, feature, etc.</a:t>
            </a:r>
            <a:endParaRPr lang="en-GB" dirty="0">
              <a:cs typeface="Calibri"/>
            </a:endParaRPr>
          </a:p>
          <a:p>
            <a:pPr marL="171450" indent="-171450">
              <a:buFont typeface="Arial"/>
              <a:buChar char="•"/>
            </a:pPr>
            <a:endParaRPr lang="en-GB" dirty="0">
              <a:cs typeface="Calibri"/>
            </a:endParaRPr>
          </a:p>
          <a:p>
            <a:pPr marL="171450" indent="-171450">
              <a:buFont typeface="Arial" panose="020B0604020202020204" pitchFamily="34" charset="0"/>
              <a:buChar char="•"/>
            </a:pPr>
            <a:r>
              <a:rPr lang="en-GB" dirty="0"/>
              <a:t>In this example, the cereal model is CEREAL and has Honey and Coconut </a:t>
            </a:r>
            <a:r>
              <a:rPr lang="en-GB" dirty="0" err="1"/>
              <a:t>flavor</a:t>
            </a:r>
            <a:r>
              <a:rPr lang="en-GB" dirty="0"/>
              <a:t> versions – different GTINs, GTIN A and B, identify both. The GMN can be used to associate both of these related items. </a:t>
            </a:r>
            <a:endParaRPr lang="en-GB" dirty="0">
              <a:cs typeface="Calibri"/>
            </a:endParaRPr>
          </a:p>
          <a:p>
            <a:pPr marL="171450" indent="-171450">
              <a:buFont typeface="Arial"/>
              <a:buChar char="•"/>
            </a:pPr>
            <a:endParaRPr lang="en-GB" dirty="0">
              <a:cs typeface="Calibri"/>
            </a:endParaRPr>
          </a:p>
          <a:p>
            <a:pPr marL="171450" indent="-171450">
              <a:buFont typeface="Arial" panose="020B0604020202020204" pitchFamily="34" charset="0"/>
              <a:buChar char="•"/>
            </a:pPr>
            <a:r>
              <a:rPr lang="en-GB" dirty="0"/>
              <a:t>Consumer Product Variant (CPV) is used to distinguish an item's variants that do not warrant the allocation of a different GTIN per the GS1 GTIN Management Standard.</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The CEREAL Coconut </a:t>
            </a:r>
            <a:r>
              <a:rPr lang="en-GB" dirty="0" err="1"/>
              <a:t>flavor</a:t>
            </a:r>
            <a:r>
              <a:rPr lang="en-GB" dirty="0"/>
              <a:t> has Panda and Bear variations – the cereal is the same, but the packaging is different. All three boxes of CEREAL Coconut </a:t>
            </a:r>
            <a:r>
              <a:rPr lang="en-GB" dirty="0" err="1"/>
              <a:t>flavor</a:t>
            </a:r>
            <a:r>
              <a:rPr lang="en-GB" dirty="0"/>
              <a:t> are identified with GTIN A. CPV would be used to communicate the other packaging editions to trading partners. </a:t>
            </a:r>
            <a:endParaRPr lang="en-GB">
              <a:cs typeface="Calibri"/>
            </a:endParaRPr>
          </a:p>
          <a:p>
            <a:pPr marL="171450" indent="-171450">
              <a:buFont typeface="Arial" panose="020B0604020202020204" pitchFamily="34" charset="0"/>
              <a:buChar char="•"/>
            </a:pPr>
            <a:endParaRPr lang="en-GB">
              <a:cs typeface="Calibri"/>
            </a:endParaRPr>
          </a:p>
          <a:p>
            <a:pPr marL="171450" indent="-171450">
              <a:buFont typeface="Arial" panose="020B0604020202020204" pitchFamily="34" charset="0"/>
              <a:buChar char="•"/>
            </a:pPr>
            <a:r>
              <a:rPr lang="en-GB"/>
              <a:t>GMN is AI (8013) and is constructed using the GS1 Company Prefix, model reference number and check digits.  The maximum length is 25 characters including the two mandatory check digits.  </a:t>
            </a:r>
          </a:p>
          <a:p>
            <a:pPr marL="17145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Using the GS1 Company Prefix will ensure that the GMN is globally unique.</a:t>
            </a:r>
            <a:endParaRPr lang="en-GB" dirty="0">
              <a:cs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hlinkClick r:id="rId3"/>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hlinkClick r:id="rId3"/>
              </a:rPr>
              <a:t>https://www.gs1.org/sites/default/files/docs/idkeys/gs1_gmn_executive_summary.pdf</a:t>
            </a:r>
            <a:endParaRPr lang="en-US" dirty="0"/>
          </a:p>
          <a:p>
            <a:endParaRPr lang="en-IN"/>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775200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Key Objectives</a:t>
            </a:r>
            <a:endParaRPr lang="en-GB" dirty="0"/>
          </a:p>
          <a:p>
            <a:pPr marL="171450" indent="-171450">
              <a:buFont typeface="Arial" panose="020B0604020202020204" pitchFamily="34" charset="0"/>
              <a:buChar char="•"/>
            </a:pPr>
            <a:r>
              <a:rPr lang="en-GB" dirty="0"/>
              <a:t>Explain how a GS1 Global Number (GMN) is constructed.</a:t>
            </a:r>
            <a:endParaRPr lang="en-GB" dirty="0">
              <a:cs typeface="Calibri"/>
            </a:endParaRPr>
          </a:p>
          <a:p>
            <a:pPr marL="171450" indent="-171450">
              <a:buFont typeface="Arial" panose="020B0604020202020204" pitchFamily="34" charset="0"/>
              <a:buChar char="•"/>
            </a:pPr>
            <a:endParaRPr lang="en-GB"/>
          </a:p>
          <a:p>
            <a:r>
              <a:rPr lang="en-GB" b="1" dirty="0"/>
              <a:t>Key Takeaways</a:t>
            </a:r>
            <a:r>
              <a:rPr lang="en-GB" dirty="0"/>
              <a:t>:</a:t>
            </a:r>
            <a:endParaRPr lang="en-GB" dirty="0">
              <a:cs typeface="Calibri"/>
            </a:endParaRPr>
          </a:p>
          <a:p>
            <a:pPr marL="171450" indent="-171450">
              <a:buFont typeface="Arial" panose="020B0604020202020204" pitchFamily="34" charset="0"/>
              <a:buChar char="•"/>
            </a:pPr>
            <a:r>
              <a:rPr lang="en-GB" dirty="0"/>
              <a:t>A GS1 Global Model (GMN) is a GS1 identification key that can be used to identify a product model (e.g., apparel style, consumer electronic model, medical device family, etc.) based on attributes that are common to the model or family as defined by the brand owner by industry guidelines and regulation.</a:t>
            </a:r>
            <a:endParaRPr lang="en-GB" dirty="0">
              <a:cs typeface="Calibri"/>
            </a:endParaRPr>
          </a:p>
          <a:p>
            <a:pPr marL="628650" lvl="1" indent="-171450">
              <a:buFont typeface="Courier New" panose="020B0604020202020204" pitchFamily="34" charset="0"/>
              <a:buChar char="o"/>
            </a:pPr>
            <a:r>
              <a:rPr lang="en-GB" dirty="0"/>
              <a:t>These attributes can include what we have previously discussed – size, </a:t>
            </a:r>
            <a:r>
              <a:rPr lang="en-GB" dirty="0" err="1"/>
              <a:t>color</a:t>
            </a:r>
            <a:r>
              <a:rPr lang="en-GB" dirty="0"/>
              <a:t>, feature, etc.</a:t>
            </a:r>
            <a:endParaRPr lang="en-GB" dirty="0">
              <a:cs typeface="Calibri" panose="020F0502020204030204"/>
            </a:endParaRPr>
          </a:p>
          <a:p>
            <a:pPr lvl="1"/>
            <a:endParaRPr lang="en-GB" dirty="0">
              <a:cs typeface="Calibri" panose="020F0502020204030204"/>
            </a:endParaRPr>
          </a:p>
          <a:p>
            <a:pPr marL="171450" indent="-171450">
              <a:buFont typeface="Arial" panose="020B0604020202020204" pitchFamily="34" charset="0"/>
              <a:buChar char="•"/>
            </a:pPr>
            <a:r>
              <a:rPr lang="en-GB" dirty="0"/>
              <a:t>GMN is AI (8013) and is constructed using the GS1 Company Prefix, model reference number, and check digits.  The maximum length is 25 characters, including the two mandatory check digits.  </a:t>
            </a:r>
            <a:endParaRPr lang="en-GB" dirty="0">
              <a:cs typeface="Calibri" panose="020F0502020204030204"/>
            </a:endParaRPr>
          </a:p>
          <a:p>
            <a:pPr marL="628650" lvl="1" indent="-171450">
              <a:buFont typeface="Courier New" panose="020B0604020202020204" pitchFamily="34" charset="0"/>
              <a:buChar char="o"/>
            </a:pPr>
            <a:r>
              <a:rPr lang="en-GB" dirty="0"/>
              <a:t>Using the GS1 Company Prefix will ensure that the GMN is globally unique.</a:t>
            </a:r>
            <a:endParaRPr lang="en-GB" dirty="0">
              <a:cs typeface="Calibri" panose="020F0502020204030204"/>
            </a:endParaRPr>
          </a:p>
          <a:p>
            <a:pPr marL="628650" lvl="1" indent="-171450">
              <a:buFont typeface="Courier New" panose="020B0604020202020204" pitchFamily="34" charset="0"/>
              <a:buChar char="o"/>
            </a:pPr>
            <a:endParaRPr lang="en-GB">
              <a:cs typeface="Calibri" panose="020F0502020204030204"/>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71413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Key Objectives</a:t>
            </a:r>
            <a:endParaRPr lang="en-GB" dirty="0"/>
          </a:p>
          <a:p>
            <a:pPr marL="171450" indent="-171450">
              <a:buFont typeface="Arial" panose="020B0604020202020204" pitchFamily="34" charset="0"/>
              <a:buChar char="•"/>
            </a:pPr>
            <a:r>
              <a:rPr lang="en-GB" dirty="0"/>
              <a:t>Explain how to create a GS1 Global Model Number (GMN) to group related trade items using an example of a T-shirt that comes in multiple sizes.</a:t>
            </a:r>
            <a:endParaRPr lang="en-GB" dirty="0">
              <a:cs typeface="Calibri"/>
            </a:endParaRPr>
          </a:p>
          <a:p>
            <a:pPr marL="171450" indent="-171450">
              <a:buFont typeface="Arial" panose="020B0604020202020204" pitchFamily="34" charset="0"/>
              <a:buChar char="•"/>
            </a:pPr>
            <a:endParaRPr lang="en-GB"/>
          </a:p>
          <a:p>
            <a:r>
              <a:rPr lang="en-GB" b="1" dirty="0"/>
              <a:t>Key Takeaways</a:t>
            </a:r>
            <a:r>
              <a:rPr lang="en-GB" dirty="0"/>
              <a:t>:</a:t>
            </a:r>
            <a:endParaRPr lang="en-GB" dirty="0">
              <a:cs typeface="Calibri"/>
            </a:endParaRPr>
          </a:p>
          <a:p>
            <a:pPr marL="171450" indent="-171450">
              <a:buFont typeface="Arial" panose="020B0604020202020204" pitchFamily="34" charset="0"/>
              <a:buChar char="•"/>
            </a:pPr>
            <a:r>
              <a:rPr lang="en-GB" dirty="0"/>
              <a:t>A GS1 Global Model Number (GMN) can be created for related trade items. In this example, GTIN A, B, C, and D identify the white T-shirt sizes to determine the XS, S, M, and L sizes. </a:t>
            </a:r>
            <a:endParaRPr lang="en-GB" dirty="0">
              <a:cs typeface="Calibri"/>
            </a:endParaRPr>
          </a:p>
          <a:p>
            <a:endParaRPr lang="en-GB" dirty="0">
              <a:cs typeface="Calibri"/>
            </a:endParaRPr>
          </a:p>
          <a:p>
            <a:pPr marL="171450" indent="-171450">
              <a:buFont typeface="Arial" panose="020B0604020202020204" pitchFamily="34" charset="0"/>
              <a:buChar char="•"/>
            </a:pPr>
            <a:r>
              <a:rPr lang="en-GB" dirty="0"/>
              <a:t>A GS1 GMN can be used to associate these 4 GTINs.</a:t>
            </a:r>
            <a:endParaRPr lang="en-GB" dirty="0">
              <a:cs typeface="Calibri"/>
            </a:endParaRPr>
          </a:p>
          <a:p>
            <a:pPr marL="171450" indent="-171450">
              <a:buFont typeface="Arial" panose="020B0604020202020204" pitchFamily="34" charset="0"/>
              <a:buChar char="•"/>
            </a:pPr>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0367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Key Objectives</a:t>
            </a:r>
            <a:endParaRPr lang="en-GB" dirty="0"/>
          </a:p>
          <a:p>
            <a:pPr marL="171450" indent="-171450">
              <a:buFont typeface="Arial" panose="020B0604020202020204" pitchFamily="34" charset="0"/>
              <a:buChar char="•"/>
            </a:pPr>
            <a:r>
              <a:rPr lang="en-GB" dirty="0"/>
              <a:t>Explain that creating a GS1 Global Model Number (GMN) starts with a GS1 Company Prefix</a:t>
            </a:r>
            <a:br>
              <a:rPr lang="en-GB" dirty="0">
                <a:cs typeface="+mn-lt"/>
              </a:rPr>
            </a:br>
            <a:endParaRPr lang="en-GB"/>
          </a:p>
          <a:p>
            <a:r>
              <a:rPr lang="en-GB" b="1" dirty="0"/>
              <a:t>Key Takeaways</a:t>
            </a:r>
            <a:r>
              <a:rPr lang="en-GB" dirty="0"/>
              <a:t>:</a:t>
            </a:r>
          </a:p>
          <a:p>
            <a:pPr marL="171450" indent="-171450">
              <a:buFont typeface="Arial" panose="020B0604020202020204" pitchFamily="34" charset="0"/>
              <a:buChar char="•"/>
            </a:pPr>
            <a:r>
              <a:rPr lang="en-GB" dirty="0"/>
              <a:t>Step 1 of creating a GS1 Global Model Number (GMN) is getting your GS1 Company Prefix.</a:t>
            </a:r>
          </a:p>
          <a:p>
            <a:pPr marL="171450" indent="-171450">
              <a:buFont typeface="Arial" panose="020B0604020202020204" pitchFamily="34" charset="0"/>
              <a:buChar char="•"/>
            </a:pPr>
            <a:r>
              <a:rPr lang="en-GB" dirty="0"/>
              <a:t>Start with your company’s GS1 administrator and look up your GS1 Company Prefix in your GS1 Company Prefix certificate.</a:t>
            </a:r>
            <a:endParaRPr lang="en-GB" dirty="0">
              <a:cs typeface="Calibri"/>
            </a:endParaRPr>
          </a:p>
          <a:p>
            <a:pPr marL="171450" indent="-171450">
              <a:buFont typeface="Arial" panose="020B0604020202020204" pitchFamily="34" charset="0"/>
              <a:buChar char="•"/>
            </a:pPr>
            <a:r>
              <a:rPr lang="en-GB" dirty="0"/>
              <a:t>Using the GS1 Company Prefix ensures that your GMN will be globally unique.</a:t>
            </a:r>
          </a:p>
          <a:p>
            <a:pPr marL="171450" indent="-171450">
              <a:buFont typeface="Arial" panose="020B0604020202020204" pitchFamily="34" charset="0"/>
              <a:buChar char="•"/>
            </a:pPr>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2D1A666-DFFF-4D67-A042-38DEED2B3C6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257069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5.xml"/><Relationship Id="rId5" Type="http://schemas.openxmlformats.org/officeDocument/2006/relationships/image" Target="../media/image9.jpeg"/><Relationship Id="rId4" Type="http://schemas.openxmlformats.org/officeDocument/2006/relationships/image" Target="../media/image8.pn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jpeg"/><Relationship Id="rId1" Type="http://schemas.openxmlformats.org/officeDocument/2006/relationships/slideMaster" Target="../slideMasters/slideMaster6.xml"/><Relationship Id="rId5" Type="http://schemas.openxmlformats.org/officeDocument/2006/relationships/image" Target="../media/image10.png"/><Relationship Id="rId4"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599"/>
          </a:xfrm>
        </p:spPr>
        <p:txBody>
          <a:bodyPr anchor="b"/>
          <a:lstStyle>
            <a:lvl1pPr algn="ctr">
              <a:defRPr sz="5975"/>
            </a:lvl1pPr>
          </a:lstStyle>
          <a:p>
            <a:r>
              <a:rPr lang="en-US"/>
              <a:t>Click to edit Master title style</a:t>
            </a:r>
          </a:p>
        </p:txBody>
      </p:sp>
      <p:sp>
        <p:nvSpPr>
          <p:cNvPr id="3" name="Subtitle 2"/>
          <p:cNvSpPr>
            <a:spLocks noGrp="1"/>
          </p:cNvSpPr>
          <p:nvPr>
            <p:ph type="subTitle" idx="1"/>
          </p:nvPr>
        </p:nvSpPr>
        <p:spPr>
          <a:xfrm>
            <a:off x="1524000" y="3602037"/>
            <a:ext cx="9144000" cy="1655763"/>
          </a:xfrm>
        </p:spPr>
        <p:txBody>
          <a:bodyPr/>
          <a:lstStyle>
            <a:lvl1pPr marL="0" indent="0" algn="ctr">
              <a:buNone/>
              <a:defRPr sz="2389"/>
            </a:lvl1pPr>
            <a:lvl2pPr marL="455238" indent="0" algn="ctr">
              <a:buNone/>
              <a:defRPr sz="1992"/>
            </a:lvl2pPr>
            <a:lvl3pPr marL="910476" indent="0" algn="ctr">
              <a:buNone/>
              <a:defRPr sz="1792"/>
            </a:lvl3pPr>
            <a:lvl4pPr marL="1365714" indent="0" algn="ctr">
              <a:buNone/>
              <a:defRPr sz="1593"/>
            </a:lvl4pPr>
            <a:lvl5pPr marL="1820952" indent="0" algn="ctr">
              <a:buNone/>
              <a:defRPr sz="1593"/>
            </a:lvl5pPr>
            <a:lvl6pPr marL="2276190" indent="0" algn="ctr">
              <a:buNone/>
              <a:defRPr sz="1593"/>
            </a:lvl6pPr>
            <a:lvl7pPr marL="2731428" indent="0" algn="ctr">
              <a:buNone/>
              <a:defRPr sz="1593"/>
            </a:lvl7pPr>
            <a:lvl8pPr marL="3186666" indent="0" algn="ctr">
              <a:buNone/>
              <a:defRPr sz="1593"/>
            </a:lvl8pPr>
            <a:lvl9pPr marL="3641904" indent="0" algn="ctr">
              <a:buNone/>
              <a:defRPr sz="1593"/>
            </a:lvl9pPr>
          </a:lstStyle>
          <a:p>
            <a:r>
              <a:rPr lang="en-US"/>
              <a:t>Click to edit Master subtitle style</a:t>
            </a:r>
          </a:p>
        </p:txBody>
      </p:sp>
      <p:sp>
        <p:nvSpPr>
          <p:cNvPr id="4" name="Date Placeholder 3"/>
          <p:cNvSpPr>
            <a:spLocks noGrp="1"/>
          </p:cNvSpPr>
          <p:nvPr>
            <p:ph type="dt" sz="half" idx="10"/>
          </p:nvPr>
        </p:nvSpPr>
        <p:spPr/>
        <p:txBody>
          <a:bodyPr/>
          <a:lstStyle/>
          <a:p>
            <a:fld id="{C72923FC-CBEC-424F-88C7-75CFC6E789E1}" type="datetime1">
              <a:rPr lang="en-US" smtClean="0"/>
              <a:t>4/15/2024</a:t>
            </a:fld>
            <a:endParaRPr lang="en-US"/>
          </a:p>
        </p:txBody>
      </p:sp>
      <p:sp>
        <p:nvSpPr>
          <p:cNvPr id="5" name="Footer Placeholder 4"/>
          <p:cNvSpPr>
            <a:spLocks noGrp="1"/>
          </p:cNvSpPr>
          <p:nvPr>
            <p:ph type="ftr" sz="quarter" idx="11"/>
          </p:nvPr>
        </p:nvSpPr>
        <p:spPr/>
        <p:txBody>
          <a:bodyPr/>
          <a:lstStyle/>
          <a:p>
            <a:r>
              <a:rPr lang="en-US"/>
              <a:t>Click to Add Presenter Name, Title, Company</a:t>
            </a:r>
          </a:p>
        </p:txBody>
      </p:sp>
      <p:sp>
        <p:nvSpPr>
          <p:cNvPr id="6" name="Slide Number Placeholder 5"/>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21766052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27D35FC-F078-4C91-9C24-40ABB6E2ED6C}" type="datetime1">
              <a:rPr lang="en-US" smtClean="0"/>
              <a:t>4/15/2024</a:t>
            </a:fld>
            <a:endParaRPr lang="en-US"/>
          </a:p>
        </p:txBody>
      </p:sp>
      <p:sp>
        <p:nvSpPr>
          <p:cNvPr id="5" name="Footer Placeholder 4"/>
          <p:cNvSpPr>
            <a:spLocks noGrp="1"/>
          </p:cNvSpPr>
          <p:nvPr>
            <p:ph type="ftr" sz="quarter" idx="11"/>
          </p:nvPr>
        </p:nvSpPr>
        <p:spPr/>
        <p:txBody>
          <a:bodyPr/>
          <a:lstStyle/>
          <a:p>
            <a:r>
              <a:rPr lang="en-US"/>
              <a:t>Click to Add Presenter Name, Title, Company</a:t>
            </a:r>
          </a:p>
        </p:txBody>
      </p:sp>
      <p:sp>
        <p:nvSpPr>
          <p:cNvPr id="6" name="Slide Number Placeholder 5"/>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3625744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4"/>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4"/>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B488AE-9E01-4863-AE0A-47AC2513C832}" type="datetime1">
              <a:rPr lang="en-US" smtClean="0"/>
              <a:t>4/15/2024</a:t>
            </a:fld>
            <a:endParaRPr lang="en-US"/>
          </a:p>
        </p:txBody>
      </p:sp>
      <p:sp>
        <p:nvSpPr>
          <p:cNvPr id="5" name="Footer Placeholder 4"/>
          <p:cNvSpPr>
            <a:spLocks noGrp="1"/>
          </p:cNvSpPr>
          <p:nvPr>
            <p:ph type="ftr" sz="quarter" idx="11"/>
          </p:nvPr>
        </p:nvSpPr>
        <p:spPr/>
        <p:txBody>
          <a:bodyPr/>
          <a:lstStyle/>
          <a:p>
            <a:r>
              <a:rPr lang="en-US"/>
              <a:t>Click to Add Presenter Name, Title, Company</a:t>
            </a:r>
          </a:p>
        </p:txBody>
      </p:sp>
      <p:sp>
        <p:nvSpPr>
          <p:cNvPr id="6" name="Slide Number Placeholder 5"/>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29669052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Header - Editable Colour">
    <p:spTree>
      <p:nvGrpSpPr>
        <p:cNvPr id="1" name=""/>
        <p:cNvGrpSpPr/>
        <p:nvPr/>
      </p:nvGrpSpPr>
      <p:grpSpPr>
        <a:xfrm>
          <a:off x="0" y="0"/>
          <a:ext cx="0" cy="0"/>
          <a:chOff x="0" y="0"/>
          <a:chExt cx="0" cy="0"/>
        </a:xfrm>
      </p:grpSpPr>
      <p:sp>
        <p:nvSpPr>
          <p:cNvPr id="7" name="Rectangle 6"/>
          <p:cNvSpPr/>
          <p:nvPr/>
        </p:nvSpPr>
        <p:spPr>
          <a:xfrm>
            <a:off x="0" y="1"/>
            <a:ext cx="12192000" cy="6055056"/>
          </a:xfrm>
          <a:prstGeom prst="rect">
            <a:avLst/>
          </a:prstGeom>
          <a:solidFill>
            <a:schemeClr val="bg1">
              <a:lumMod val="95000"/>
            </a:schemeClr>
          </a:solidFill>
          <a:ln w="25400" cap="flat" cmpd="sng" algn="ctr">
            <a:noFill/>
            <a:prstDash val="solid"/>
          </a:ln>
          <a:effectLst/>
        </p:spPr>
        <p:txBody>
          <a:bodyPr rtlCol="0" anchor="ctr"/>
          <a:lstStyle/>
          <a:p>
            <a:pPr marL="0" marR="0" indent="0" algn="ctr" defTabSz="1213927" eaLnBrk="1" fontAlgn="auto" latinLnBrk="0" hangingPunct="1">
              <a:lnSpc>
                <a:spcPct val="100000"/>
              </a:lnSpc>
              <a:spcBef>
                <a:spcPts val="0"/>
              </a:spcBef>
              <a:spcAft>
                <a:spcPts val="0"/>
              </a:spcAft>
              <a:buClrTx/>
              <a:buSzTx/>
              <a:buFontTx/>
              <a:buNone/>
              <a:tabLst/>
            </a:pPr>
            <a:endParaRPr kumimoji="0" lang="en-GB" sz="2389"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4"/>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5" name="Title 1"/>
          <p:cNvSpPr>
            <a:spLocks noGrp="1"/>
          </p:cNvSpPr>
          <p:nvPr>
            <p:ph type="title" hasCustomPrompt="1"/>
          </p:nvPr>
        </p:nvSpPr>
        <p:spPr>
          <a:xfrm>
            <a:off x="596639" y="230192"/>
            <a:ext cx="10991923" cy="906196"/>
          </a:xfrm>
          <a:prstGeom prst="rect">
            <a:avLst/>
          </a:prstGeom>
          <a:solidFill>
            <a:srgbClr val="FFFFFF">
              <a:alpha val="34118"/>
            </a:srgbClr>
          </a:solidFill>
          <a:ln>
            <a:noFill/>
          </a:ln>
        </p:spPr>
        <p:txBody>
          <a:bodyPr vert="horz" wrap="square" lIns="0" tIns="45716" rIns="91431" bIns="45716" numCol="1" anchor="ctr" anchorCtr="0" compatLnSpc="1">
            <a:prstTxWarp prst="textNoShape">
              <a:avLst/>
            </a:prstTxWarp>
          </a:bodyPr>
          <a:lstStyle>
            <a:lvl1pPr>
              <a:defRPr lang="en-GB" sz="3187" b="0" noProof="0" dirty="0">
                <a:solidFill>
                  <a:schemeClr val="tx2"/>
                </a:solidFill>
                <a:latin typeface="+mn-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118369498"/>
      </p:ext>
    </p:extLst>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599"/>
          </a:xfrm>
        </p:spPr>
        <p:txBody>
          <a:bodyPr anchor="b"/>
          <a:lstStyle>
            <a:lvl1pPr algn="ctr">
              <a:defRPr sz="5949"/>
            </a:lvl1pPr>
          </a:lstStyle>
          <a:p>
            <a:r>
              <a:rPr lang="en-US"/>
              <a:t>Click to edit Master title style</a:t>
            </a:r>
          </a:p>
        </p:txBody>
      </p:sp>
      <p:sp>
        <p:nvSpPr>
          <p:cNvPr id="3" name="Subtitle 2"/>
          <p:cNvSpPr>
            <a:spLocks noGrp="1"/>
          </p:cNvSpPr>
          <p:nvPr>
            <p:ph type="subTitle" idx="1"/>
          </p:nvPr>
        </p:nvSpPr>
        <p:spPr>
          <a:xfrm>
            <a:off x="1524000" y="3602037"/>
            <a:ext cx="9144000" cy="1655763"/>
          </a:xfrm>
        </p:spPr>
        <p:txBody>
          <a:bodyPr/>
          <a:lstStyle>
            <a:lvl1pPr marL="0" indent="0" algn="ctr">
              <a:buNone/>
              <a:defRPr sz="2379"/>
            </a:lvl1pPr>
            <a:lvl2pPr marL="453281" indent="0" algn="ctr">
              <a:buNone/>
              <a:defRPr sz="1984"/>
            </a:lvl2pPr>
            <a:lvl3pPr marL="906561" indent="0" algn="ctr">
              <a:buNone/>
              <a:defRPr sz="1784"/>
            </a:lvl3pPr>
            <a:lvl4pPr marL="1359841" indent="0" algn="ctr">
              <a:buNone/>
              <a:defRPr sz="1587"/>
            </a:lvl4pPr>
            <a:lvl5pPr marL="1813121" indent="0" algn="ctr">
              <a:buNone/>
              <a:defRPr sz="1587"/>
            </a:lvl5pPr>
            <a:lvl6pPr marL="2266402" indent="0" algn="ctr">
              <a:buNone/>
              <a:defRPr sz="1587"/>
            </a:lvl6pPr>
            <a:lvl7pPr marL="2719683" indent="0" algn="ctr">
              <a:buNone/>
              <a:defRPr sz="1587"/>
            </a:lvl7pPr>
            <a:lvl8pPr marL="3172963" indent="0" algn="ctr">
              <a:buNone/>
              <a:defRPr sz="1587"/>
            </a:lvl8pPr>
            <a:lvl9pPr marL="3626244" indent="0" algn="ctr">
              <a:buNone/>
              <a:defRPr sz="1587"/>
            </a:lvl9pPr>
          </a:lstStyle>
          <a:p>
            <a:r>
              <a:rPr lang="en-US"/>
              <a:t>Click to edit Master subtitle style</a:t>
            </a:r>
          </a:p>
        </p:txBody>
      </p:sp>
      <p:sp>
        <p:nvSpPr>
          <p:cNvPr id="4" name="Date Placeholder 3"/>
          <p:cNvSpPr>
            <a:spLocks noGrp="1"/>
          </p:cNvSpPr>
          <p:nvPr>
            <p:ph type="dt" sz="half" idx="10"/>
          </p:nvPr>
        </p:nvSpPr>
        <p:spPr/>
        <p:txBody>
          <a:bodyPr/>
          <a:lstStyle/>
          <a:p>
            <a:fld id="{C72923FC-CBEC-424F-88C7-75CFC6E789E1}" type="datetime1">
              <a:rPr lang="en-US" smtClean="0"/>
              <a:t>4/15/2024</a:t>
            </a:fld>
            <a:endParaRPr lang="en-US"/>
          </a:p>
        </p:txBody>
      </p:sp>
      <p:sp>
        <p:nvSpPr>
          <p:cNvPr id="5" name="Footer Placeholder 4"/>
          <p:cNvSpPr>
            <a:spLocks noGrp="1"/>
          </p:cNvSpPr>
          <p:nvPr>
            <p:ph type="ftr" sz="quarter" idx="11"/>
          </p:nvPr>
        </p:nvSpPr>
        <p:spPr/>
        <p:txBody>
          <a:bodyPr/>
          <a:lstStyle/>
          <a:p>
            <a:r>
              <a:rPr lang="en-US"/>
              <a:t>Click to Add Presenter Name, Title, Company</a:t>
            </a:r>
          </a:p>
        </p:txBody>
      </p:sp>
      <p:sp>
        <p:nvSpPr>
          <p:cNvPr id="6" name="Slide Number Placeholder 5"/>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12294472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4294725-244A-4B1C-B1A6-59ABD9F25438}" type="datetime1">
              <a:rPr lang="en-US" smtClean="0"/>
              <a:t>4/15/2024</a:t>
            </a:fld>
            <a:endParaRPr lang="en-US"/>
          </a:p>
        </p:txBody>
      </p:sp>
      <p:sp>
        <p:nvSpPr>
          <p:cNvPr id="5" name="Footer Placeholder 4"/>
          <p:cNvSpPr>
            <a:spLocks noGrp="1"/>
          </p:cNvSpPr>
          <p:nvPr>
            <p:ph type="ftr" sz="quarter" idx="11"/>
          </p:nvPr>
        </p:nvSpPr>
        <p:spPr/>
        <p:txBody>
          <a:bodyPr/>
          <a:lstStyle/>
          <a:p>
            <a:r>
              <a:rPr lang="en-US"/>
              <a:t>Click to Add Presenter Name, Title, Company</a:t>
            </a:r>
          </a:p>
        </p:txBody>
      </p:sp>
      <p:sp>
        <p:nvSpPr>
          <p:cNvPr id="6" name="Slide Number Placeholder 5"/>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42001578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5949"/>
            </a:lvl1pPr>
          </a:lstStyle>
          <a:p>
            <a:r>
              <a:rPr lang="en-US"/>
              <a:t>Click to edit Master title style</a:t>
            </a:r>
          </a:p>
        </p:txBody>
      </p:sp>
      <p:sp>
        <p:nvSpPr>
          <p:cNvPr id="3" name="Text Placeholder 2"/>
          <p:cNvSpPr>
            <a:spLocks noGrp="1"/>
          </p:cNvSpPr>
          <p:nvPr>
            <p:ph type="body" idx="1"/>
          </p:nvPr>
        </p:nvSpPr>
        <p:spPr>
          <a:xfrm>
            <a:off x="831851" y="4589465"/>
            <a:ext cx="10515600" cy="1500188"/>
          </a:xfrm>
        </p:spPr>
        <p:txBody>
          <a:bodyPr/>
          <a:lstStyle>
            <a:lvl1pPr marL="0" indent="0">
              <a:buNone/>
              <a:defRPr sz="2379">
                <a:solidFill>
                  <a:schemeClr val="tx1">
                    <a:tint val="75000"/>
                  </a:schemeClr>
                </a:solidFill>
              </a:defRPr>
            </a:lvl1pPr>
            <a:lvl2pPr marL="453281" indent="0">
              <a:buNone/>
              <a:defRPr sz="1984">
                <a:solidFill>
                  <a:schemeClr val="tx1">
                    <a:tint val="75000"/>
                  </a:schemeClr>
                </a:solidFill>
              </a:defRPr>
            </a:lvl2pPr>
            <a:lvl3pPr marL="906561" indent="0">
              <a:buNone/>
              <a:defRPr sz="1784">
                <a:solidFill>
                  <a:schemeClr val="tx1">
                    <a:tint val="75000"/>
                  </a:schemeClr>
                </a:solidFill>
              </a:defRPr>
            </a:lvl3pPr>
            <a:lvl4pPr marL="1359841" indent="0">
              <a:buNone/>
              <a:defRPr sz="1587">
                <a:solidFill>
                  <a:schemeClr val="tx1">
                    <a:tint val="75000"/>
                  </a:schemeClr>
                </a:solidFill>
              </a:defRPr>
            </a:lvl4pPr>
            <a:lvl5pPr marL="1813121" indent="0">
              <a:buNone/>
              <a:defRPr sz="1587">
                <a:solidFill>
                  <a:schemeClr val="tx1">
                    <a:tint val="75000"/>
                  </a:schemeClr>
                </a:solidFill>
              </a:defRPr>
            </a:lvl5pPr>
            <a:lvl6pPr marL="2266402" indent="0">
              <a:buNone/>
              <a:defRPr sz="1587">
                <a:solidFill>
                  <a:schemeClr val="tx1">
                    <a:tint val="75000"/>
                  </a:schemeClr>
                </a:solidFill>
              </a:defRPr>
            </a:lvl6pPr>
            <a:lvl7pPr marL="2719683" indent="0">
              <a:buNone/>
              <a:defRPr sz="1587">
                <a:solidFill>
                  <a:schemeClr val="tx1">
                    <a:tint val="75000"/>
                  </a:schemeClr>
                </a:solidFill>
              </a:defRPr>
            </a:lvl7pPr>
            <a:lvl8pPr marL="3172963" indent="0">
              <a:buNone/>
              <a:defRPr sz="1587">
                <a:solidFill>
                  <a:schemeClr val="tx1">
                    <a:tint val="75000"/>
                  </a:schemeClr>
                </a:solidFill>
              </a:defRPr>
            </a:lvl8pPr>
            <a:lvl9pPr marL="3626244" indent="0">
              <a:buNone/>
              <a:defRPr sz="158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B8BC457-2F92-4B48-A4F0-8E1F3E20D818}" type="datetime1">
              <a:rPr lang="en-US" smtClean="0"/>
              <a:t>4/15/2024</a:t>
            </a:fld>
            <a:endParaRPr lang="en-US"/>
          </a:p>
        </p:txBody>
      </p:sp>
      <p:sp>
        <p:nvSpPr>
          <p:cNvPr id="5" name="Footer Placeholder 4"/>
          <p:cNvSpPr>
            <a:spLocks noGrp="1"/>
          </p:cNvSpPr>
          <p:nvPr>
            <p:ph type="ftr" sz="quarter" idx="11"/>
          </p:nvPr>
        </p:nvSpPr>
        <p:spPr/>
        <p:txBody>
          <a:bodyPr/>
          <a:lstStyle/>
          <a:p>
            <a:r>
              <a:rPr lang="en-US"/>
              <a:t>Click to Add Presenter Name, Title, Company</a:t>
            </a:r>
          </a:p>
        </p:txBody>
      </p:sp>
      <p:sp>
        <p:nvSpPr>
          <p:cNvPr id="6" name="Slide Number Placeholder 5"/>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6621919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CAE2A10-0039-443B-8E68-9F6588C38A83}" type="datetime1">
              <a:rPr lang="en-US" smtClean="0"/>
              <a:t>4/15/2024</a:t>
            </a:fld>
            <a:endParaRPr lang="en-US"/>
          </a:p>
        </p:txBody>
      </p:sp>
      <p:sp>
        <p:nvSpPr>
          <p:cNvPr id="6" name="Footer Placeholder 5"/>
          <p:cNvSpPr>
            <a:spLocks noGrp="1"/>
          </p:cNvSpPr>
          <p:nvPr>
            <p:ph type="ftr" sz="quarter" idx="11"/>
          </p:nvPr>
        </p:nvSpPr>
        <p:spPr/>
        <p:txBody>
          <a:bodyPr/>
          <a:lstStyle/>
          <a:p>
            <a:r>
              <a:rPr lang="en-US"/>
              <a:t>Click to Add Presenter Name, Title, Company</a:t>
            </a:r>
          </a:p>
        </p:txBody>
      </p:sp>
      <p:sp>
        <p:nvSpPr>
          <p:cNvPr id="7" name="Slide Number Placeholder 6"/>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34275964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6"/>
            <a:ext cx="10515600" cy="1325562"/>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379" b="1"/>
            </a:lvl1pPr>
            <a:lvl2pPr marL="453281" indent="0">
              <a:buNone/>
              <a:defRPr sz="1984" b="1"/>
            </a:lvl2pPr>
            <a:lvl3pPr marL="906561" indent="0">
              <a:buNone/>
              <a:defRPr sz="1784" b="1"/>
            </a:lvl3pPr>
            <a:lvl4pPr marL="1359841" indent="0">
              <a:buNone/>
              <a:defRPr sz="1587" b="1"/>
            </a:lvl4pPr>
            <a:lvl5pPr marL="1813121" indent="0">
              <a:buNone/>
              <a:defRPr sz="1587" b="1"/>
            </a:lvl5pPr>
            <a:lvl6pPr marL="2266402" indent="0">
              <a:buNone/>
              <a:defRPr sz="1587" b="1"/>
            </a:lvl6pPr>
            <a:lvl7pPr marL="2719683" indent="0">
              <a:buNone/>
              <a:defRPr sz="1587" b="1"/>
            </a:lvl7pPr>
            <a:lvl8pPr marL="3172963" indent="0">
              <a:buNone/>
              <a:defRPr sz="1587" b="1"/>
            </a:lvl8pPr>
            <a:lvl9pPr marL="3626244" indent="0">
              <a:buNone/>
              <a:defRPr sz="1587"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379" b="1"/>
            </a:lvl1pPr>
            <a:lvl2pPr marL="453281" indent="0">
              <a:buNone/>
              <a:defRPr sz="1984" b="1"/>
            </a:lvl2pPr>
            <a:lvl3pPr marL="906561" indent="0">
              <a:buNone/>
              <a:defRPr sz="1784" b="1"/>
            </a:lvl3pPr>
            <a:lvl4pPr marL="1359841" indent="0">
              <a:buNone/>
              <a:defRPr sz="1587" b="1"/>
            </a:lvl4pPr>
            <a:lvl5pPr marL="1813121" indent="0">
              <a:buNone/>
              <a:defRPr sz="1587" b="1"/>
            </a:lvl5pPr>
            <a:lvl6pPr marL="2266402" indent="0">
              <a:buNone/>
              <a:defRPr sz="1587" b="1"/>
            </a:lvl6pPr>
            <a:lvl7pPr marL="2719683" indent="0">
              <a:buNone/>
              <a:defRPr sz="1587" b="1"/>
            </a:lvl7pPr>
            <a:lvl8pPr marL="3172963" indent="0">
              <a:buNone/>
              <a:defRPr sz="1587" b="1"/>
            </a:lvl8pPr>
            <a:lvl9pPr marL="3626244" indent="0">
              <a:buNone/>
              <a:defRPr sz="1587" b="1"/>
            </a:lvl9pPr>
          </a:lstStyle>
          <a:p>
            <a:pPr lvl="0"/>
            <a:r>
              <a:rPr lang="en-US"/>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D0773-A2F2-4D89-A0DD-E3B60BABF7C7}" type="datetime1">
              <a:rPr lang="en-US" smtClean="0"/>
              <a:t>4/15/2024</a:t>
            </a:fld>
            <a:endParaRPr lang="en-US"/>
          </a:p>
        </p:txBody>
      </p:sp>
      <p:sp>
        <p:nvSpPr>
          <p:cNvPr id="8" name="Footer Placeholder 7"/>
          <p:cNvSpPr>
            <a:spLocks noGrp="1"/>
          </p:cNvSpPr>
          <p:nvPr>
            <p:ph type="ftr" sz="quarter" idx="11"/>
          </p:nvPr>
        </p:nvSpPr>
        <p:spPr/>
        <p:txBody>
          <a:bodyPr/>
          <a:lstStyle/>
          <a:p>
            <a:r>
              <a:rPr lang="en-US"/>
              <a:t>Click to Add Presenter Name, Title, Company</a:t>
            </a:r>
          </a:p>
        </p:txBody>
      </p:sp>
      <p:sp>
        <p:nvSpPr>
          <p:cNvPr id="9" name="Slide Number Placeholder 8"/>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31149191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817236F-B05C-4627-973F-1C5AFD231821}" type="datetime1">
              <a:rPr lang="en-US" smtClean="0"/>
              <a:t>4/15/2024</a:t>
            </a:fld>
            <a:endParaRPr lang="en-US"/>
          </a:p>
        </p:txBody>
      </p:sp>
      <p:sp>
        <p:nvSpPr>
          <p:cNvPr id="4" name="Footer Placeholder 3"/>
          <p:cNvSpPr>
            <a:spLocks noGrp="1"/>
          </p:cNvSpPr>
          <p:nvPr>
            <p:ph type="ftr" sz="quarter" idx="11"/>
          </p:nvPr>
        </p:nvSpPr>
        <p:spPr/>
        <p:txBody>
          <a:bodyPr/>
          <a:lstStyle/>
          <a:p>
            <a:r>
              <a:rPr lang="en-US"/>
              <a:t>Click to Add Presenter Name, Title, Company</a:t>
            </a:r>
          </a:p>
        </p:txBody>
      </p:sp>
      <p:sp>
        <p:nvSpPr>
          <p:cNvPr id="5" name="Slide Number Placeholder 4"/>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28696215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C8D7A0-534C-4275-AA4F-C9270C04FC64}" type="datetime1">
              <a:rPr lang="en-US" smtClean="0"/>
              <a:t>4/15/2024</a:t>
            </a:fld>
            <a:endParaRPr lang="en-US"/>
          </a:p>
        </p:txBody>
      </p:sp>
      <p:sp>
        <p:nvSpPr>
          <p:cNvPr id="3" name="Footer Placeholder 2"/>
          <p:cNvSpPr>
            <a:spLocks noGrp="1"/>
          </p:cNvSpPr>
          <p:nvPr>
            <p:ph type="ftr" sz="quarter" idx="11"/>
          </p:nvPr>
        </p:nvSpPr>
        <p:spPr/>
        <p:txBody>
          <a:bodyPr/>
          <a:lstStyle/>
          <a:p>
            <a:r>
              <a:rPr lang="en-US"/>
              <a:t>Click to Add Presenter Name, Title, Company</a:t>
            </a:r>
          </a:p>
        </p:txBody>
      </p:sp>
      <p:sp>
        <p:nvSpPr>
          <p:cNvPr id="4" name="Slide Number Placeholder 3"/>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621558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4294725-244A-4B1C-B1A6-59ABD9F25438}" type="datetime1">
              <a:rPr lang="en-US" smtClean="0"/>
              <a:t>4/15/2024</a:t>
            </a:fld>
            <a:endParaRPr lang="en-US"/>
          </a:p>
        </p:txBody>
      </p:sp>
      <p:sp>
        <p:nvSpPr>
          <p:cNvPr id="5" name="Footer Placeholder 4"/>
          <p:cNvSpPr>
            <a:spLocks noGrp="1"/>
          </p:cNvSpPr>
          <p:nvPr>
            <p:ph type="ftr" sz="quarter" idx="11"/>
          </p:nvPr>
        </p:nvSpPr>
        <p:spPr/>
        <p:txBody>
          <a:bodyPr/>
          <a:lstStyle/>
          <a:p>
            <a:r>
              <a:rPr lang="en-US"/>
              <a:t>Click to Add Presenter Name, Title, Company</a:t>
            </a:r>
          </a:p>
        </p:txBody>
      </p:sp>
      <p:sp>
        <p:nvSpPr>
          <p:cNvPr id="6" name="Slide Number Placeholder 5"/>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17011559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199"/>
            <a:ext cx="3932237" cy="1600200"/>
          </a:xfrm>
        </p:spPr>
        <p:txBody>
          <a:bodyPr anchor="b"/>
          <a:lstStyle>
            <a:lvl1pPr>
              <a:defRPr sz="3173"/>
            </a:lvl1pPr>
          </a:lstStyle>
          <a:p>
            <a:r>
              <a:rPr lang="en-US"/>
              <a:t>Click to edit Master title style</a:t>
            </a:r>
          </a:p>
        </p:txBody>
      </p:sp>
      <p:sp>
        <p:nvSpPr>
          <p:cNvPr id="3" name="Content Placeholder 2"/>
          <p:cNvSpPr>
            <a:spLocks noGrp="1"/>
          </p:cNvSpPr>
          <p:nvPr>
            <p:ph idx="1"/>
          </p:nvPr>
        </p:nvSpPr>
        <p:spPr>
          <a:xfrm>
            <a:off x="5183188" y="987427"/>
            <a:ext cx="6172200" cy="4873626"/>
          </a:xfrm>
        </p:spPr>
        <p:txBody>
          <a:bodyPr/>
          <a:lstStyle>
            <a:lvl1pPr>
              <a:defRPr sz="3173"/>
            </a:lvl1pPr>
            <a:lvl2pPr>
              <a:defRPr sz="2776"/>
            </a:lvl2pPr>
            <a:lvl3pPr>
              <a:defRPr sz="2379"/>
            </a:lvl3pPr>
            <a:lvl4pPr>
              <a:defRPr sz="1984"/>
            </a:lvl4pPr>
            <a:lvl5pPr>
              <a:defRPr sz="1984"/>
            </a:lvl5pPr>
            <a:lvl6pPr>
              <a:defRPr sz="1984"/>
            </a:lvl6pPr>
            <a:lvl7pPr>
              <a:defRPr sz="1984"/>
            </a:lvl7pPr>
            <a:lvl8pPr>
              <a:defRPr sz="1984"/>
            </a:lvl8pPr>
            <a:lvl9pPr>
              <a:defRPr sz="198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2"/>
            <a:ext cx="3932237" cy="3811588"/>
          </a:xfrm>
        </p:spPr>
        <p:txBody>
          <a:bodyPr/>
          <a:lstStyle>
            <a:lvl1pPr marL="0" indent="0">
              <a:buNone/>
              <a:defRPr sz="1587"/>
            </a:lvl1pPr>
            <a:lvl2pPr marL="453281" indent="0">
              <a:buNone/>
              <a:defRPr sz="1389"/>
            </a:lvl2pPr>
            <a:lvl3pPr marL="906561" indent="0">
              <a:buNone/>
              <a:defRPr sz="1189"/>
            </a:lvl3pPr>
            <a:lvl4pPr marL="1359841" indent="0">
              <a:buNone/>
              <a:defRPr sz="992"/>
            </a:lvl4pPr>
            <a:lvl5pPr marL="1813121" indent="0">
              <a:buNone/>
              <a:defRPr sz="992"/>
            </a:lvl5pPr>
            <a:lvl6pPr marL="2266402" indent="0">
              <a:buNone/>
              <a:defRPr sz="992"/>
            </a:lvl6pPr>
            <a:lvl7pPr marL="2719683" indent="0">
              <a:buNone/>
              <a:defRPr sz="992"/>
            </a:lvl7pPr>
            <a:lvl8pPr marL="3172963" indent="0">
              <a:buNone/>
              <a:defRPr sz="992"/>
            </a:lvl8pPr>
            <a:lvl9pPr marL="3626244" indent="0">
              <a:buNone/>
              <a:defRPr sz="992"/>
            </a:lvl9pPr>
          </a:lstStyle>
          <a:p>
            <a:pPr lvl="0"/>
            <a:r>
              <a:rPr lang="en-US"/>
              <a:t>Click to edit Master text styles</a:t>
            </a:r>
          </a:p>
        </p:txBody>
      </p:sp>
      <p:sp>
        <p:nvSpPr>
          <p:cNvPr id="5" name="Date Placeholder 4"/>
          <p:cNvSpPr>
            <a:spLocks noGrp="1"/>
          </p:cNvSpPr>
          <p:nvPr>
            <p:ph type="dt" sz="half" idx="10"/>
          </p:nvPr>
        </p:nvSpPr>
        <p:spPr/>
        <p:txBody>
          <a:bodyPr/>
          <a:lstStyle/>
          <a:p>
            <a:fld id="{3651EC63-3ECF-4EDE-8676-B220EFBCEEAF}" type="datetime1">
              <a:rPr lang="en-US" smtClean="0"/>
              <a:t>4/15/2024</a:t>
            </a:fld>
            <a:endParaRPr lang="en-US"/>
          </a:p>
        </p:txBody>
      </p:sp>
      <p:sp>
        <p:nvSpPr>
          <p:cNvPr id="6" name="Footer Placeholder 5"/>
          <p:cNvSpPr>
            <a:spLocks noGrp="1"/>
          </p:cNvSpPr>
          <p:nvPr>
            <p:ph type="ftr" sz="quarter" idx="11"/>
          </p:nvPr>
        </p:nvSpPr>
        <p:spPr/>
        <p:txBody>
          <a:bodyPr/>
          <a:lstStyle/>
          <a:p>
            <a:r>
              <a:rPr lang="en-US"/>
              <a:t>Click to Add Presenter Name, Title, Company</a:t>
            </a:r>
          </a:p>
        </p:txBody>
      </p:sp>
      <p:sp>
        <p:nvSpPr>
          <p:cNvPr id="7" name="Slide Number Placeholder 6"/>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21025885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199"/>
            <a:ext cx="3932237" cy="1600200"/>
          </a:xfrm>
        </p:spPr>
        <p:txBody>
          <a:bodyPr anchor="b"/>
          <a:lstStyle>
            <a:lvl1pPr>
              <a:defRPr sz="3173"/>
            </a:lvl1pPr>
          </a:lstStyle>
          <a:p>
            <a:r>
              <a:rPr lang="en-US"/>
              <a:t>Click to edit Master title style</a:t>
            </a:r>
          </a:p>
        </p:txBody>
      </p:sp>
      <p:sp>
        <p:nvSpPr>
          <p:cNvPr id="3" name="Picture Placeholder 2"/>
          <p:cNvSpPr>
            <a:spLocks noGrp="1" noChangeAspect="1"/>
          </p:cNvSpPr>
          <p:nvPr>
            <p:ph type="pic" idx="1"/>
          </p:nvPr>
        </p:nvSpPr>
        <p:spPr>
          <a:xfrm>
            <a:off x="5183188" y="987427"/>
            <a:ext cx="6172200" cy="4873626"/>
          </a:xfrm>
        </p:spPr>
        <p:txBody>
          <a:bodyPr anchor="t"/>
          <a:lstStyle>
            <a:lvl1pPr marL="0" indent="0">
              <a:buNone/>
              <a:defRPr sz="3173"/>
            </a:lvl1pPr>
            <a:lvl2pPr marL="453281" indent="0">
              <a:buNone/>
              <a:defRPr sz="2776"/>
            </a:lvl2pPr>
            <a:lvl3pPr marL="906561" indent="0">
              <a:buNone/>
              <a:defRPr sz="2379"/>
            </a:lvl3pPr>
            <a:lvl4pPr marL="1359841" indent="0">
              <a:buNone/>
              <a:defRPr sz="1984"/>
            </a:lvl4pPr>
            <a:lvl5pPr marL="1813121" indent="0">
              <a:buNone/>
              <a:defRPr sz="1984"/>
            </a:lvl5pPr>
            <a:lvl6pPr marL="2266402" indent="0">
              <a:buNone/>
              <a:defRPr sz="1984"/>
            </a:lvl6pPr>
            <a:lvl7pPr marL="2719683" indent="0">
              <a:buNone/>
              <a:defRPr sz="1984"/>
            </a:lvl7pPr>
            <a:lvl8pPr marL="3172963" indent="0">
              <a:buNone/>
              <a:defRPr sz="1984"/>
            </a:lvl8pPr>
            <a:lvl9pPr marL="3626244" indent="0">
              <a:buNone/>
              <a:defRPr sz="1984"/>
            </a:lvl9pPr>
          </a:lstStyle>
          <a:p>
            <a:r>
              <a:rPr lang="en-US"/>
              <a:t>Click icon to add picture</a:t>
            </a:r>
          </a:p>
        </p:txBody>
      </p:sp>
      <p:sp>
        <p:nvSpPr>
          <p:cNvPr id="4" name="Text Placeholder 3"/>
          <p:cNvSpPr>
            <a:spLocks noGrp="1"/>
          </p:cNvSpPr>
          <p:nvPr>
            <p:ph type="body" sz="half" idx="2"/>
          </p:nvPr>
        </p:nvSpPr>
        <p:spPr>
          <a:xfrm>
            <a:off x="839788" y="2057402"/>
            <a:ext cx="3932237" cy="3811588"/>
          </a:xfrm>
        </p:spPr>
        <p:txBody>
          <a:bodyPr/>
          <a:lstStyle>
            <a:lvl1pPr marL="0" indent="0">
              <a:buNone/>
              <a:defRPr sz="1587"/>
            </a:lvl1pPr>
            <a:lvl2pPr marL="453281" indent="0">
              <a:buNone/>
              <a:defRPr sz="1389"/>
            </a:lvl2pPr>
            <a:lvl3pPr marL="906561" indent="0">
              <a:buNone/>
              <a:defRPr sz="1189"/>
            </a:lvl3pPr>
            <a:lvl4pPr marL="1359841" indent="0">
              <a:buNone/>
              <a:defRPr sz="992"/>
            </a:lvl4pPr>
            <a:lvl5pPr marL="1813121" indent="0">
              <a:buNone/>
              <a:defRPr sz="992"/>
            </a:lvl5pPr>
            <a:lvl6pPr marL="2266402" indent="0">
              <a:buNone/>
              <a:defRPr sz="992"/>
            </a:lvl6pPr>
            <a:lvl7pPr marL="2719683" indent="0">
              <a:buNone/>
              <a:defRPr sz="992"/>
            </a:lvl7pPr>
            <a:lvl8pPr marL="3172963" indent="0">
              <a:buNone/>
              <a:defRPr sz="992"/>
            </a:lvl8pPr>
            <a:lvl9pPr marL="3626244" indent="0">
              <a:buNone/>
              <a:defRPr sz="992"/>
            </a:lvl9pPr>
          </a:lstStyle>
          <a:p>
            <a:pPr lvl="0"/>
            <a:r>
              <a:rPr lang="en-US"/>
              <a:t>Click to edit Master text styles</a:t>
            </a:r>
          </a:p>
        </p:txBody>
      </p:sp>
      <p:sp>
        <p:nvSpPr>
          <p:cNvPr id="5" name="Date Placeholder 4"/>
          <p:cNvSpPr>
            <a:spLocks noGrp="1"/>
          </p:cNvSpPr>
          <p:nvPr>
            <p:ph type="dt" sz="half" idx="10"/>
          </p:nvPr>
        </p:nvSpPr>
        <p:spPr/>
        <p:txBody>
          <a:bodyPr/>
          <a:lstStyle/>
          <a:p>
            <a:fld id="{A7CB4E43-87BC-4E21-98D7-4F630A844A54}" type="datetime1">
              <a:rPr lang="en-US" smtClean="0"/>
              <a:t>4/15/2024</a:t>
            </a:fld>
            <a:endParaRPr lang="en-US"/>
          </a:p>
        </p:txBody>
      </p:sp>
      <p:sp>
        <p:nvSpPr>
          <p:cNvPr id="6" name="Footer Placeholder 5"/>
          <p:cNvSpPr>
            <a:spLocks noGrp="1"/>
          </p:cNvSpPr>
          <p:nvPr>
            <p:ph type="ftr" sz="quarter" idx="11"/>
          </p:nvPr>
        </p:nvSpPr>
        <p:spPr/>
        <p:txBody>
          <a:bodyPr/>
          <a:lstStyle/>
          <a:p>
            <a:r>
              <a:rPr lang="en-US"/>
              <a:t>Click to Add Presenter Name, Title, Company</a:t>
            </a:r>
          </a:p>
        </p:txBody>
      </p:sp>
      <p:sp>
        <p:nvSpPr>
          <p:cNvPr id="7" name="Slide Number Placeholder 6"/>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29080655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27D35FC-F078-4C91-9C24-40ABB6E2ED6C}" type="datetime1">
              <a:rPr lang="en-US" smtClean="0"/>
              <a:t>4/15/2024</a:t>
            </a:fld>
            <a:endParaRPr lang="en-US"/>
          </a:p>
        </p:txBody>
      </p:sp>
      <p:sp>
        <p:nvSpPr>
          <p:cNvPr id="5" name="Footer Placeholder 4"/>
          <p:cNvSpPr>
            <a:spLocks noGrp="1"/>
          </p:cNvSpPr>
          <p:nvPr>
            <p:ph type="ftr" sz="quarter" idx="11"/>
          </p:nvPr>
        </p:nvSpPr>
        <p:spPr/>
        <p:txBody>
          <a:bodyPr/>
          <a:lstStyle/>
          <a:p>
            <a:r>
              <a:rPr lang="en-US"/>
              <a:t>Click to Add Presenter Name, Title, Company</a:t>
            </a:r>
          </a:p>
        </p:txBody>
      </p:sp>
      <p:sp>
        <p:nvSpPr>
          <p:cNvPr id="6" name="Slide Number Placeholder 5"/>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13129032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4"/>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3" y="365124"/>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B488AE-9E01-4863-AE0A-47AC2513C832}" type="datetime1">
              <a:rPr lang="en-US" smtClean="0"/>
              <a:t>4/15/2024</a:t>
            </a:fld>
            <a:endParaRPr lang="en-US"/>
          </a:p>
        </p:txBody>
      </p:sp>
      <p:sp>
        <p:nvSpPr>
          <p:cNvPr id="5" name="Footer Placeholder 4"/>
          <p:cNvSpPr>
            <a:spLocks noGrp="1"/>
          </p:cNvSpPr>
          <p:nvPr>
            <p:ph type="ftr" sz="quarter" idx="11"/>
          </p:nvPr>
        </p:nvSpPr>
        <p:spPr/>
        <p:txBody>
          <a:bodyPr/>
          <a:lstStyle/>
          <a:p>
            <a:r>
              <a:rPr lang="en-US"/>
              <a:t>Click to Add Presenter Name, Title, Company</a:t>
            </a:r>
          </a:p>
        </p:txBody>
      </p:sp>
      <p:sp>
        <p:nvSpPr>
          <p:cNvPr id="6" name="Slide Number Placeholder 5"/>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3191314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4" name="Title 3"/>
          <p:cNvSpPr>
            <a:spLocks noGrp="1"/>
          </p:cNvSpPr>
          <p:nvPr>
            <p:ph type="title" hasCustomPrompt="1"/>
          </p:nvPr>
        </p:nvSpPr>
        <p:spPr/>
        <p:txBody>
          <a:bodyPr/>
          <a:lstStyle/>
          <a:p>
            <a:r>
              <a:rPr lang="en-GB" noProof="0"/>
              <a:t>Contact Information</a:t>
            </a:r>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20" name="Text Placeholder 5"/>
          <p:cNvSpPr>
            <a:spLocks noGrp="1"/>
          </p:cNvSpPr>
          <p:nvPr>
            <p:ph type="body" sz="quarter" idx="11" hasCustomPrompt="1"/>
          </p:nvPr>
        </p:nvSpPr>
        <p:spPr>
          <a:xfrm>
            <a:off x="588972" y="1515565"/>
            <a:ext cx="10995801" cy="415831"/>
          </a:xfrm>
          <a:prstGeom prst="rect">
            <a:avLst/>
          </a:prstGeom>
        </p:spPr>
        <p:txBody>
          <a:bodyPr lIns="144000" rIns="144000">
            <a:normAutofit/>
          </a:bodyPr>
          <a:lstStyle>
            <a:lvl1pPr marL="0" indent="0">
              <a:buFontTx/>
              <a:buNone/>
              <a:defRPr sz="1859" b="1" i="0"/>
            </a:lvl1pPr>
          </a:lstStyle>
          <a:p>
            <a:pPr lvl="0"/>
            <a:r>
              <a:rPr lang="en-GB" noProof="0"/>
              <a:t>Name</a:t>
            </a:r>
          </a:p>
        </p:txBody>
      </p:sp>
      <p:sp>
        <p:nvSpPr>
          <p:cNvPr id="21" name="Text Placeholder 2"/>
          <p:cNvSpPr>
            <a:spLocks noGrp="1"/>
          </p:cNvSpPr>
          <p:nvPr>
            <p:ph idx="13" hasCustomPrompt="1"/>
          </p:nvPr>
        </p:nvSpPr>
        <p:spPr bwMode="auto">
          <a:xfrm>
            <a:off x="588970" y="1911934"/>
            <a:ext cx="10986549" cy="478060"/>
          </a:xfrm>
          <a:prstGeom prst="rect">
            <a:avLst/>
          </a:prstGeom>
          <a:noFill/>
          <a:ln w="9525">
            <a:noFill/>
            <a:miter lim="800000"/>
            <a:headEnd/>
            <a:tailEnd/>
          </a:ln>
        </p:spPr>
        <p:txBody>
          <a:bodyPr vert="horz" wrap="square" lIns="72000" tIns="45716" rIns="72000" bIns="45716" numCol="1" anchor="t" anchorCtr="0" compatLnSpc="1">
            <a:prstTxWarp prst="textNoShape">
              <a:avLst/>
            </a:prstTxWarp>
          </a:bodyPr>
          <a:lstStyle>
            <a:lvl1pPr marL="98572" indent="0">
              <a:buNone/>
              <a:defRPr sz="1593"/>
            </a:lvl1pPr>
            <a:lvl2pPr marL="361430" indent="0">
              <a:buNone/>
              <a:defRPr/>
            </a:lvl2pPr>
            <a:lvl3pPr marL="715094" indent="0">
              <a:buNone/>
              <a:defRPr/>
            </a:lvl3pPr>
            <a:lvl4pPr marL="1092086" indent="0">
              <a:buNone/>
              <a:defRPr/>
            </a:lvl4pPr>
            <a:lvl5pPr marL="1378840" indent="0">
              <a:buNone/>
              <a:defRPr/>
            </a:lvl5pPr>
          </a:lstStyle>
          <a:p>
            <a:r>
              <a:rPr lang="en-GB" noProof="0"/>
              <a:t>Title</a:t>
            </a:r>
          </a:p>
        </p:txBody>
      </p:sp>
      <p:sp>
        <p:nvSpPr>
          <p:cNvPr id="22" name="Text Placeholder 2"/>
          <p:cNvSpPr>
            <a:spLocks noGrp="1"/>
          </p:cNvSpPr>
          <p:nvPr>
            <p:ph idx="16" hasCustomPrompt="1"/>
          </p:nvPr>
        </p:nvSpPr>
        <p:spPr bwMode="auto">
          <a:xfrm>
            <a:off x="1077863" y="3887050"/>
            <a:ext cx="10506181" cy="347313"/>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572" indent="0">
              <a:buNone/>
              <a:defRPr sz="1593"/>
            </a:lvl1pPr>
            <a:lvl2pPr marL="361430" indent="0">
              <a:buNone/>
              <a:defRPr/>
            </a:lvl2pPr>
            <a:lvl3pPr marL="715094" indent="0">
              <a:buNone/>
              <a:defRPr/>
            </a:lvl3pPr>
            <a:lvl4pPr marL="1092086" indent="0">
              <a:buNone/>
              <a:defRPr/>
            </a:lvl4pPr>
            <a:lvl5pPr marL="1378840" indent="0">
              <a:buNone/>
              <a:defRPr/>
            </a:lvl5pPr>
          </a:lstStyle>
          <a:p>
            <a:pPr lvl="0"/>
            <a:r>
              <a:rPr lang="en-GB" noProof="0"/>
              <a:t>+00 (0)00 0000 0000</a:t>
            </a:r>
          </a:p>
        </p:txBody>
      </p:sp>
      <p:sp>
        <p:nvSpPr>
          <p:cNvPr id="23" name="Text Placeholder 2"/>
          <p:cNvSpPr>
            <a:spLocks noGrp="1"/>
          </p:cNvSpPr>
          <p:nvPr>
            <p:ph idx="17" hasCustomPrompt="1"/>
          </p:nvPr>
        </p:nvSpPr>
        <p:spPr bwMode="auto">
          <a:xfrm>
            <a:off x="588970" y="5413418"/>
            <a:ext cx="10986549" cy="384871"/>
          </a:xfrm>
          <a:prstGeom prst="rect">
            <a:avLst/>
          </a:prstGeom>
          <a:noFill/>
          <a:ln w="9525">
            <a:noFill/>
            <a:miter lim="800000"/>
            <a:headEnd/>
            <a:tailEnd/>
          </a:ln>
        </p:spPr>
        <p:txBody>
          <a:bodyPr vert="horz" wrap="square" lIns="72000" tIns="45716" rIns="72000" bIns="45716" numCol="1" anchor="t" anchorCtr="0" compatLnSpc="1">
            <a:prstTxWarp prst="textNoShape">
              <a:avLst/>
            </a:prstTxWarp>
          </a:bodyPr>
          <a:lstStyle>
            <a:lvl1pPr marL="98572" indent="0">
              <a:buNone/>
              <a:defRPr sz="1593" b="1" i="0">
                <a:solidFill>
                  <a:schemeClr val="accent1"/>
                </a:solidFill>
              </a:defRPr>
            </a:lvl1pPr>
            <a:lvl2pPr marL="361430" indent="0">
              <a:buNone/>
              <a:defRPr/>
            </a:lvl2pPr>
            <a:lvl3pPr marL="715094" indent="0">
              <a:buNone/>
              <a:defRPr/>
            </a:lvl3pPr>
            <a:lvl4pPr marL="1092086" indent="0">
              <a:buNone/>
              <a:defRPr/>
            </a:lvl4pPr>
            <a:lvl5pPr marL="1378840" indent="0">
              <a:buNone/>
              <a:defRPr/>
            </a:lvl5pPr>
          </a:lstStyle>
          <a:p>
            <a:pPr lvl="0"/>
            <a:r>
              <a:rPr lang="en-GB" noProof="0"/>
              <a:t>www.gs1.org</a:t>
            </a:r>
          </a:p>
        </p:txBody>
      </p:sp>
      <p:sp>
        <p:nvSpPr>
          <p:cNvPr id="24" name="Text Placeholder 2"/>
          <p:cNvSpPr>
            <a:spLocks noGrp="1"/>
          </p:cNvSpPr>
          <p:nvPr>
            <p:ph idx="19" hasCustomPrompt="1"/>
          </p:nvPr>
        </p:nvSpPr>
        <p:spPr bwMode="auto">
          <a:xfrm>
            <a:off x="1077863" y="4895060"/>
            <a:ext cx="10506181" cy="336819"/>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572" indent="0">
              <a:buNone/>
              <a:defRPr sz="1593"/>
            </a:lvl1pPr>
            <a:lvl2pPr marL="361430" indent="0">
              <a:buNone/>
              <a:defRPr/>
            </a:lvl2pPr>
            <a:lvl3pPr marL="715094" indent="0">
              <a:buNone/>
              <a:defRPr/>
            </a:lvl3pPr>
            <a:lvl4pPr marL="1092086" indent="0">
              <a:buNone/>
              <a:defRPr/>
            </a:lvl4pPr>
            <a:lvl5pPr marL="1378840" indent="0">
              <a:buNone/>
              <a:defRPr/>
            </a:lvl5pPr>
          </a:lstStyle>
          <a:p>
            <a:pPr lvl="0"/>
            <a:r>
              <a:rPr lang="en-GB" noProof="0"/>
              <a:t>name@gs1.org</a:t>
            </a:r>
          </a:p>
        </p:txBody>
      </p:sp>
      <p:sp>
        <p:nvSpPr>
          <p:cNvPr id="27" name="Text Placeholder 2"/>
          <p:cNvSpPr>
            <a:spLocks noGrp="1"/>
          </p:cNvSpPr>
          <p:nvPr>
            <p:ph idx="22" hasCustomPrompt="1"/>
          </p:nvPr>
        </p:nvSpPr>
        <p:spPr bwMode="auto">
          <a:xfrm>
            <a:off x="588970" y="2374946"/>
            <a:ext cx="10986549" cy="1390836"/>
          </a:xfrm>
          <a:prstGeom prst="rect">
            <a:avLst/>
          </a:prstGeom>
          <a:noFill/>
          <a:ln w="9525">
            <a:noFill/>
            <a:miter lim="800000"/>
            <a:headEnd/>
            <a:tailEnd/>
          </a:ln>
        </p:spPr>
        <p:txBody>
          <a:bodyPr vert="horz" wrap="square" lIns="72000" tIns="45716" rIns="72000" bIns="45716" numCol="1" anchor="t" anchorCtr="0" compatLnSpc="1">
            <a:prstTxWarp prst="textNoShape">
              <a:avLst/>
            </a:prstTxWarp>
          </a:bodyPr>
          <a:lstStyle>
            <a:lvl1pPr marL="98572" indent="0">
              <a:buNone/>
              <a:defRPr sz="1593" b="0" baseline="0"/>
            </a:lvl1pPr>
            <a:lvl2pPr marL="361430" indent="0">
              <a:buNone/>
              <a:defRPr/>
            </a:lvl2pPr>
            <a:lvl3pPr marL="715094" indent="0">
              <a:buNone/>
              <a:defRPr/>
            </a:lvl3pPr>
            <a:lvl4pPr marL="1092086" indent="0">
              <a:buNone/>
              <a:defRPr/>
            </a:lvl4pPr>
            <a:lvl5pPr marL="1378840" indent="0">
              <a:buNone/>
              <a:defRPr/>
            </a:lvl5pPr>
          </a:lstStyle>
          <a:p>
            <a:pPr lvl="0"/>
            <a:r>
              <a:rPr lang="en-GB" noProof="0"/>
              <a:t>GS1 Address</a:t>
            </a:r>
          </a:p>
        </p:txBody>
      </p:sp>
      <p:sp>
        <p:nvSpPr>
          <p:cNvPr id="32" name="Text Placeholder 2"/>
          <p:cNvSpPr>
            <a:spLocks noGrp="1"/>
          </p:cNvSpPr>
          <p:nvPr>
            <p:ph idx="27" hasCustomPrompt="1"/>
          </p:nvPr>
        </p:nvSpPr>
        <p:spPr bwMode="auto">
          <a:xfrm>
            <a:off x="1077863" y="4222784"/>
            <a:ext cx="10506181" cy="347313"/>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572" indent="0">
              <a:buNone/>
              <a:defRPr sz="1593"/>
            </a:lvl1pPr>
            <a:lvl2pPr marL="361430" indent="0">
              <a:buNone/>
              <a:defRPr/>
            </a:lvl2pPr>
            <a:lvl3pPr marL="715094" indent="0">
              <a:buNone/>
              <a:defRPr/>
            </a:lvl3pPr>
            <a:lvl4pPr marL="1092086" indent="0">
              <a:buNone/>
              <a:defRPr/>
            </a:lvl4pPr>
            <a:lvl5pPr marL="1378840" indent="0">
              <a:buNone/>
              <a:defRPr/>
            </a:lvl5pPr>
          </a:lstStyle>
          <a:p>
            <a:pPr lvl="0"/>
            <a:r>
              <a:rPr lang="en-GB" noProof="0"/>
              <a:t>+00 (0)00 0000 0000</a:t>
            </a:r>
          </a:p>
        </p:txBody>
      </p:sp>
      <p:sp>
        <p:nvSpPr>
          <p:cNvPr id="33" name="Text Placeholder 2"/>
          <p:cNvSpPr>
            <a:spLocks noGrp="1"/>
          </p:cNvSpPr>
          <p:nvPr>
            <p:ph idx="28" hasCustomPrompt="1"/>
          </p:nvPr>
        </p:nvSpPr>
        <p:spPr bwMode="auto">
          <a:xfrm>
            <a:off x="1077863" y="4558519"/>
            <a:ext cx="10506181" cy="347313"/>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572" indent="0">
              <a:buNone/>
              <a:defRPr sz="1593"/>
            </a:lvl1pPr>
            <a:lvl2pPr marL="361430" indent="0">
              <a:buNone/>
              <a:defRPr/>
            </a:lvl2pPr>
            <a:lvl3pPr marL="715094" indent="0">
              <a:buNone/>
              <a:defRPr/>
            </a:lvl3pPr>
            <a:lvl4pPr marL="1092086" indent="0">
              <a:buNone/>
              <a:defRPr/>
            </a:lvl4pPr>
            <a:lvl5pPr marL="1378840" indent="0">
              <a:buNone/>
              <a:defRPr/>
            </a:lvl5pPr>
          </a:lstStyle>
          <a:p>
            <a:pPr lvl="0"/>
            <a:r>
              <a:rPr lang="en-GB" noProof="0"/>
              <a:t>+00 (0)00 0000 0000</a:t>
            </a:r>
          </a:p>
        </p:txBody>
      </p:sp>
      <p:sp>
        <p:nvSpPr>
          <p:cNvPr id="41" name="Text Placeholder 40"/>
          <p:cNvSpPr>
            <a:spLocks noGrp="1"/>
          </p:cNvSpPr>
          <p:nvPr>
            <p:ph type="body" sz="quarter" idx="33" hasCustomPrompt="1"/>
          </p:nvPr>
        </p:nvSpPr>
        <p:spPr>
          <a:xfrm>
            <a:off x="592195" y="3889057"/>
            <a:ext cx="388627" cy="354563"/>
          </a:xfrm>
          <a:prstGeom prst="rect">
            <a:avLst/>
          </a:prstGeom>
        </p:spPr>
        <p:txBody>
          <a:bodyPr vert="horz" lIns="72000" rIns="0"/>
          <a:lstStyle>
            <a:lvl1pPr marL="98572" indent="0" algn="l">
              <a:buNone/>
              <a:defRPr sz="1593" b="1" i="0"/>
            </a:lvl1pPr>
          </a:lstStyle>
          <a:p>
            <a:pPr lvl="0"/>
            <a:r>
              <a:rPr lang="en-GB" noProof="0"/>
              <a:t>T</a:t>
            </a:r>
          </a:p>
        </p:txBody>
      </p:sp>
      <p:sp>
        <p:nvSpPr>
          <p:cNvPr id="42" name="Text Placeholder 40"/>
          <p:cNvSpPr>
            <a:spLocks noGrp="1"/>
          </p:cNvSpPr>
          <p:nvPr>
            <p:ph type="body" sz="quarter" idx="34" hasCustomPrompt="1"/>
          </p:nvPr>
        </p:nvSpPr>
        <p:spPr>
          <a:xfrm>
            <a:off x="592195" y="4221378"/>
            <a:ext cx="388627" cy="354563"/>
          </a:xfrm>
          <a:prstGeom prst="rect">
            <a:avLst/>
          </a:prstGeom>
        </p:spPr>
        <p:txBody>
          <a:bodyPr vert="horz" lIns="72000" rIns="0"/>
          <a:lstStyle>
            <a:lvl1pPr marL="98572" indent="0" algn="l">
              <a:buNone/>
              <a:defRPr sz="1593" b="1" i="0"/>
            </a:lvl1pPr>
          </a:lstStyle>
          <a:p>
            <a:pPr lvl="0"/>
            <a:r>
              <a:rPr lang="en-GB" noProof="0"/>
              <a:t>D</a:t>
            </a:r>
          </a:p>
        </p:txBody>
      </p:sp>
      <p:sp>
        <p:nvSpPr>
          <p:cNvPr id="43" name="Text Placeholder 40"/>
          <p:cNvSpPr>
            <a:spLocks noGrp="1"/>
          </p:cNvSpPr>
          <p:nvPr>
            <p:ph type="body" sz="quarter" idx="35" hasCustomPrompt="1"/>
          </p:nvPr>
        </p:nvSpPr>
        <p:spPr>
          <a:xfrm>
            <a:off x="592195" y="4557933"/>
            <a:ext cx="388627" cy="354563"/>
          </a:xfrm>
          <a:prstGeom prst="rect">
            <a:avLst/>
          </a:prstGeom>
        </p:spPr>
        <p:txBody>
          <a:bodyPr vert="horz" lIns="72000" rIns="0"/>
          <a:lstStyle>
            <a:lvl1pPr marL="98572" indent="0" algn="l">
              <a:buNone/>
              <a:defRPr sz="1593" b="1" i="0"/>
            </a:lvl1pPr>
          </a:lstStyle>
          <a:p>
            <a:pPr lvl="0"/>
            <a:r>
              <a:rPr lang="en-GB" noProof="0"/>
              <a:t>M</a:t>
            </a:r>
          </a:p>
        </p:txBody>
      </p:sp>
      <p:sp>
        <p:nvSpPr>
          <p:cNvPr id="44" name="Text Placeholder 40"/>
          <p:cNvSpPr>
            <a:spLocks noGrp="1"/>
          </p:cNvSpPr>
          <p:nvPr>
            <p:ph type="body" sz="quarter" idx="36" hasCustomPrompt="1"/>
          </p:nvPr>
        </p:nvSpPr>
        <p:spPr>
          <a:xfrm>
            <a:off x="592195" y="4894839"/>
            <a:ext cx="388627" cy="354563"/>
          </a:xfrm>
          <a:prstGeom prst="rect">
            <a:avLst/>
          </a:prstGeom>
        </p:spPr>
        <p:txBody>
          <a:bodyPr vert="horz" lIns="72000" rIns="0"/>
          <a:lstStyle>
            <a:lvl1pPr marL="98572" indent="0" algn="l">
              <a:buNone/>
              <a:defRPr sz="1593" b="1" i="0"/>
            </a:lvl1pPr>
          </a:lstStyle>
          <a:p>
            <a:pPr lvl="0"/>
            <a:r>
              <a:rPr lang="en-GB" noProof="0"/>
              <a:t>E</a:t>
            </a:r>
          </a:p>
        </p:txBody>
      </p:sp>
    </p:spTree>
    <p:extLst>
      <p:ext uri="{BB962C8B-B14F-4D97-AF65-F5344CB8AC3E}">
        <p14:creationId xmlns:p14="http://schemas.microsoft.com/office/powerpoint/2010/main" val="6768638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with Heading">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596981" y="1455919"/>
            <a:ext cx="10995323" cy="498082"/>
          </a:xfrm>
          <a:prstGeom prst="rect">
            <a:avLst/>
          </a:prstGeom>
        </p:spPr>
        <p:txBody>
          <a:bodyPr>
            <a:noAutofit/>
          </a:bodyPr>
          <a:lstStyle>
            <a:lvl1pPr marL="0" indent="0">
              <a:lnSpc>
                <a:spcPct val="100000"/>
              </a:lnSpc>
              <a:buFontTx/>
              <a:buNone/>
              <a:defRPr sz="2389" b="1" i="0"/>
            </a:lvl1pPr>
          </a:lstStyle>
          <a:p>
            <a:pPr lvl="0"/>
            <a:r>
              <a:rPr lang="en-GB" noProof="0"/>
              <a:t>Click to edit heading</a:t>
            </a:r>
          </a:p>
        </p:txBody>
      </p:sp>
      <p:sp>
        <p:nvSpPr>
          <p:cNvPr id="4" name="Title 3"/>
          <p:cNvSpPr>
            <a:spLocks noGrp="1"/>
          </p:cNvSpPr>
          <p:nvPr>
            <p:ph type="title" hasCustomPrompt="1"/>
          </p:nvPr>
        </p:nvSpPr>
        <p:spPr/>
        <p:txBody>
          <a:bodyPr/>
          <a:lstStyle/>
          <a:p>
            <a:r>
              <a:rPr lang="en-GB" noProof="0"/>
              <a:t>Click to Edit Title</a:t>
            </a:r>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7" name="Text Placeholder 2"/>
          <p:cNvSpPr>
            <a:spLocks noGrp="1"/>
          </p:cNvSpPr>
          <p:nvPr>
            <p:ph idx="15" hasCustomPrompt="1"/>
          </p:nvPr>
        </p:nvSpPr>
        <p:spPr bwMode="auto">
          <a:xfrm>
            <a:off x="596962" y="2073412"/>
            <a:ext cx="10988943" cy="3797915"/>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defRPr sz="1992"/>
            </a:lvl1pPr>
            <a:lvl2pPr>
              <a:defRPr sz="1992"/>
            </a:lvl2pPr>
            <a:lvl3pPr>
              <a:defRPr sz="1992"/>
            </a:lvl3pPr>
            <a:lvl4pPr>
              <a:defRPr sz="1992"/>
            </a:lvl4pPr>
            <a:lvl5pPr>
              <a:defRPr sz="1992"/>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29118548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GB" noProof="0"/>
              <a:t>Click to Edit Title</a:t>
            </a:r>
          </a:p>
        </p:txBody>
      </p:sp>
      <p:sp>
        <p:nvSpPr>
          <p:cNvPr id="8" name="Text Placeholder 2"/>
          <p:cNvSpPr>
            <a:spLocks noGrp="1"/>
          </p:cNvSpPr>
          <p:nvPr>
            <p:ph idx="11" hasCustomPrompt="1"/>
          </p:nvPr>
        </p:nvSpPr>
        <p:spPr bwMode="auto">
          <a:xfrm>
            <a:off x="596962" y="1455213"/>
            <a:ext cx="10988943" cy="4416115"/>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defRPr sz="1992"/>
            </a:lvl1pPr>
            <a:lvl2pPr>
              <a:defRPr sz="1992"/>
            </a:lvl2pPr>
            <a:lvl3pPr>
              <a:defRPr sz="1992"/>
            </a:lvl3pPr>
            <a:lvl4pPr>
              <a:defRPr sz="1992"/>
            </a:lvl4pPr>
            <a:lvl5pPr>
              <a:defRPr sz="1992"/>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Tree>
    <p:extLst>
      <p:ext uri="{BB962C8B-B14F-4D97-AF65-F5344CB8AC3E}">
        <p14:creationId xmlns:p14="http://schemas.microsoft.com/office/powerpoint/2010/main" val="32290267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GB" noProof="0"/>
              <a:t>Click to Edit Title</a:t>
            </a:r>
          </a:p>
        </p:txBody>
      </p:sp>
      <p:sp>
        <p:nvSpPr>
          <p:cNvPr id="5" name="Slide Number Placeholder 4"/>
          <p:cNvSpPr>
            <a:spLocks noGrp="1"/>
          </p:cNvSpPr>
          <p:nvPr>
            <p:ph type="sldNum" sz="quarter" idx="10"/>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Tree>
    <p:extLst>
      <p:ext uri="{BB962C8B-B14F-4D97-AF65-F5344CB8AC3E}">
        <p14:creationId xmlns:p14="http://schemas.microsoft.com/office/powerpoint/2010/main" val="10062410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GB" noProof="0"/>
              <a:t>Click to Edit Title</a:t>
            </a:r>
          </a:p>
        </p:txBody>
      </p:sp>
      <p:sp>
        <p:nvSpPr>
          <p:cNvPr id="5" name="Slide Number Placeholder 4"/>
          <p:cNvSpPr>
            <a:spLocks noGrp="1"/>
          </p:cNvSpPr>
          <p:nvPr>
            <p:ph type="sldNum" sz="quarter" idx="10"/>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Tree>
    <p:extLst>
      <p:ext uri="{BB962C8B-B14F-4D97-AF65-F5344CB8AC3E}">
        <p14:creationId xmlns:p14="http://schemas.microsoft.com/office/powerpoint/2010/main" val="2043154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E0DC2-83FB-42AA-821E-737EAEB62516}"/>
              </a:ext>
            </a:extLst>
          </p:cNvPr>
          <p:cNvSpPr>
            <a:spLocks noGrp="1"/>
          </p:cNvSpPr>
          <p:nvPr>
            <p:ph type="title"/>
          </p:nvPr>
        </p:nvSpPr>
        <p:spPr/>
        <p:txBody>
          <a:body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651E8F41-CC95-459B-B8E5-AE6DFB5B4061}"/>
              </a:ext>
            </a:extLst>
          </p:cNvPr>
          <p:cNvSpPr>
            <a:spLocks noGrp="1"/>
          </p:cNvSpPr>
          <p:nvPr>
            <p:ph type="sldNum" sz="quarter" idx="10"/>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Tree>
    <p:extLst>
      <p:ext uri="{BB962C8B-B14F-4D97-AF65-F5344CB8AC3E}">
        <p14:creationId xmlns:p14="http://schemas.microsoft.com/office/powerpoint/2010/main" val="1452887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5975"/>
            </a:lvl1pPr>
          </a:lstStyle>
          <a:p>
            <a:r>
              <a:rPr lang="en-US"/>
              <a:t>Click to edit Master title style</a:t>
            </a:r>
          </a:p>
        </p:txBody>
      </p:sp>
      <p:sp>
        <p:nvSpPr>
          <p:cNvPr id="3" name="Text Placeholder 2"/>
          <p:cNvSpPr>
            <a:spLocks noGrp="1"/>
          </p:cNvSpPr>
          <p:nvPr>
            <p:ph type="body" idx="1"/>
          </p:nvPr>
        </p:nvSpPr>
        <p:spPr>
          <a:xfrm>
            <a:off x="831851" y="4589463"/>
            <a:ext cx="10515600" cy="1500188"/>
          </a:xfrm>
        </p:spPr>
        <p:txBody>
          <a:bodyPr/>
          <a:lstStyle>
            <a:lvl1pPr marL="0" indent="0">
              <a:buNone/>
              <a:defRPr sz="2389">
                <a:solidFill>
                  <a:schemeClr val="tx1">
                    <a:tint val="75000"/>
                  </a:schemeClr>
                </a:solidFill>
              </a:defRPr>
            </a:lvl1pPr>
            <a:lvl2pPr marL="455238" indent="0">
              <a:buNone/>
              <a:defRPr sz="1992">
                <a:solidFill>
                  <a:schemeClr val="tx1">
                    <a:tint val="75000"/>
                  </a:schemeClr>
                </a:solidFill>
              </a:defRPr>
            </a:lvl2pPr>
            <a:lvl3pPr marL="910476" indent="0">
              <a:buNone/>
              <a:defRPr sz="1792">
                <a:solidFill>
                  <a:schemeClr val="tx1">
                    <a:tint val="75000"/>
                  </a:schemeClr>
                </a:solidFill>
              </a:defRPr>
            </a:lvl3pPr>
            <a:lvl4pPr marL="1365714" indent="0">
              <a:buNone/>
              <a:defRPr sz="1593">
                <a:solidFill>
                  <a:schemeClr val="tx1">
                    <a:tint val="75000"/>
                  </a:schemeClr>
                </a:solidFill>
              </a:defRPr>
            </a:lvl4pPr>
            <a:lvl5pPr marL="1820952" indent="0">
              <a:buNone/>
              <a:defRPr sz="1593">
                <a:solidFill>
                  <a:schemeClr val="tx1">
                    <a:tint val="75000"/>
                  </a:schemeClr>
                </a:solidFill>
              </a:defRPr>
            </a:lvl5pPr>
            <a:lvl6pPr marL="2276190" indent="0">
              <a:buNone/>
              <a:defRPr sz="1593">
                <a:solidFill>
                  <a:schemeClr val="tx1">
                    <a:tint val="75000"/>
                  </a:schemeClr>
                </a:solidFill>
              </a:defRPr>
            </a:lvl6pPr>
            <a:lvl7pPr marL="2731428" indent="0">
              <a:buNone/>
              <a:defRPr sz="1593">
                <a:solidFill>
                  <a:schemeClr val="tx1">
                    <a:tint val="75000"/>
                  </a:schemeClr>
                </a:solidFill>
              </a:defRPr>
            </a:lvl7pPr>
            <a:lvl8pPr marL="3186666" indent="0">
              <a:buNone/>
              <a:defRPr sz="1593">
                <a:solidFill>
                  <a:schemeClr val="tx1">
                    <a:tint val="75000"/>
                  </a:schemeClr>
                </a:solidFill>
              </a:defRPr>
            </a:lvl8pPr>
            <a:lvl9pPr marL="3641904" indent="0">
              <a:buNone/>
              <a:defRPr sz="159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B8BC457-2F92-4B48-A4F0-8E1F3E20D818}" type="datetime1">
              <a:rPr lang="en-US" smtClean="0"/>
              <a:t>4/15/2024</a:t>
            </a:fld>
            <a:endParaRPr lang="en-US"/>
          </a:p>
        </p:txBody>
      </p:sp>
      <p:sp>
        <p:nvSpPr>
          <p:cNvPr id="5" name="Footer Placeholder 4"/>
          <p:cNvSpPr>
            <a:spLocks noGrp="1"/>
          </p:cNvSpPr>
          <p:nvPr>
            <p:ph type="ftr" sz="quarter" idx="11"/>
          </p:nvPr>
        </p:nvSpPr>
        <p:spPr/>
        <p:txBody>
          <a:bodyPr/>
          <a:lstStyle/>
          <a:p>
            <a:r>
              <a:rPr lang="en-US"/>
              <a:t>Click to Add Presenter Name, Title, Company</a:t>
            </a:r>
          </a:p>
        </p:txBody>
      </p:sp>
      <p:sp>
        <p:nvSpPr>
          <p:cNvPr id="6" name="Slide Number Placeholder 5"/>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11762973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GB" noProof="0"/>
              <a:t>Click to Edit Title</a:t>
            </a:r>
          </a:p>
        </p:txBody>
      </p:sp>
      <p:sp>
        <p:nvSpPr>
          <p:cNvPr id="5" name="Slide Number Placeholder 4"/>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9" name="Text Placeholder 2"/>
          <p:cNvSpPr>
            <a:spLocks noGrp="1"/>
          </p:cNvSpPr>
          <p:nvPr>
            <p:ph idx="11" hasCustomPrompt="1"/>
          </p:nvPr>
        </p:nvSpPr>
        <p:spPr bwMode="auto">
          <a:xfrm>
            <a:off x="596961" y="1455212"/>
            <a:ext cx="10988943" cy="4416115"/>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buClr>
                <a:srgbClr val="C1D82F"/>
              </a:buClr>
              <a:defRPr sz="2000"/>
            </a:lvl1pPr>
            <a:lvl2pPr>
              <a:buClr>
                <a:srgbClr val="C1D82F"/>
              </a:buClr>
              <a:defRPr sz="2000"/>
            </a:lvl2pPr>
            <a:lvl3pPr>
              <a:buClr>
                <a:srgbClr val="C1D82F"/>
              </a:buClr>
              <a:defRPr sz="2000"/>
            </a:lvl3pPr>
            <a:lvl4pPr>
              <a:buClr>
                <a:srgbClr val="C1D82F"/>
              </a:buClr>
              <a:defRPr sz="2000"/>
            </a:lvl4pPr>
            <a:lvl5pPr>
              <a:buClr>
                <a:srgbClr val="C1D82F"/>
              </a:buClr>
              <a:defRPr sz="20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9438111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ext with Heading">
    <p:spTree>
      <p:nvGrpSpPr>
        <p:cNvPr id="1" name=""/>
        <p:cNvGrpSpPr/>
        <p:nvPr/>
      </p:nvGrpSpPr>
      <p:grpSpPr>
        <a:xfrm>
          <a:off x="0" y="0"/>
          <a:ext cx="0" cy="0"/>
          <a:chOff x="0" y="0"/>
          <a:chExt cx="0" cy="0"/>
        </a:xfrm>
      </p:grpSpPr>
      <p:sp>
        <p:nvSpPr>
          <p:cNvPr id="2" name="Slide Number Placeholder 1"/>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7" name="Title 6"/>
          <p:cNvSpPr>
            <a:spLocks noGrp="1"/>
          </p:cNvSpPr>
          <p:nvPr>
            <p:ph type="title" hasCustomPrompt="1"/>
          </p:nvPr>
        </p:nvSpPr>
        <p:spPr/>
        <p:txBody>
          <a:bodyPr/>
          <a:lstStyle/>
          <a:p>
            <a:r>
              <a:rPr lang="en-GB" noProof="0"/>
              <a:t>Click to Edit Title</a:t>
            </a:r>
          </a:p>
        </p:txBody>
      </p:sp>
      <p:sp>
        <p:nvSpPr>
          <p:cNvPr id="9" name="Text Placeholder 5"/>
          <p:cNvSpPr>
            <a:spLocks noGrp="1"/>
          </p:cNvSpPr>
          <p:nvPr>
            <p:ph type="body" sz="quarter" idx="11" hasCustomPrompt="1"/>
          </p:nvPr>
        </p:nvSpPr>
        <p:spPr>
          <a:xfrm>
            <a:off x="596981" y="1455920"/>
            <a:ext cx="10995323" cy="498081"/>
          </a:xfrm>
          <a:prstGeom prst="rect">
            <a:avLst/>
          </a:prstGeom>
        </p:spPr>
        <p:txBody>
          <a:bodyPr>
            <a:noAutofit/>
          </a:bodyPr>
          <a:lstStyle>
            <a:lvl1pPr marL="0" indent="0">
              <a:lnSpc>
                <a:spcPct val="100000"/>
              </a:lnSpc>
              <a:buFontTx/>
              <a:buNone/>
              <a:defRPr sz="2400" b="1" i="0"/>
            </a:lvl1pPr>
          </a:lstStyle>
          <a:p>
            <a:pPr lvl="0"/>
            <a:r>
              <a:rPr lang="en-GB" noProof="0"/>
              <a:t>Click to edit heading</a:t>
            </a:r>
          </a:p>
        </p:txBody>
      </p:sp>
      <p:sp>
        <p:nvSpPr>
          <p:cNvPr id="10" name="Text Placeholder 2"/>
          <p:cNvSpPr>
            <a:spLocks noGrp="1"/>
          </p:cNvSpPr>
          <p:nvPr>
            <p:ph idx="15" hasCustomPrompt="1"/>
          </p:nvPr>
        </p:nvSpPr>
        <p:spPr bwMode="auto">
          <a:xfrm>
            <a:off x="596961" y="2073412"/>
            <a:ext cx="10988943" cy="3797915"/>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buClr>
                <a:srgbClr val="C1D82F"/>
              </a:buClr>
              <a:defRPr sz="2000"/>
            </a:lvl1pPr>
            <a:lvl2pPr>
              <a:buClr>
                <a:srgbClr val="C1D82F"/>
              </a:buClr>
              <a:defRPr sz="2000"/>
            </a:lvl2pPr>
            <a:lvl3pPr>
              <a:buClr>
                <a:srgbClr val="C1D82F"/>
              </a:buClr>
              <a:defRPr sz="2000"/>
            </a:lvl3pPr>
            <a:lvl4pPr>
              <a:buClr>
                <a:srgbClr val="C1D82F"/>
              </a:buClr>
              <a:defRPr sz="2000"/>
            </a:lvl4pPr>
            <a:lvl5pPr>
              <a:buClr>
                <a:srgbClr val="C1D82F"/>
              </a:buClr>
              <a:defRPr sz="20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13389669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Line Introduction">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3" name="Title 2"/>
          <p:cNvSpPr>
            <a:spLocks noGrp="1"/>
          </p:cNvSpPr>
          <p:nvPr>
            <p:ph type="title" hasCustomPrompt="1"/>
          </p:nvPr>
        </p:nvSpPr>
        <p:spPr/>
        <p:txBody>
          <a:bodyPr/>
          <a:lstStyle/>
          <a:p>
            <a:r>
              <a:rPr lang="en-GB" noProof="0"/>
              <a:t>Click to Edit Title</a:t>
            </a:r>
          </a:p>
        </p:txBody>
      </p:sp>
      <p:sp>
        <p:nvSpPr>
          <p:cNvPr id="8" name="Text Placeholder 5"/>
          <p:cNvSpPr>
            <a:spLocks noGrp="1"/>
          </p:cNvSpPr>
          <p:nvPr>
            <p:ph type="body" sz="quarter" idx="11" hasCustomPrompt="1"/>
          </p:nvPr>
        </p:nvSpPr>
        <p:spPr>
          <a:xfrm>
            <a:off x="596981" y="1455920"/>
            <a:ext cx="10995323" cy="867171"/>
          </a:xfrm>
          <a:prstGeom prst="rect">
            <a:avLst/>
          </a:prstGeom>
        </p:spPr>
        <p:txBody>
          <a:bodyPr>
            <a:noAutofit/>
          </a:bodyPr>
          <a:lstStyle>
            <a:lvl1pPr marL="0" indent="0">
              <a:lnSpc>
                <a:spcPct val="100000"/>
              </a:lnSpc>
              <a:buFontTx/>
              <a:buNone/>
              <a:defRPr sz="2400" b="1" i="0">
                <a:solidFill>
                  <a:srgbClr val="C1D82F"/>
                </a:solidFill>
              </a:defRPr>
            </a:lvl1pPr>
          </a:lstStyle>
          <a:p>
            <a:pPr lvl="0"/>
            <a:r>
              <a:rPr lang="en-GB" noProof="0"/>
              <a:t>Click to edit text. Main idea, quote, or phrase two lines and under may go in this text box. </a:t>
            </a:r>
          </a:p>
        </p:txBody>
      </p:sp>
      <p:sp>
        <p:nvSpPr>
          <p:cNvPr id="9" name="Text Placeholder 2"/>
          <p:cNvSpPr>
            <a:spLocks noGrp="1"/>
          </p:cNvSpPr>
          <p:nvPr>
            <p:ph idx="15" hasCustomPrompt="1"/>
          </p:nvPr>
        </p:nvSpPr>
        <p:spPr bwMode="auto">
          <a:xfrm>
            <a:off x="596961" y="2444691"/>
            <a:ext cx="10988943" cy="3426636"/>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buClr>
                <a:srgbClr val="C1D82F"/>
              </a:buClr>
              <a:defRPr sz="2000"/>
            </a:lvl1pPr>
            <a:lvl2pPr>
              <a:buClr>
                <a:srgbClr val="C1D82F"/>
              </a:buClr>
              <a:defRPr sz="2000"/>
            </a:lvl2pPr>
            <a:lvl3pPr>
              <a:buClr>
                <a:srgbClr val="C1D82F"/>
              </a:buClr>
              <a:defRPr sz="2000"/>
            </a:lvl3pPr>
            <a:lvl4pPr>
              <a:buClr>
                <a:srgbClr val="C1D82F"/>
              </a:buClr>
              <a:defRPr sz="2000"/>
            </a:lvl4pPr>
            <a:lvl5pPr>
              <a:buClr>
                <a:srgbClr val="C1D82F"/>
              </a:buClr>
              <a:defRPr sz="20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9688950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Line Introduction">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3" name="Title 2"/>
          <p:cNvSpPr>
            <a:spLocks noGrp="1"/>
          </p:cNvSpPr>
          <p:nvPr>
            <p:ph type="title" hasCustomPrompt="1"/>
          </p:nvPr>
        </p:nvSpPr>
        <p:spPr/>
        <p:txBody>
          <a:bodyPr/>
          <a:lstStyle/>
          <a:p>
            <a:r>
              <a:rPr lang="en-GB" noProof="0"/>
              <a:t>Click to Edit Title</a:t>
            </a:r>
          </a:p>
        </p:txBody>
      </p:sp>
      <p:sp>
        <p:nvSpPr>
          <p:cNvPr id="8" name="Text Placeholder 5"/>
          <p:cNvSpPr>
            <a:spLocks noGrp="1"/>
          </p:cNvSpPr>
          <p:nvPr>
            <p:ph type="body" sz="quarter" idx="11" hasCustomPrompt="1"/>
          </p:nvPr>
        </p:nvSpPr>
        <p:spPr>
          <a:xfrm>
            <a:off x="596981" y="1455920"/>
            <a:ext cx="10995323" cy="1161163"/>
          </a:xfrm>
          <a:prstGeom prst="rect">
            <a:avLst/>
          </a:prstGeom>
        </p:spPr>
        <p:txBody>
          <a:bodyPr>
            <a:noAutofit/>
          </a:bodyPr>
          <a:lstStyle>
            <a:lvl1pPr marL="0" marR="0" indent="0" algn="l" defTabSz="609525" rtl="0" eaLnBrk="1" fontAlgn="base" latinLnBrk="0" hangingPunct="1">
              <a:lnSpc>
                <a:spcPct val="100000"/>
              </a:lnSpc>
              <a:spcBef>
                <a:spcPct val="20000"/>
              </a:spcBef>
              <a:spcAft>
                <a:spcPct val="0"/>
              </a:spcAft>
              <a:buClr>
                <a:schemeClr val="accent1"/>
              </a:buClr>
              <a:buSzTx/>
              <a:buFontTx/>
              <a:buNone/>
              <a:tabLst/>
              <a:defRPr sz="2400" b="1" i="0">
                <a:solidFill>
                  <a:srgbClr val="C1D82F"/>
                </a:solidFill>
              </a:defRPr>
            </a:lvl1pPr>
          </a:lstStyle>
          <a:p>
            <a:pPr marL="0" marR="0" lvl="0" indent="0" algn="l" defTabSz="609525" rtl="0" eaLnBrk="1" fontAlgn="base" latinLnBrk="0" hangingPunct="1">
              <a:lnSpc>
                <a:spcPct val="100000"/>
              </a:lnSpc>
              <a:spcBef>
                <a:spcPct val="20000"/>
              </a:spcBef>
              <a:spcAft>
                <a:spcPct val="0"/>
              </a:spcAft>
              <a:buClr>
                <a:schemeClr val="accent1"/>
              </a:buClr>
              <a:buSzTx/>
              <a:buFontTx/>
              <a:buNone/>
              <a:tabLst/>
              <a:defRPr/>
            </a:pPr>
            <a:r>
              <a:rPr lang="en-GB" noProof="0"/>
              <a:t>Click to edit text. Main idea, quote, or phrase three lines and under may go in this text box. For text over three lines adjust the size of this box.</a:t>
            </a:r>
          </a:p>
        </p:txBody>
      </p:sp>
      <p:sp>
        <p:nvSpPr>
          <p:cNvPr id="9" name="Text Placeholder 2"/>
          <p:cNvSpPr>
            <a:spLocks noGrp="1"/>
          </p:cNvSpPr>
          <p:nvPr>
            <p:ph idx="15" hasCustomPrompt="1"/>
          </p:nvPr>
        </p:nvSpPr>
        <p:spPr bwMode="auto">
          <a:xfrm>
            <a:off x="596961" y="2743202"/>
            <a:ext cx="10988943" cy="3128125"/>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buClr>
                <a:srgbClr val="C1D82F"/>
              </a:buClr>
              <a:defRPr sz="2000"/>
            </a:lvl1pPr>
            <a:lvl2pPr>
              <a:buClr>
                <a:srgbClr val="C1D82F"/>
              </a:buClr>
              <a:defRPr sz="2000"/>
            </a:lvl2pPr>
            <a:lvl3pPr>
              <a:buClr>
                <a:srgbClr val="C1D82F"/>
              </a:buClr>
              <a:defRPr sz="2000"/>
            </a:lvl3pPr>
            <a:lvl4pPr>
              <a:buClr>
                <a:srgbClr val="C1D82F"/>
              </a:buClr>
              <a:defRPr sz="2000"/>
            </a:lvl4pPr>
            <a:lvl5pPr>
              <a:buClr>
                <a:srgbClr val="C1D82F"/>
              </a:buClr>
              <a:defRPr sz="20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378351962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Column Text">
    <p:spTree>
      <p:nvGrpSpPr>
        <p:cNvPr id="1" name=""/>
        <p:cNvGrpSpPr/>
        <p:nvPr/>
      </p:nvGrpSpPr>
      <p:grpSpPr>
        <a:xfrm>
          <a:off x="0" y="0"/>
          <a:ext cx="0" cy="0"/>
          <a:chOff x="0" y="0"/>
          <a:chExt cx="0" cy="0"/>
        </a:xfrm>
      </p:grpSpPr>
      <p:sp>
        <p:nvSpPr>
          <p:cNvPr id="3" name="Slide Number Placeholder 2"/>
          <p:cNvSpPr>
            <a:spLocks noGrp="1"/>
          </p:cNvSpPr>
          <p:nvPr>
            <p:ph type="sldNum" sz="quarter" idx="21"/>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5" name="Title 4"/>
          <p:cNvSpPr>
            <a:spLocks noGrp="1"/>
          </p:cNvSpPr>
          <p:nvPr>
            <p:ph type="title" hasCustomPrompt="1"/>
          </p:nvPr>
        </p:nvSpPr>
        <p:spPr/>
        <p:txBody>
          <a:bodyPr/>
          <a:lstStyle/>
          <a:p>
            <a:r>
              <a:rPr lang="en-GB" noProof="0"/>
              <a:t>Click to Edit Title</a:t>
            </a:r>
          </a:p>
        </p:txBody>
      </p:sp>
      <p:sp>
        <p:nvSpPr>
          <p:cNvPr id="11" name="Text Placeholder 5"/>
          <p:cNvSpPr>
            <a:spLocks noGrp="1"/>
          </p:cNvSpPr>
          <p:nvPr>
            <p:ph type="body" sz="quarter" idx="15" hasCustomPrompt="1"/>
          </p:nvPr>
        </p:nvSpPr>
        <p:spPr>
          <a:xfrm>
            <a:off x="606661" y="1455429"/>
            <a:ext cx="5223516" cy="737544"/>
          </a:xfrm>
          <a:prstGeom prst="rect">
            <a:avLst/>
          </a:prstGeom>
        </p:spPr>
        <p:txBody>
          <a:bodyPr anchor="b" anchorCtr="0">
            <a:noAutofit/>
          </a:bodyPr>
          <a:lstStyle>
            <a:lvl1pPr marL="0" indent="0">
              <a:lnSpc>
                <a:spcPct val="100000"/>
              </a:lnSpc>
              <a:buFontTx/>
              <a:buNone/>
              <a:defRPr sz="2400" b="1" i="0"/>
            </a:lvl1pPr>
          </a:lstStyle>
          <a:p>
            <a:pPr lvl="0"/>
            <a:r>
              <a:rPr lang="en-GB" noProof="0"/>
              <a:t>Click to edit heading</a:t>
            </a:r>
          </a:p>
        </p:txBody>
      </p:sp>
      <p:sp>
        <p:nvSpPr>
          <p:cNvPr id="12" name="Text Placeholder 12"/>
          <p:cNvSpPr>
            <a:spLocks noGrp="1"/>
          </p:cNvSpPr>
          <p:nvPr>
            <p:ph type="body" sz="quarter" idx="17" hasCustomPrompt="1"/>
          </p:nvPr>
        </p:nvSpPr>
        <p:spPr>
          <a:xfrm>
            <a:off x="607626" y="2233089"/>
            <a:ext cx="5221380" cy="3638544"/>
          </a:xfrm>
          <a:prstGeom prst="rect">
            <a:avLst/>
          </a:prstGeom>
        </p:spPr>
        <p:txBody>
          <a:bodyPr>
            <a:noAutofit/>
          </a:bodyPr>
          <a:lstStyle>
            <a:lvl1pPr>
              <a:lnSpc>
                <a:spcPct val="100000"/>
              </a:lnSpc>
              <a:buClr>
                <a:srgbClr val="C1D82F"/>
              </a:buClr>
              <a:defRPr sz="1733"/>
            </a:lvl1pPr>
            <a:lvl2pPr>
              <a:lnSpc>
                <a:spcPct val="100000"/>
              </a:lnSpc>
              <a:buClr>
                <a:srgbClr val="C1D82F"/>
              </a:buClr>
              <a:defRPr sz="1733"/>
            </a:lvl2pPr>
            <a:lvl3pPr>
              <a:lnSpc>
                <a:spcPct val="100000"/>
              </a:lnSpc>
              <a:buClr>
                <a:srgbClr val="C1D82F"/>
              </a:buClr>
              <a:defRPr sz="1733"/>
            </a:lvl3pPr>
            <a:lvl4pPr>
              <a:lnSpc>
                <a:spcPct val="100000"/>
              </a:lnSpc>
              <a:buClr>
                <a:srgbClr val="C1D82F"/>
              </a:buClr>
              <a:defRPr sz="1733"/>
            </a:lvl4pPr>
            <a:lvl5pPr>
              <a:lnSpc>
                <a:spcPct val="100000"/>
              </a:lnSpc>
              <a:buClr>
                <a:srgbClr val="C1D82F"/>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3" name="Text Placeholder 5"/>
          <p:cNvSpPr>
            <a:spLocks noGrp="1"/>
          </p:cNvSpPr>
          <p:nvPr>
            <p:ph type="body" sz="quarter" idx="19" hasCustomPrompt="1"/>
          </p:nvPr>
        </p:nvSpPr>
        <p:spPr>
          <a:xfrm>
            <a:off x="6362700" y="1455429"/>
            <a:ext cx="5224363" cy="737544"/>
          </a:xfrm>
          <a:prstGeom prst="rect">
            <a:avLst/>
          </a:prstGeom>
        </p:spPr>
        <p:txBody>
          <a:bodyPr anchor="b" anchorCtr="0">
            <a:noAutofit/>
          </a:bodyPr>
          <a:lstStyle>
            <a:lvl1pPr marL="0" indent="0">
              <a:lnSpc>
                <a:spcPct val="100000"/>
              </a:lnSpc>
              <a:buFontTx/>
              <a:buNone/>
              <a:defRPr sz="2400" b="1" i="0"/>
            </a:lvl1pPr>
          </a:lstStyle>
          <a:p>
            <a:pPr lvl="0"/>
            <a:r>
              <a:rPr lang="en-GB" noProof="0"/>
              <a:t>Click to edit heading</a:t>
            </a:r>
          </a:p>
        </p:txBody>
      </p:sp>
      <p:sp>
        <p:nvSpPr>
          <p:cNvPr id="14" name="Text Placeholder 12"/>
          <p:cNvSpPr>
            <a:spLocks noGrp="1"/>
          </p:cNvSpPr>
          <p:nvPr>
            <p:ph type="body" sz="quarter" idx="20" hasCustomPrompt="1"/>
          </p:nvPr>
        </p:nvSpPr>
        <p:spPr>
          <a:xfrm>
            <a:off x="6364513" y="2233089"/>
            <a:ext cx="5221380" cy="3638544"/>
          </a:xfrm>
          <a:prstGeom prst="rect">
            <a:avLst/>
          </a:prstGeom>
        </p:spPr>
        <p:txBody>
          <a:bodyPr>
            <a:noAutofit/>
          </a:bodyPr>
          <a:lstStyle>
            <a:lvl1pPr>
              <a:lnSpc>
                <a:spcPct val="100000"/>
              </a:lnSpc>
              <a:buClr>
                <a:srgbClr val="C1D82F"/>
              </a:buClr>
              <a:defRPr sz="1733"/>
            </a:lvl1pPr>
            <a:lvl2pPr>
              <a:lnSpc>
                <a:spcPct val="100000"/>
              </a:lnSpc>
              <a:buClr>
                <a:srgbClr val="C1D82F"/>
              </a:buClr>
              <a:defRPr sz="1733"/>
            </a:lvl2pPr>
            <a:lvl3pPr>
              <a:lnSpc>
                <a:spcPct val="100000"/>
              </a:lnSpc>
              <a:buClr>
                <a:srgbClr val="C1D82F"/>
              </a:buClr>
              <a:defRPr sz="1733"/>
            </a:lvl3pPr>
            <a:lvl4pPr>
              <a:lnSpc>
                <a:spcPct val="100000"/>
              </a:lnSpc>
              <a:buClr>
                <a:srgbClr val="C1D82F"/>
              </a:buClr>
              <a:defRPr sz="1733"/>
            </a:lvl4pPr>
            <a:lvl5pPr>
              <a:lnSpc>
                <a:spcPct val="100000"/>
              </a:lnSpc>
              <a:buClr>
                <a:srgbClr val="C1D82F"/>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39067986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Column Text">
    <p:spTree>
      <p:nvGrpSpPr>
        <p:cNvPr id="1" name=""/>
        <p:cNvGrpSpPr/>
        <p:nvPr/>
      </p:nvGrpSpPr>
      <p:grpSpPr>
        <a:xfrm>
          <a:off x="0" y="0"/>
          <a:ext cx="0" cy="0"/>
          <a:chOff x="0" y="0"/>
          <a:chExt cx="0" cy="0"/>
        </a:xfrm>
      </p:grpSpPr>
      <p:sp>
        <p:nvSpPr>
          <p:cNvPr id="3" name="Slide Number Placeholder 2"/>
          <p:cNvSpPr>
            <a:spLocks noGrp="1"/>
          </p:cNvSpPr>
          <p:nvPr>
            <p:ph type="sldNum" sz="quarter" idx="2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6" name="Title 5"/>
          <p:cNvSpPr>
            <a:spLocks noGrp="1"/>
          </p:cNvSpPr>
          <p:nvPr>
            <p:ph type="title" hasCustomPrompt="1"/>
          </p:nvPr>
        </p:nvSpPr>
        <p:spPr/>
        <p:txBody>
          <a:bodyPr/>
          <a:lstStyle/>
          <a:p>
            <a:r>
              <a:rPr lang="en-GB" noProof="0"/>
              <a:t>Click to Edit Title</a:t>
            </a:r>
          </a:p>
        </p:txBody>
      </p:sp>
      <p:sp>
        <p:nvSpPr>
          <p:cNvPr id="14" name="Text Placeholder 5"/>
          <p:cNvSpPr>
            <a:spLocks noGrp="1"/>
          </p:cNvSpPr>
          <p:nvPr>
            <p:ph type="body" sz="quarter" idx="15" hasCustomPrompt="1"/>
          </p:nvPr>
        </p:nvSpPr>
        <p:spPr>
          <a:xfrm>
            <a:off x="596982" y="1455429"/>
            <a:ext cx="3348485" cy="737544"/>
          </a:xfrm>
          <a:prstGeom prst="rect">
            <a:avLst/>
          </a:prstGeom>
        </p:spPr>
        <p:txBody>
          <a:bodyPr anchor="b" anchorCtr="0">
            <a:noAutofit/>
          </a:bodyPr>
          <a:lstStyle>
            <a:lvl1pPr marL="0" indent="0">
              <a:lnSpc>
                <a:spcPct val="100000"/>
              </a:lnSpc>
              <a:buFontTx/>
              <a:buNone/>
              <a:defRPr sz="2000" b="1" i="0" baseline="0"/>
            </a:lvl1pPr>
          </a:lstStyle>
          <a:p>
            <a:pPr lvl="0"/>
            <a:r>
              <a:rPr lang="en-GB" noProof="0"/>
              <a:t>Click to edit heading </a:t>
            </a:r>
          </a:p>
        </p:txBody>
      </p:sp>
      <p:sp>
        <p:nvSpPr>
          <p:cNvPr id="17" name="Text Placeholder 12"/>
          <p:cNvSpPr>
            <a:spLocks noGrp="1"/>
          </p:cNvSpPr>
          <p:nvPr>
            <p:ph type="body" sz="quarter" idx="17" hasCustomPrompt="1"/>
          </p:nvPr>
        </p:nvSpPr>
        <p:spPr>
          <a:xfrm>
            <a:off x="596982" y="2247358"/>
            <a:ext cx="3347489" cy="3625500"/>
          </a:xfrm>
          <a:prstGeom prst="rect">
            <a:avLst/>
          </a:prstGeom>
        </p:spPr>
        <p:txBody>
          <a:bodyPr>
            <a:noAutofit/>
          </a:bodyPr>
          <a:lstStyle>
            <a:lvl1pPr>
              <a:lnSpc>
                <a:spcPct val="100000"/>
              </a:lnSpc>
              <a:buClr>
                <a:srgbClr val="C1D82F"/>
              </a:buClr>
              <a:defRPr sz="1467"/>
            </a:lvl1pPr>
            <a:lvl2pPr>
              <a:lnSpc>
                <a:spcPct val="100000"/>
              </a:lnSpc>
              <a:buClr>
                <a:srgbClr val="C1D82F"/>
              </a:buClr>
              <a:defRPr sz="1467"/>
            </a:lvl2pPr>
            <a:lvl3pPr>
              <a:lnSpc>
                <a:spcPct val="100000"/>
              </a:lnSpc>
              <a:buClr>
                <a:srgbClr val="C1D82F"/>
              </a:buClr>
              <a:defRPr sz="1467"/>
            </a:lvl3pPr>
            <a:lvl4pPr>
              <a:lnSpc>
                <a:spcPct val="100000"/>
              </a:lnSpc>
              <a:buClr>
                <a:srgbClr val="C1D82F"/>
              </a:buClr>
              <a:defRPr sz="1467"/>
            </a:lvl4pPr>
            <a:lvl5pPr>
              <a:lnSpc>
                <a:spcPct val="100000"/>
              </a:lnSpc>
              <a:buClr>
                <a:srgbClr val="C1D82F"/>
              </a:buClr>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 name="Text Placeholder 5"/>
          <p:cNvSpPr>
            <a:spLocks noGrp="1"/>
          </p:cNvSpPr>
          <p:nvPr>
            <p:ph type="body" sz="quarter" idx="23" hasCustomPrompt="1"/>
          </p:nvPr>
        </p:nvSpPr>
        <p:spPr>
          <a:xfrm>
            <a:off x="4363339" y="1455429"/>
            <a:ext cx="3348485" cy="737544"/>
          </a:xfrm>
          <a:prstGeom prst="rect">
            <a:avLst/>
          </a:prstGeom>
        </p:spPr>
        <p:txBody>
          <a:bodyPr anchor="b" anchorCtr="0">
            <a:noAutofit/>
          </a:bodyPr>
          <a:lstStyle>
            <a:lvl1pPr marL="0" indent="0">
              <a:lnSpc>
                <a:spcPct val="100000"/>
              </a:lnSpc>
              <a:buFontTx/>
              <a:buNone/>
              <a:defRPr sz="2000" b="1" i="0" baseline="0"/>
            </a:lvl1pPr>
          </a:lstStyle>
          <a:p>
            <a:pPr lvl="0"/>
            <a:r>
              <a:rPr lang="en-GB" noProof="0"/>
              <a:t>Click to edit heading </a:t>
            </a:r>
          </a:p>
        </p:txBody>
      </p:sp>
      <p:sp>
        <p:nvSpPr>
          <p:cNvPr id="21" name="Text Placeholder 12"/>
          <p:cNvSpPr>
            <a:spLocks noGrp="1"/>
          </p:cNvSpPr>
          <p:nvPr>
            <p:ph type="body" sz="quarter" idx="24" hasCustomPrompt="1"/>
          </p:nvPr>
        </p:nvSpPr>
        <p:spPr>
          <a:xfrm>
            <a:off x="4363838" y="2247358"/>
            <a:ext cx="3347489" cy="3625500"/>
          </a:xfrm>
          <a:prstGeom prst="rect">
            <a:avLst/>
          </a:prstGeom>
        </p:spPr>
        <p:txBody>
          <a:bodyPr>
            <a:noAutofit/>
          </a:bodyPr>
          <a:lstStyle>
            <a:lvl1pPr>
              <a:lnSpc>
                <a:spcPct val="100000"/>
              </a:lnSpc>
              <a:buClr>
                <a:srgbClr val="C1D82F"/>
              </a:buClr>
              <a:defRPr sz="1467"/>
            </a:lvl1pPr>
            <a:lvl2pPr>
              <a:lnSpc>
                <a:spcPct val="100000"/>
              </a:lnSpc>
              <a:buClr>
                <a:srgbClr val="C1D82F"/>
              </a:buClr>
              <a:defRPr sz="1467"/>
            </a:lvl2pPr>
            <a:lvl3pPr>
              <a:lnSpc>
                <a:spcPct val="100000"/>
              </a:lnSpc>
              <a:buClr>
                <a:srgbClr val="C1D82F"/>
              </a:buClr>
              <a:defRPr sz="1467"/>
            </a:lvl3pPr>
            <a:lvl4pPr>
              <a:lnSpc>
                <a:spcPct val="100000"/>
              </a:lnSpc>
              <a:buClr>
                <a:srgbClr val="C1D82F"/>
              </a:buClr>
              <a:defRPr sz="1467"/>
            </a:lvl4pPr>
            <a:lvl5pPr>
              <a:lnSpc>
                <a:spcPct val="100000"/>
              </a:lnSpc>
              <a:buClr>
                <a:srgbClr val="C1D82F"/>
              </a:buClr>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2" name="Text Placeholder 5"/>
          <p:cNvSpPr>
            <a:spLocks noGrp="1"/>
          </p:cNvSpPr>
          <p:nvPr>
            <p:ph type="body" sz="quarter" idx="25" hasCustomPrompt="1"/>
          </p:nvPr>
        </p:nvSpPr>
        <p:spPr>
          <a:xfrm>
            <a:off x="8236902" y="1455429"/>
            <a:ext cx="3348485" cy="737544"/>
          </a:xfrm>
          <a:prstGeom prst="rect">
            <a:avLst/>
          </a:prstGeom>
        </p:spPr>
        <p:txBody>
          <a:bodyPr anchor="b" anchorCtr="0">
            <a:noAutofit/>
          </a:bodyPr>
          <a:lstStyle>
            <a:lvl1pPr marL="0" indent="0">
              <a:lnSpc>
                <a:spcPct val="100000"/>
              </a:lnSpc>
              <a:buFontTx/>
              <a:buNone/>
              <a:defRPr sz="2000" b="1" i="0" baseline="0"/>
            </a:lvl1pPr>
          </a:lstStyle>
          <a:p>
            <a:pPr lvl="0"/>
            <a:r>
              <a:rPr lang="en-GB" noProof="0"/>
              <a:t>Click to edit heading </a:t>
            </a:r>
          </a:p>
        </p:txBody>
      </p:sp>
      <p:sp>
        <p:nvSpPr>
          <p:cNvPr id="23" name="Text Placeholder 12"/>
          <p:cNvSpPr>
            <a:spLocks noGrp="1"/>
          </p:cNvSpPr>
          <p:nvPr>
            <p:ph type="body" sz="quarter" idx="26" hasCustomPrompt="1"/>
          </p:nvPr>
        </p:nvSpPr>
        <p:spPr>
          <a:xfrm>
            <a:off x="8237401" y="2247358"/>
            <a:ext cx="3347489" cy="3625500"/>
          </a:xfrm>
          <a:prstGeom prst="rect">
            <a:avLst/>
          </a:prstGeom>
        </p:spPr>
        <p:txBody>
          <a:bodyPr>
            <a:noAutofit/>
          </a:bodyPr>
          <a:lstStyle>
            <a:lvl1pPr>
              <a:lnSpc>
                <a:spcPct val="100000"/>
              </a:lnSpc>
              <a:buClr>
                <a:srgbClr val="C1D82F"/>
              </a:buClr>
              <a:defRPr sz="1467"/>
            </a:lvl1pPr>
            <a:lvl2pPr>
              <a:lnSpc>
                <a:spcPct val="100000"/>
              </a:lnSpc>
              <a:buClr>
                <a:srgbClr val="C1D82F"/>
              </a:buClr>
              <a:defRPr sz="1467"/>
            </a:lvl2pPr>
            <a:lvl3pPr>
              <a:lnSpc>
                <a:spcPct val="100000"/>
              </a:lnSpc>
              <a:buClr>
                <a:srgbClr val="C1D82F"/>
              </a:buClr>
              <a:defRPr sz="1467"/>
            </a:lvl3pPr>
            <a:lvl4pPr>
              <a:lnSpc>
                <a:spcPct val="100000"/>
              </a:lnSpc>
              <a:buClr>
                <a:srgbClr val="C1D82F"/>
              </a:buClr>
              <a:defRPr sz="1467"/>
            </a:lvl4pPr>
            <a:lvl5pPr>
              <a:lnSpc>
                <a:spcPct val="100000"/>
              </a:lnSpc>
              <a:buClr>
                <a:srgbClr val="C1D82F"/>
              </a:buClr>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283970734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hoto Left">
    <p:spTree>
      <p:nvGrpSpPr>
        <p:cNvPr id="1" name=""/>
        <p:cNvGrpSpPr/>
        <p:nvPr/>
      </p:nvGrpSpPr>
      <p:grpSpPr>
        <a:xfrm>
          <a:off x="0" y="0"/>
          <a:ext cx="0" cy="0"/>
          <a:chOff x="0" y="0"/>
          <a:chExt cx="0" cy="0"/>
        </a:xfrm>
      </p:grpSpPr>
      <p:sp>
        <p:nvSpPr>
          <p:cNvPr id="3" name="Slide Number Placeholder 2"/>
          <p:cNvSpPr>
            <a:spLocks noGrp="1"/>
          </p:cNvSpPr>
          <p:nvPr>
            <p:ph type="sldNum" sz="quarter" idx="21"/>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5" name="Title 4"/>
          <p:cNvSpPr>
            <a:spLocks noGrp="1"/>
          </p:cNvSpPr>
          <p:nvPr>
            <p:ph type="title" hasCustomPrompt="1"/>
          </p:nvPr>
        </p:nvSpPr>
        <p:spPr/>
        <p:txBody>
          <a:bodyPr/>
          <a:lstStyle/>
          <a:p>
            <a:r>
              <a:rPr lang="en-GB" noProof="0"/>
              <a:t>Click to Edit Title</a:t>
            </a:r>
          </a:p>
        </p:txBody>
      </p:sp>
      <p:sp>
        <p:nvSpPr>
          <p:cNvPr id="11" name="Text Placeholder 12"/>
          <p:cNvSpPr>
            <a:spLocks noGrp="1"/>
          </p:cNvSpPr>
          <p:nvPr>
            <p:ph type="body" sz="quarter" idx="20" hasCustomPrompt="1"/>
          </p:nvPr>
        </p:nvSpPr>
        <p:spPr>
          <a:xfrm>
            <a:off x="6168484" y="2419234"/>
            <a:ext cx="5412941" cy="3292260"/>
          </a:xfrm>
          <a:prstGeom prst="rect">
            <a:avLst/>
          </a:prstGeom>
        </p:spPr>
        <p:txBody>
          <a:bodyPr>
            <a:noAutofit/>
          </a:bodyPr>
          <a:lstStyle>
            <a:lvl1pPr>
              <a:lnSpc>
                <a:spcPct val="100000"/>
              </a:lnSpc>
              <a:buClr>
                <a:srgbClr val="C1D82F"/>
              </a:buClr>
              <a:defRPr sz="1733"/>
            </a:lvl1pPr>
            <a:lvl2pPr>
              <a:lnSpc>
                <a:spcPct val="100000"/>
              </a:lnSpc>
              <a:buClr>
                <a:srgbClr val="C1D82F"/>
              </a:buClr>
              <a:defRPr sz="1733"/>
            </a:lvl2pPr>
            <a:lvl3pPr>
              <a:lnSpc>
                <a:spcPct val="100000"/>
              </a:lnSpc>
              <a:buClr>
                <a:srgbClr val="C1D82F"/>
              </a:buClr>
              <a:defRPr sz="1733"/>
            </a:lvl3pPr>
            <a:lvl4pPr>
              <a:lnSpc>
                <a:spcPct val="100000"/>
              </a:lnSpc>
              <a:buClr>
                <a:srgbClr val="C1D82F"/>
              </a:buClr>
              <a:defRPr sz="1733"/>
            </a:lvl4pPr>
            <a:lvl5pPr>
              <a:lnSpc>
                <a:spcPct val="100000"/>
              </a:lnSpc>
              <a:buClr>
                <a:srgbClr val="C1D82F"/>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2" name="Text Placeholder 5"/>
          <p:cNvSpPr>
            <a:spLocks noGrp="1"/>
          </p:cNvSpPr>
          <p:nvPr>
            <p:ph type="body" sz="quarter" idx="19" hasCustomPrompt="1"/>
          </p:nvPr>
        </p:nvSpPr>
        <p:spPr>
          <a:xfrm>
            <a:off x="6166679" y="1643069"/>
            <a:ext cx="5418383" cy="728721"/>
          </a:xfrm>
          <a:prstGeom prst="rect">
            <a:avLst/>
          </a:prstGeom>
        </p:spPr>
        <p:txBody>
          <a:bodyPr anchor="b" anchorCtr="0">
            <a:noAutofit/>
          </a:bodyPr>
          <a:lstStyle>
            <a:lvl1pPr marL="0" indent="0">
              <a:lnSpc>
                <a:spcPct val="100000"/>
              </a:lnSpc>
              <a:buFontTx/>
              <a:buNone/>
              <a:defRPr sz="2400" b="1" i="0"/>
            </a:lvl1pPr>
          </a:lstStyle>
          <a:p>
            <a:pPr lvl="0"/>
            <a:r>
              <a:rPr lang="en-GB" noProof="0"/>
              <a:t>Click to edit heading</a:t>
            </a:r>
          </a:p>
        </p:txBody>
      </p:sp>
      <p:sp>
        <p:nvSpPr>
          <p:cNvPr id="13" name="Picture Placeholder 4"/>
          <p:cNvSpPr>
            <a:spLocks noGrp="1"/>
          </p:cNvSpPr>
          <p:nvPr>
            <p:ph type="pic" sz="quarter" idx="14" hasCustomPrompt="1"/>
          </p:nvPr>
        </p:nvSpPr>
        <p:spPr>
          <a:xfrm>
            <a:off x="596900" y="1641599"/>
            <a:ext cx="5189667" cy="4065931"/>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Tree>
    <p:extLst>
      <p:ext uri="{BB962C8B-B14F-4D97-AF65-F5344CB8AC3E}">
        <p14:creationId xmlns:p14="http://schemas.microsoft.com/office/powerpoint/2010/main" val="737994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hoto Left - With Caption">
    <p:spTree>
      <p:nvGrpSpPr>
        <p:cNvPr id="1" name=""/>
        <p:cNvGrpSpPr/>
        <p:nvPr/>
      </p:nvGrpSpPr>
      <p:grpSpPr>
        <a:xfrm>
          <a:off x="0" y="0"/>
          <a:ext cx="0" cy="0"/>
          <a:chOff x="0" y="0"/>
          <a:chExt cx="0" cy="0"/>
        </a:xfrm>
      </p:grpSpPr>
      <p:sp>
        <p:nvSpPr>
          <p:cNvPr id="3" name="Slide Number Placeholder 2"/>
          <p:cNvSpPr>
            <a:spLocks noGrp="1"/>
          </p:cNvSpPr>
          <p:nvPr>
            <p:ph type="sldNum" sz="quarter" idx="21"/>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4" name="Title 3"/>
          <p:cNvSpPr>
            <a:spLocks noGrp="1"/>
          </p:cNvSpPr>
          <p:nvPr>
            <p:ph type="title" hasCustomPrompt="1"/>
          </p:nvPr>
        </p:nvSpPr>
        <p:spPr/>
        <p:txBody>
          <a:bodyPr/>
          <a:lstStyle/>
          <a:p>
            <a:r>
              <a:rPr lang="en-GB" noProof="0"/>
              <a:t>Click to Edit Title</a:t>
            </a:r>
          </a:p>
        </p:txBody>
      </p:sp>
      <p:sp>
        <p:nvSpPr>
          <p:cNvPr id="10" name="Text Placeholder 5"/>
          <p:cNvSpPr>
            <a:spLocks noGrp="1"/>
          </p:cNvSpPr>
          <p:nvPr>
            <p:ph type="body" sz="quarter" idx="19" hasCustomPrompt="1"/>
          </p:nvPr>
        </p:nvSpPr>
        <p:spPr>
          <a:xfrm>
            <a:off x="6166679" y="1643069"/>
            <a:ext cx="5418383" cy="728721"/>
          </a:xfrm>
          <a:prstGeom prst="rect">
            <a:avLst/>
          </a:prstGeom>
        </p:spPr>
        <p:txBody>
          <a:bodyPr anchor="b" anchorCtr="0">
            <a:noAutofit/>
          </a:bodyPr>
          <a:lstStyle>
            <a:lvl1pPr marL="0" indent="0">
              <a:lnSpc>
                <a:spcPct val="100000"/>
              </a:lnSpc>
              <a:buFontTx/>
              <a:buNone/>
              <a:defRPr sz="2400" b="1" i="0"/>
            </a:lvl1pPr>
          </a:lstStyle>
          <a:p>
            <a:pPr lvl="0"/>
            <a:r>
              <a:rPr lang="en-GB" noProof="0"/>
              <a:t>Click to edit heading</a:t>
            </a:r>
          </a:p>
        </p:txBody>
      </p:sp>
      <p:sp>
        <p:nvSpPr>
          <p:cNvPr id="11" name="Text Placeholder 12"/>
          <p:cNvSpPr>
            <a:spLocks noGrp="1"/>
          </p:cNvSpPr>
          <p:nvPr>
            <p:ph type="body" sz="quarter" idx="20" hasCustomPrompt="1"/>
          </p:nvPr>
        </p:nvSpPr>
        <p:spPr>
          <a:xfrm>
            <a:off x="6168484" y="2419234"/>
            <a:ext cx="5412941" cy="3292260"/>
          </a:xfrm>
          <a:prstGeom prst="rect">
            <a:avLst/>
          </a:prstGeom>
        </p:spPr>
        <p:txBody>
          <a:bodyPr>
            <a:noAutofit/>
          </a:bodyPr>
          <a:lstStyle>
            <a:lvl1pPr>
              <a:lnSpc>
                <a:spcPct val="100000"/>
              </a:lnSpc>
              <a:buClr>
                <a:srgbClr val="C1D82F"/>
              </a:buClr>
              <a:defRPr sz="1733"/>
            </a:lvl1pPr>
            <a:lvl2pPr>
              <a:lnSpc>
                <a:spcPct val="100000"/>
              </a:lnSpc>
              <a:buClr>
                <a:srgbClr val="C1D82F"/>
              </a:buClr>
              <a:defRPr sz="1733"/>
            </a:lvl2pPr>
            <a:lvl3pPr>
              <a:lnSpc>
                <a:spcPct val="100000"/>
              </a:lnSpc>
              <a:buClr>
                <a:srgbClr val="C1D82F"/>
              </a:buClr>
              <a:defRPr sz="1733"/>
            </a:lvl3pPr>
            <a:lvl4pPr>
              <a:lnSpc>
                <a:spcPct val="100000"/>
              </a:lnSpc>
              <a:buClr>
                <a:srgbClr val="C1D82F"/>
              </a:buClr>
              <a:defRPr sz="1733"/>
            </a:lvl4pPr>
            <a:lvl5pPr>
              <a:lnSpc>
                <a:spcPct val="100000"/>
              </a:lnSpc>
              <a:buClr>
                <a:srgbClr val="C1D82F"/>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2" name="Picture Placeholder 4"/>
          <p:cNvSpPr>
            <a:spLocks noGrp="1"/>
          </p:cNvSpPr>
          <p:nvPr>
            <p:ph type="pic" sz="quarter" idx="14" hasCustomPrompt="1"/>
          </p:nvPr>
        </p:nvSpPr>
        <p:spPr>
          <a:xfrm>
            <a:off x="596900" y="1641600"/>
            <a:ext cx="5189667" cy="3011993"/>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14" name="Rectangle 13"/>
          <p:cNvSpPr/>
          <p:nvPr userDrawn="1"/>
        </p:nvSpPr>
        <p:spPr>
          <a:xfrm>
            <a:off x="596901" y="4649136"/>
            <a:ext cx="5187529" cy="1071045"/>
          </a:xfrm>
          <a:prstGeom prst="rect">
            <a:avLst/>
          </a:prstGeom>
          <a:solidFill>
            <a:srgbClr val="C1D82F"/>
          </a:solidFill>
          <a:ln w="25400">
            <a:noFill/>
          </a:ln>
          <a:effectLst/>
        </p:spPr>
        <p:style>
          <a:lnRef idx="1">
            <a:schemeClr val="accent1"/>
          </a:lnRef>
          <a:fillRef idx="3">
            <a:schemeClr val="accent1"/>
          </a:fillRef>
          <a:effectRef idx="2">
            <a:schemeClr val="accent1"/>
          </a:effectRef>
          <a:fontRef idx="minor">
            <a:schemeClr val="lt1"/>
          </a:fontRef>
        </p:style>
        <p:txBody>
          <a:bodyPr lIns="192000" tIns="124800" rIns="192000" bIns="192000" rtlCol="0" anchor="t" anchorCtr="0"/>
          <a:lstStyle/>
          <a:p>
            <a:pPr marL="0" marR="0" indent="0" algn="l" defTabSz="1219050" rtl="0" eaLnBrk="1" fontAlgn="auto" latinLnBrk="0" hangingPunct="1">
              <a:lnSpc>
                <a:spcPct val="110000"/>
              </a:lnSpc>
              <a:spcBef>
                <a:spcPts val="0"/>
              </a:spcBef>
              <a:spcAft>
                <a:spcPts val="0"/>
              </a:spcAft>
              <a:buClrTx/>
              <a:buSzTx/>
              <a:buFontTx/>
              <a:buNone/>
              <a:tabLst/>
              <a:defRPr/>
            </a:pPr>
            <a:endParaRPr lang="en-GB" sz="1200" b="0" i="1" noProof="0">
              <a:solidFill>
                <a:schemeClr val="bg1"/>
              </a:solidFill>
            </a:endParaRPr>
          </a:p>
          <a:p>
            <a:pPr marL="0" marR="0" indent="0" algn="l" defTabSz="1219050" rtl="0" eaLnBrk="1" fontAlgn="auto" latinLnBrk="0" hangingPunct="1">
              <a:lnSpc>
                <a:spcPct val="110000"/>
              </a:lnSpc>
              <a:spcBef>
                <a:spcPts val="0"/>
              </a:spcBef>
              <a:spcAft>
                <a:spcPts val="0"/>
              </a:spcAft>
              <a:buClrTx/>
              <a:buSzTx/>
              <a:buFontTx/>
              <a:buNone/>
              <a:tabLst/>
              <a:defRPr/>
            </a:pPr>
            <a:endParaRPr lang="en-GB" sz="1200" b="0" i="1" noProof="0">
              <a:solidFill>
                <a:schemeClr val="bg1"/>
              </a:solidFill>
            </a:endParaRPr>
          </a:p>
          <a:p>
            <a:pPr algn="l">
              <a:lnSpc>
                <a:spcPct val="110000"/>
              </a:lnSpc>
            </a:pPr>
            <a:endParaRPr lang="en-GB" sz="1200" b="0" i="1" noProof="0">
              <a:solidFill>
                <a:schemeClr val="bg1"/>
              </a:solidFill>
            </a:endParaRPr>
          </a:p>
        </p:txBody>
      </p:sp>
      <p:sp>
        <p:nvSpPr>
          <p:cNvPr id="8" name="Text Placeholder 6"/>
          <p:cNvSpPr>
            <a:spLocks noGrp="1"/>
          </p:cNvSpPr>
          <p:nvPr>
            <p:ph type="body" sz="quarter" idx="22" hasCustomPrompt="1"/>
          </p:nvPr>
        </p:nvSpPr>
        <p:spPr>
          <a:xfrm>
            <a:off x="711200" y="4773681"/>
            <a:ext cx="4978400" cy="812800"/>
          </a:xfrm>
          <a:prstGeom prst="rect">
            <a:avLst/>
          </a:prstGeom>
        </p:spPr>
        <p:txBody>
          <a:bodyPr vert="horz" lIns="0" tIns="0" rIns="0" bIns="0"/>
          <a:lstStyle>
            <a:lvl1pPr marL="98998" marR="0" indent="0" algn="l" defTabSz="609525" rtl="0" eaLnBrk="1" fontAlgn="base" latinLnBrk="0" hangingPunct="1">
              <a:lnSpc>
                <a:spcPct val="110000"/>
              </a:lnSpc>
              <a:spcBef>
                <a:spcPts val="533"/>
              </a:spcBef>
              <a:spcAft>
                <a:spcPct val="0"/>
              </a:spcAft>
              <a:buClr>
                <a:schemeClr val="accent1"/>
              </a:buClr>
              <a:buSzTx/>
              <a:buFont typeface="Arial"/>
              <a:buNone/>
              <a:tabLst/>
              <a:defRPr sz="1200" b="0" i="1" baseline="0">
                <a:solidFill>
                  <a:schemeClr val="bg1"/>
                </a:solidFill>
              </a:defRPr>
            </a:lvl1pPr>
            <a:lvl2pPr>
              <a:defRPr sz="1467" b="0" i="1">
                <a:solidFill>
                  <a:schemeClr val="bg1"/>
                </a:solidFill>
              </a:defRPr>
            </a:lvl2pPr>
            <a:lvl3pPr>
              <a:defRPr sz="1467" b="0" i="1">
                <a:solidFill>
                  <a:schemeClr val="bg1"/>
                </a:solidFill>
              </a:defRPr>
            </a:lvl3pPr>
            <a:lvl4pPr>
              <a:defRPr sz="1467" b="0" i="1">
                <a:solidFill>
                  <a:schemeClr val="bg1"/>
                </a:solidFill>
              </a:defRPr>
            </a:lvl4pPr>
            <a:lvl5pPr>
              <a:defRPr sz="1467" b="0" i="1">
                <a:solidFill>
                  <a:schemeClr val="bg1"/>
                </a:solidFill>
              </a:defRPr>
            </a:lvl5pPr>
          </a:lstStyle>
          <a:p>
            <a:pPr marL="98998" marR="0" lvl="0" indent="0" algn="l" defTabSz="609525" rtl="0" eaLnBrk="1" fontAlgn="base" latinLnBrk="0" hangingPunct="1">
              <a:lnSpc>
                <a:spcPct val="110000"/>
              </a:lnSpc>
              <a:spcBef>
                <a:spcPts val="533"/>
              </a:spcBef>
              <a:spcAft>
                <a:spcPct val="0"/>
              </a:spcAft>
              <a:buClr>
                <a:schemeClr val="accent1"/>
              </a:buClr>
              <a:buSzTx/>
              <a:buFont typeface="Arial"/>
              <a:buNone/>
              <a:tabLst/>
              <a:defRPr/>
            </a:pPr>
            <a:r>
              <a:rPr lang="en-GB" sz="1467" b="0" i="1" noProof="0">
                <a:solidFill>
                  <a:schemeClr val="bg1"/>
                </a:solidFill>
              </a:rPr>
              <a:t>Caption or</a:t>
            </a:r>
            <a:r>
              <a:rPr lang="en-GB" sz="1467" b="0" i="1" baseline="0" noProof="0">
                <a:solidFill>
                  <a:schemeClr val="bg1"/>
                </a:solidFill>
              </a:rPr>
              <a:t> credit for a photo could be put in this space. </a:t>
            </a:r>
            <a:r>
              <a:rPr lang="en-GB" sz="1467" b="0" i="1" noProof="0">
                <a:solidFill>
                  <a:schemeClr val="bg1"/>
                </a:solidFill>
              </a:rPr>
              <a:t>You may adjust the height of this box</a:t>
            </a:r>
            <a:r>
              <a:rPr lang="en-GB" sz="1467" b="0" i="1" baseline="0" noProof="0">
                <a:solidFill>
                  <a:schemeClr val="bg1"/>
                </a:solidFill>
              </a:rPr>
              <a:t> to accommodate more or less text. Suggested number of lines of text is no less than two and no more than four.</a:t>
            </a:r>
            <a:endParaRPr lang="en-GB" sz="1467" b="0" i="1" noProof="0">
              <a:solidFill>
                <a:schemeClr val="bg1"/>
              </a:solidFill>
            </a:endParaRPr>
          </a:p>
        </p:txBody>
      </p:sp>
    </p:spTree>
    <p:extLst>
      <p:ext uri="{BB962C8B-B14F-4D97-AF65-F5344CB8AC3E}">
        <p14:creationId xmlns:p14="http://schemas.microsoft.com/office/powerpoint/2010/main" val="42189376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Photo Right">
    <p:spTree>
      <p:nvGrpSpPr>
        <p:cNvPr id="1" name=""/>
        <p:cNvGrpSpPr/>
        <p:nvPr/>
      </p:nvGrpSpPr>
      <p:grpSpPr>
        <a:xfrm>
          <a:off x="0" y="0"/>
          <a:ext cx="0" cy="0"/>
          <a:chOff x="0" y="0"/>
          <a:chExt cx="0" cy="0"/>
        </a:xfrm>
      </p:grpSpPr>
      <p:sp>
        <p:nvSpPr>
          <p:cNvPr id="3" name="Slide Number Placeholder 2"/>
          <p:cNvSpPr>
            <a:spLocks noGrp="1"/>
          </p:cNvSpPr>
          <p:nvPr>
            <p:ph type="sldNum" sz="quarter" idx="2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5" name="Title 4"/>
          <p:cNvSpPr>
            <a:spLocks noGrp="1"/>
          </p:cNvSpPr>
          <p:nvPr>
            <p:ph type="title" hasCustomPrompt="1"/>
          </p:nvPr>
        </p:nvSpPr>
        <p:spPr/>
        <p:txBody>
          <a:bodyPr/>
          <a:lstStyle/>
          <a:p>
            <a:r>
              <a:rPr lang="en-GB" noProof="0"/>
              <a:t>Click to Edit Title</a:t>
            </a:r>
          </a:p>
        </p:txBody>
      </p:sp>
      <p:sp>
        <p:nvSpPr>
          <p:cNvPr id="9" name="Text Placeholder 5"/>
          <p:cNvSpPr>
            <a:spLocks noGrp="1"/>
          </p:cNvSpPr>
          <p:nvPr>
            <p:ph type="body" sz="quarter" idx="19" hasCustomPrompt="1"/>
          </p:nvPr>
        </p:nvSpPr>
        <p:spPr>
          <a:xfrm>
            <a:off x="602272" y="1634247"/>
            <a:ext cx="5418383" cy="737544"/>
          </a:xfrm>
          <a:prstGeom prst="rect">
            <a:avLst/>
          </a:prstGeom>
        </p:spPr>
        <p:txBody>
          <a:bodyPr anchor="b" anchorCtr="0">
            <a:noAutofit/>
          </a:bodyPr>
          <a:lstStyle>
            <a:lvl1pPr marL="0" indent="0">
              <a:lnSpc>
                <a:spcPct val="100000"/>
              </a:lnSpc>
              <a:buFontTx/>
              <a:buNone/>
              <a:defRPr sz="2400" b="1" i="0"/>
            </a:lvl1pPr>
          </a:lstStyle>
          <a:p>
            <a:pPr lvl="0"/>
            <a:r>
              <a:rPr lang="en-GB" noProof="0"/>
              <a:t>Click to edit heading</a:t>
            </a:r>
          </a:p>
        </p:txBody>
      </p:sp>
      <p:sp>
        <p:nvSpPr>
          <p:cNvPr id="10" name="Text Placeholder 12"/>
          <p:cNvSpPr>
            <a:spLocks noGrp="1"/>
          </p:cNvSpPr>
          <p:nvPr>
            <p:ph type="body" sz="quarter" idx="20" hasCustomPrompt="1"/>
          </p:nvPr>
        </p:nvSpPr>
        <p:spPr>
          <a:xfrm>
            <a:off x="604078" y="2419234"/>
            <a:ext cx="5412941" cy="3292260"/>
          </a:xfrm>
          <a:prstGeom prst="rect">
            <a:avLst/>
          </a:prstGeom>
        </p:spPr>
        <p:txBody>
          <a:bodyPr>
            <a:noAutofit/>
          </a:bodyPr>
          <a:lstStyle>
            <a:lvl1pPr>
              <a:lnSpc>
                <a:spcPct val="100000"/>
              </a:lnSpc>
              <a:buClr>
                <a:srgbClr val="C1D82F"/>
              </a:buClr>
              <a:defRPr sz="1733"/>
            </a:lvl1pPr>
            <a:lvl2pPr>
              <a:lnSpc>
                <a:spcPct val="100000"/>
              </a:lnSpc>
              <a:buClr>
                <a:srgbClr val="C1D82F"/>
              </a:buClr>
              <a:defRPr sz="1733"/>
            </a:lvl2pPr>
            <a:lvl3pPr>
              <a:lnSpc>
                <a:spcPct val="100000"/>
              </a:lnSpc>
              <a:buClr>
                <a:srgbClr val="C1D82F"/>
              </a:buClr>
              <a:defRPr sz="1733"/>
            </a:lvl3pPr>
            <a:lvl4pPr>
              <a:lnSpc>
                <a:spcPct val="100000"/>
              </a:lnSpc>
              <a:buClr>
                <a:srgbClr val="C1D82F"/>
              </a:buClr>
              <a:defRPr sz="1733"/>
            </a:lvl4pPr>
            <a:lvl5pPr>
              <a:lnSpc>
                <a:spcPct val="100000"/>
              </a:lnSpc>
              <a:buClr>
                <a:srgbClr val="C1D82F"/>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1" name="Picture Placeholder 4"/>
          <p:cNvSpPr>
            <a:spLocks noGrp="1"/>
          </p:cNvSpPr>
          <p:nvPr>
            <p:ph type="pic" sz="quarter" idx="14" hasCustomPrompt="1"/>
          </p:nvPr>
        </p:nvSpPr>
        <p:spPr>
          <a:xfrm>
            <a:off x="6394076" y="1641599"/>
            <a:ext cx="5189667" cy="4065931"/>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Tree>
    <p:extLst>
      <p:ext uri="{BB962C8B-B14F-4D97-AF65-F5344CB8AC3E}">
        <p14:creationId xmlns:p14="http://schemas.microsoft.com/office/powerpoint/2010/main" val="9564455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hoto Right - With Caption">
    <p:spTree>
      <p:nvGrpSpPr>
        <p:cNvPr id="1" name=""/>
        <p:cNvGrpSpPr/>
        <p:nvPr/>
      </p:nvGrpSpPr>
      <p:grpSpPr>
        <a:xfrm>
          <a:off x="0" y="0"/>
          <a:ext cx="0" cy="0"/>
          <a:chOff x="0" y="0"/>
          <a:chExt cx="0" cy="0"/>
        </a:xfrm>
      </p:grpSpPr>
      <p:sp>
        <p:nvSpPr>
          <p:cNvPr id="3" name="Slide Number Placeholder 2"/>
          <p:cNvSpPr>
            <a:spLocks noGrp="1"/>
          </p:cNvSpPr>
          <p:nvPr>
            <p:ph type="sldNum" sz="quarter" idx="2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5" name="Title 4"/>
          <p:cNvSpPr>
            <a:spLocks noGrp="1"/>
          </p:cNvSpPr>
          <p:nvPr>
            <p:ph type="title" hasCustomPrompt="1"/>
          </p:nvPr>
        </p:nvSpPr>
        <p:spPr/>
        <p:txBody>
          <a:bodyPr/>
          <a:lstStyle/>
          <a:p>
            <a:r>
              <a:rPr lang="en-GB" noProof="0"/>
              <a:t>Click to Edit Title</a:t>
            </a:r>
          </a:p>
        </p:txBody>
      </p:sp>
      <p:sp>
        <p:nvSpPr>
          <p:cNvPr id="10" name="Text Placeholder 5"/>
          <p:cNvSpPr>
            <a:spLocks noGrp="1"/>
          </p:cNvSpPr>
          <p:nvPr>
            <p:ph type="body" sz="quarter" idx="19" hasCustomPrompt="1"/>
          </p:nvPr>
        </p:nvSpPr>
        <p:spPr>
          <a:xfrm>
            <a:off x="602272" y="1634247"/>
            <a:ext cx="5418383" cy="737544"/>
          </a:xfrm>
          <a:prstGeom prst="rect">
            <a:avLst/>
          </a:prstGeom>
        </p:spPr>
        <p:txBody>
          <a:bodyPr anchor="b" anchorCtr="0">
            <a:noAutofit/>
          </a:bodyPr>
          <a:lstStyle>
            <a:lvl1pPr marL="0" indent="0">
              <a:lnSpc>
                <a:spcPct val="100000"/>
              </a:lnSpc>
              <a:buFontTx/>
              <a:buNone/>
              <a:defRPr sz="2400" b="1" i="0"/>
            </a:lvl1pPr>
          </a:lstStyle>
          <a:p>
            <a:pPr lvl="0"/>
            <a:r>
              <a:rPr lang="en-GB" noProof="0"/>
              <a:t>Click to edit heading</a:t>
            </a:r>
          </a:p>
        </p:txBody>
      </p:sp>
      <p:sp>
        <p:nvSpPr>
          <p:cNvPr id="11" name="Text Placeholder 12"/>
          <p:cNvSpPr>
            <a:spLocks noGrp="1"/>
          </p:cNvSpPr>
          <p:nvPr>
            <p:ph type="body" sz="quarter" idx="20" hasCustomPrompt="1"/>
          </p:nvPr>
        </p:nvSpPr>
        <p:spPr>
          <a:xfrm>
            <a:off x="604078" y="2419234"/>
            <a:ext cx="5412941" cy="3292260"/>
          </a:xfrm>
          <a:prstGeom prst="rect">
            <a:avLst/>
          </a:prstGeom>
        </p:spPr>
        <p:txBody>
          <a:bodyPr>
            <a:noAutofit/>
          </a:bodyPr>
          <a:lstStyle>
            <a:lvl1pPr>
              <a:lnSpc>
                <a:spcPct val="100000"/>
              </a:lnSpc>
              <a:buClr>
                <a:srgbClr val="C1D82F"/>
              </a:buClr>
              <a:defRPr sz="1733"/>
            </a:lvl1pPr>
            <a:lvl2pPr>
              <a:lnSpc>
                <a:spcPct val="100000"/>
              </a:lnSpc>
              <a:buClr>
                <a:srgbClr val="C1D82F"/>
              </a:buClr>
              <a:defRPr sz="1733"/>
            </a:lvl2pPr>
            <a:lvl3pPr>
              <a:lnSpc>
                <a:spcPct val="100000"/>
              </a:lnSpc>
              <a:buClr>
                <a:srgbClr val="C1D82F"/>
              </a:buClr>
              <a:defRPr sz="1733"/>
            </a:lvl3pPr>
            <a:lvl4pPr>
              <a:lnSpc>
                <a:spcPct val="100000"/>
              </a:lnSpc>
              <a:buClr>
                <a:srgbClr val="C1D82F"/>
              </a:buClr>
              <a:defRPr sz="1733"/>
            </a:lvl4pPr>
            <a:lvl5pPr>
              <a:lnSpc>
                <a:spcPct val="100000"/>
              </a:lnSpc>
              <a:buClr>
                <a:srgbClr val="C1D82F"/>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3" name="Picture Placeholder 4"/>
          <p:cNvSpPr>
            <a:spLocks noGrp="1"/>
          </p:cNvSpPr>
          <p:nvPr>
            <p:ph type="pic" sz="quarter" idx="14" hasCustomPrompt="1"/>
          </p:nvPr>
        </p:nvSpPr>
        <p:spPr>
          <a:xfrm>
            <a:off x="6394076" y="1641600"/>
            <a:ext cx="5189667" cy="3011993"/>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14" name="Rectangle 13"/>
          <p:cNvSpPr/>
          <p:nvPr userDrawn="1"/>
        </p:nvSpPr>
        <p:spPr>
          <a:xfrm>
            <a:off x="6394077" y="4649136"/>
            <a:ext cx="5187529" cy="1071045"/>
          </a:xfrm>
          <a:prstGeom prst="rect">
            <a:avLst/>
          </a:prstGeom>
          <a:solidFill>
            <a:srgbClr val="C1D82F"/>
          </a:solidFill>
          <a:ln w="25400">
            <a:noFill/>
          </a:ln>
          <a:effectLst/>
        </p:spPr>
        <p:style>
          <a:lnRef idx="1">
            <a:schemeClr val="accent1"/>
          </a:lnRef>
          <a:fillRef idx="3">
            <a:schemeClr val="accent1"/>
          </a:fillRef>
          <a:effectRef idx="2">
            <a:schemeClr val="accent1"/>
          </a:effectRef>
          <a:fontRef idx="minor">
            <a:schemeClr val="lt1"/>
          </a:fontRef>
        </p:style>
        <p:txBody>
          <a:bodyPr lIns="192000" tIns="124800" rIns="192000" bIns="192000" rtlCol="0" anchor="t" anchorCtr="0"/>
          <a:lstStyle/>
          <a:p>
            <a:pPr marL="0" marR="0" indent="0" algn="l" defTabSz="1219050" rtl="0" eaLnBrk="1" fontAlgn="auto" latinLnBrk="0" hangingPunct="1">
              <a:lnSpc>
                <a:spcPct val="110000"/>
              </a:lnSpc>
              <a:spcBef>
                <a:spcPts val="0"/>
              </a:spcBef>
              <a:spcAft>
                <a:spcPts val="0"/>
              </a:spcAft>
              <a:buClrTx/>
              <a:buSzTx/>
              <a:buFontTx/>
              <a:buNone/>
              <a:tabLst/>
              <a:defRPr/>
            </a:pPr>
            <a:endParaRPr lang="en-GB" sz="1200" b="0" i="1" noProof="0">
              <a:solidFill>
                <a:schemeClr val="bg1"/>
              </a:solidFill>
            </a:endParaRPr>
          </a:p>
          <a:p>
            <a:pPr marL="0" marR="0" indent="0" algn="l" defTabSz="1219050" rtl="0" eaLnBrk="1" fontAlgn="auto" latinLnBrk="0" hangingPunct="1">
              <a:lnSpc>
                <a:spcPct val="110000"/>
              </a:lnSpc>
              <a:spcBef>
                <a:spcPts val="0"/>
              </a:spcBef>
              <a:spcAft>
                <a:spcPts val="0"/>
              </a:spcAft>
              <a:buClrTx/>
              <a:buSzTx/>
              <a:buFontTx/>
              <a:buNone/>
              <a:tabLst/>
              <a:defRPr/>
            </a:pPr>
            <a:endParaRPr lang="en-GB" sz="1200" b="0" i="1" noProof="0">
              <a:solidFill>
                <a:schemeClr val="bg1"/>
              </a:solidFill>
            </a:endParaRPr>
          </a:p>
          <a:p>
            <a:pPr algn="l">
              <a:lnSpc>
                <a:spcPct val="110000"/>
              </a:lnSpc>
            </a:pPr>
            <a:endParaRPr lang="en-GB" sz="1200" b="0" i="1" noProof="0">
              <a:solidFill>
                <a:schemeClr val="bg1"/>
              </a:solidFill>
            </a:endParaRPr>
          </a:p>
        </p:txBody>
      </p:sp>
      <p:sp>
        <p:nvSpPr>
          <p:cNvPr id="8" name="Text Placeholder 6"/>
          <p:cNvSpPr>
            <a:spLocks noGrp="1"/>
          </p:cNvSpPr>
          <p:nvPr>
            <p:ph type="body" sz="quarter" idx="23" hasCustomPrompt="1"/>
          </p:nvPr>
        </p:nvSpPr>
        <p:spPr>
          <a:xfrm>
            <a:off x="6502400" y="4773681"/>
            <a:ext cx="4978400" cy="812800"/>
          </a:xfrm>
          <a:prstGeom prst="rect">
            <a:avLst/>
          </a:prstGeom>
        </p:spPr>
        <p:txBody>
          <a:bodyPr vert="horz" lIns="0" tIns="0" rIns="0" bIns="0"/>
          <a:lstStyle>
            <a:lvl1pPr marL="98998" marR="0" indent="0" algn="l" defTabSz="609525" rtl="0" eaLnBrk="1" fontAlgn="base" latinLnBrk="0" hangingPunct="1">
              <a:lnSpc>
                <a:spcPct val="110000"/>
              </a:lnSpc>
              <a:spcBef>
                <a:spcPts val="533"/>
              </a:spcBef>
              <a:spcAft>
                <a:spcPct val="0"/>
              </a:spcAft>
              <a:buClr>
                <a:schemeClr val="accent1"/>
              </a:buClr>
              <a:buSzTx/>
              <a:buFont typeface="Arial"/>
              <a:buNone/>
              <a:tabLst/>
              <a:defRPr sz="1200" b="0" i="1">
                <a:solidFill>
                  <a:schemeClr val="bg1"/>
                </a:solidFill>
              </a:defRPr>
            </a:lvl1pPr>
            <a:lvl2pPr>
              <a:defRPr sz="1467" b="0" i="1">
                <a:solidFill>
                  <a:schemeClr val="bg1"/>
                </a:solidFill>
              </a:defRPr>
            </a:lvl2pPr>
            <a:lvl3pPr>
              <a:defRPr sz="1467" b="0" i="1">
                <a:solidFill>
                  <a:schemeClr val="bg1"/>
                </a:solidFill>
              </a:defRPr>
            </a:lvl3pPr>
            <a:lvl4pPr>
              <a:defRPr sz="1467" b="0" i="1">
                <a:solidFill>
                  <a:schemeClr val="bg1"/>
                </a:solidFill>
              </a:defRPr>
            </a:lvl4pPr>
            <a:lvl5pPr>
              <a:defRPr sz="1467" b="0" i="1">
                <a:solidFill>
                  <a:schemeClr val="bg1"/>
                </a:solidFill>
              </a:defRPr>
            </a:lvl5pPr>
          </a:lstStyle>
          <a:p>
            <a:pPr marL="98998" marR="0" lvl="0" indent="0" algn="l" defTabSz="609525" rtl="0" eaLnBrk="1" fontAlgn="base" latinLnBrk="0" hangingPunct="1">
              <a:lnSpc>
                <a:spcPct val="110000"/>
              </a:lnSpc>
              <a:spcBef>
                <a:spcPts val="533"/>
              </a:spcBef>
              <a:spcAft>
                <a:spcPct val="0"/>
              </a:spcAft>
              <a:buClr>
                <a:schemeClr val="accent1"/>
              </a:buClr>
              <a:buSzTx/>
              <a:buFont typeface="Arial"/>
              <a:buNone/>
              <a:tabLst/>
              <a:defRPr/>
            </a:pPr>
            <a:r>
              <a:rPr lang="en-GB" sz="1467" b="0" i="1" noProof="0">
                <a:solidFill>
                  <a:schemeClr val="bg1"/>
                </a:solidFill>
              </a:rPr>
              <a:t>Caption or</a:t>
            </a:r>
            <a:r>
              <a:rPr lang="en-GB" sz="1467" b="0" i="1" baseline="0" noProof="0">
                <a:solidFill>
                  <a:schemeClr val="bg1"/>
                </a:solidFill>
              </a:rPr>
              <a:t> credit for a photo could be put in this space. </a:t>
            </a:r>
            <a:r>
              <a:rPr lang="en-GB" sz="1467" b="0" i="1" noProof="0">
                <a:solidFill>
                  <a:schemeClr val="bg1"/>
                </a:solidFill>
              </a:rPr>
              <a:t>You may adjust the height of this box</a:t>
            </a:r>
            <a:r>
              <a:rPr lang="en-GB" sz="1467" b="0" i="1" baseline="0" noProof="0">
                <a:solidFill>
                  <a:schemeClr val="bg1"/>
                </a:solidFill>
              </a:rPr>
              <a:t> to accommodate more or less text. Suggested number of lines of text is no less than two and no more than four.</a:t>
            </a:r>
            <a:endParaRPr lang="en-GB" sz="1467" b="0" i="1" noProof="0">
              <a:solidFill>
                <a:schemeClr val="bg1"/>
              </a:solidFill>
            </a:endParaRPr>
          </a:p>
        </p:txBody>
      </p:sp>
    </p:spTree>
    <p:extLst>
      <p:ext uri="{BB962C8B-B14F-4D97-AF65-F5344CB8AC3E}">
        <p14:creationId xmlns:p14="http://schemas.microsoft.com/office/powerpoint/2010/main" val="3175355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CAE2A10-0039-443B-8E68-9F6588C38A83}" type="datetime1">
              <a:rPr lang="en-US" smtClean="0"/>
              <a:t>4/15/2024</a:t>
            </a:fld>
            <a:endParaRPr lang="en-US"/>
          </a:p>
        </p:txBody>
      </p:sp>
      <p:sp>
        <p:nvSpPr>
          <p:cNvPr id="6" name="Footer Placeholder 5"/>
          <p:cNvSpPr>
            <a:spLocks noGrp="1"/>
          </p:cNvSpPr>
          <p:nvPr>
            <p:ph type="ftr" sz="quarter" idx="11"/>
          </p:nvPr>
        </p:nvSpPr>
        <p:spPr/>
        <p:txBody>
          <a:bodyPr/>
          <a:lstStyle/>
          <a:p>
            <a:r>
              <a:rPr lang="en-US"/>
              <a:t>Click to Add Presenter Name, Title, Company</a:t>
            </a:r>
          </a:p>
        </p:txBody>
      </p:sp>
      <p:sp>
        <p:nvSpPr>
          <p:cNvPr id="7" name="Slide Number Placeholder 6"/>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178668109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 Photos with Headings">
    <p:spTree>
      <p:nvGrpSpPr>
        <p:cNvPr id="1" name=""/>
        <p:cNvGrpSpPr/>
        <p:nvPr/>
      </p:nvGrpSpPr>
      <p:grpSpPr>
        <a:xfrm>
          <a:off x="0" y="0"/>
          <a:ext cx="0" cy="0"/>
          <a:chOff x="0" y="0"/>
          <a:chExt cx="0" cy="0"/>
        </a:xfrm>
      </p:grpSpPr>
      <p:sp>
        <p:nvSpPr>
          <p:cNvPr id="3" name="Slide Number Placeholder 2"/>
          <p:cNvSpPr>
            <a:spLocks noGrp="1"/>
          </p:cNvSpPr>
          <p:nvPr>
            <p:ph type="sldNum" sz="quarter" idx="21"/>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5" name="Title 4"/>
          <p:cNvSpPr>
            <a:spLocks noGrp="1"/>
          </p:cNvSpPr>
          <p:nvPr>
            <p:ph type="title" hasCustomPrompt="1"/>
          </p:nvPr>
        </p:nvSpPr>
        <p:spPr/>
        <p:txBody>
          <a:bodyPr/>
          <a:lstStyle/>
          <a:p>
            <a:r>
              <a:rPr lang="en-GB" noProof="0"/>
              <a:t>Click to Edit Title</a:t>
            </a:r>
          </a:p>
        </p:txBody>
      </p:sp>
      <p:sp>
        <p:nvSpPr>
          <p:cNvPr id="10" name="Picture Placeholder 4"/>
          <p:cNvSpPr>
            <a:spLocks noGrp="1"/>
          </p:cNvSpPr>
          <p:nvPr>
            <p:ph type="pic" sz="quarter" idx="14" hasCustomPrompt="1"/>
          </p:nvPr>
        </p:nvSpPr>
        <p:spPr>
          <a:xfrm>
            <a:off x="604857" y="2436482"/>
            <a:ext cx="5206276" cy="3266228"/>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13" name="Picture Placeholder 4"/>
          <p:cNvSpPr>
            <a:spLocks noGrp="1"/>
          </p:cNvSpPr>
          <p:nvPr>
            <p:ph type="pic" sz="quarter" idx="20" hasCustomPrompt="1"/>
          </p:nvPr>
        </p:nvSpPr>
        <p:spPr>
          <a:xfrm>
            <a:off x="6369119" y="2436482"/>
            <a:ext cx="5222021" cy="3266228"/>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
        <p:nvSpPr>
          <p:cNvPr id="14" name="Text Placeholder 5"/>
          <p:cNvSpPr>
            <a:spLocks noGrp="1"/>
          </p:cNvSpPr>
          <p:nvPr>
            <p:ph type="body" sz="quarter" idx="22" hasCustomPrompt="1"/>
          </p:nvPr>
        </p:nvSpPr>
        <p:spPr>
          <a:xfrm>
            <a:off x="602274" y="1634247"/>
            <a:ext cx="5209685" cy="737544"/>
          </a:xfrm>
          <a:prstGeom prst="rect">
            <a:avLst/>
          </a:prstGeom>
        </p:spPr>
        <p:txBody>
          <a:bodyPr anchor="b" anchorCtr="0">
            <a:noAutofit/>
          </a:bodyPr>
          <a:lstStyle>
            <a:lvl1pPr marL="0" indent="0">
              <a:lnSpc>
                <a:spcPct val="100000"/>
              </a:lnSpc>
              <a:buFontTx/>
              <a:buNone/>
              <a:defRPr sz="2400" b="1" i="0"/>
            </a:lvl1pPr>
          </a:lstStyle>
          <a:p>
            <a:pPr lvl="0"/>
            <a:r>
              <a:rPr lang="en-GB" noProof="0"/>
              <a:t>Click to edit heading</a:t>
            </a:r>
          </a:p>
        </p:txBody>
      </p:sp>
      <p:sp>
        <p:nvSpPr>
          <p:cNvPr id="17" name="Text Placeholder 5"/>
          <p:cNvSpPr>
            <a:spLocks noGrp="1"/>
          </p:cNvSpPr>
          <p:nvPr>
            <p:ph type="body" sz="quarter" idx="23" hasCustomPrompt="1"/>
          </p:nvPr>
        </p:nvSpPr>
        <p:spPr>
          <a:xfrm>
            <a:off x="6368647" y="1634247"/>
            <a:ext cx="5209685" cy="737544"/>
          </a:xfrm>
          <a:prstGeom prst="rect">
            <a:avLst/>
          </a:prstGeom>
        </p:spPr>
        <p:txBody>
          <a:bodyPr anchor="b" anchorCtr="0">
            <a:noAutofit/>
          </a:bodyPr>
          <a:lstStyle>
            <a:lvl1pPr marL="0" indent="0">
              <a:lnSpc>
                <a:spcPct val="100000"/>
              </a:lnSpc>
              <a:buFontTx/>
              <a:buNone/>
              <a:defRPr sz="2400" b="1" i="0"/>
            </a:lvl1pPr>
          </a:lstStyle>
          <a:p>
            <a:pPr lvl="0"/>
            <a:r>
              <a:rPr lang="en-GB" noProof="0"/>
              <a:t>Click to edit heading</a:t>
            </a:r>
          </a:p>
        </p:txBody>
      </p:sp>
    </p:spTree>
    <p:extLst>
      <p:ext uri="{BB962C8B-B14F-4D97-AF65-F5344CB8AC3E}">
        <p14:creationId xmlns:p14="http://schemas.microsoft.com/office/powerpoint/2010/main" val="256085472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Slide Number Placeholder 2"/>
          <p:cNvSpPr>
            <a:spLocks noGrp="1"/>
          </p:cNvSpPr>
          <p:nvPr>
            <p:ph type="sldNum" sz="quarter" idx="13"/>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6" name="Title 5"/>
          <p:cNvSpPr>
            <a:spLocks noGrp="1"/>
          </p:cNvSpPr>
          <p:nvPr>
            <p:ph type="title" hasCustomPrompt="1"/>
          </p:nvPr>
        </p:nvSpPr>
        <p:spPr/>
        <p:txBody>
          <a:bodyPr/>
          <a:lstStyle/>
          <a:p>
            <a:r>
              <a:rPr lang="en-GB" noProof="0"/>
              <a:t>Agenda Slide</a:t>
            </a:r>
          </a:p>
        </p:txBody>
      </p:sp>
      <p:sp>
        <p:nvSpPr>
          <p:cNvPr id="7" name="Text Placeholder 11"/>
          <p:cNvSpPr>
            <a:spLocks noGrp="1"/>
          </p:cNvSpPr>
          <p:nvPr>
            <p:ph type="body" sz="quarter" idx="12" hasCustomPrompt="1"/>
          </p:nvPr>
        </p:nvSpPr>
        <p:spPr>
          <a:xfrm>
            <a:off x="595232" y="1454730"/>
            <a:ext cx="10981011" cy="4425756"/>
          </a:xfrm>
          <a:prstGeom prst="rect">
            <a:avLst/>
          </a:prstGeom>
        </p:spPr>
        <p:txBody>
          <a:bodyPr/>
          <a:lstStyle>
            <a:lvl1pPr>
              <a:lnSpc>
                <a:spcPct val="150000"/>
              </a:lnSpc>
              <a:buClr>
                <a:srgbClr val="C1D82F"/>
              </a:buClr>
              <a:defRPr sz="2000"/>
            </a:lvl1pPr>
            <a:lvl2pPr>
              <a:lnSpc>
                <a:spcPct val="150000"/>
              </a:lnSpc>
              <a:buClr>
                <a:srgbClr val="C1D82F"/>
              </a:buClr>
              <a:defRPr sz="2000"/>
            </a:lvl2pPr>
            <a:lvl3pPr>
              <a:lnSpc>
                <a:spcPct val="150000"/>
              </a:lnSpc>
              <a:buClr>
                <a:srgbClr val="C1D82F"/>
              </a:buClr>
              <a:defRPr sz="2000"/>
            </a:lvl3pPr>
            <a:lvl4pPr>
              <a:lnSpc>
                <a:spcPct val="150000"/>
              </a:lnSpc>
              <a:buClr>
                <a:srgbClr val="C1D82F"/>
              </a:buClr>
              <a:defRPr sz="2000"/>
            </a:lvl4pPr>
            <a:lvl5pPr>
              <a:lnSpc>
                <a:spcPct val="150000"/>
              </a:lnSpc>
              <a:buClr>
                <a:srgbClr val="C1D82F"/>
              </a:buClr>
              <a:defRPr sz="20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Tree>
    <p:extLst>
      <p:ext uri="{BB962C8B-B14F-4D97-AF65-F5344CB8AC3E}">
        <p14:creationId xmlns:p14="http://schemas.microsoft.com/office/powerpoint/2010/main" val="315658294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Quadrant">
    <p:spTree>
      <p:nvGrpSpPr>
        <p:cNvPr id="1" name=""/>
        <p:cNvGrpSpPr/>
        <p:nvPr/>
      </p:nvGrpSpPr>
      <p:grpSpPr>
        <a:xfrm>
          <a:off x="0" y="0"/>
          <a:ext cx="0" cy="0"/>
          <a:chOff x="0" y="0"/>
          <a:chExt cx="0" cy="0"/>
        </a:xfrm>
      </p:grpSpPr>
      <p:sp>
        <p:nvSpPr>
          <p:cNvPr id="3" name="Slide Number Placeholder 2"/>
          <p:cNvSpPr>
            <a:spLocks noGrp="1"/>
          </p:cNvSpPr>
          <p:nvPr>
            <p:ph type="sldNum" sz="quarter" idx="15"/>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7" name="Title 6"/>
          <p:cNvSpPr>
            <a:spLocks noGrp="1"/>
          </p:cNvSpPr>
          <p:nvPr>
            <p:ph type="title" hasCustomPrompt="1"/>
          </p:nvPr>
        </p:nvSpPr>
        <p:spPr/>
        <p:txBody>
          <a:bodyPr/>
          <a:lstStyle/>
          <a:p>
            <a:r>
              <a:rPr lang="en-GB" noProof="0"/>
              <a:t>Click to Edit Title</a:t>
            </a:r>
          </a:p>
        </p:txBody>
      </p:sp>
      <p:cxnSp>
        <p:nvCxnSpPr>
          <p:cNvPr id="12" name="Straight Connector 11"/>
          <p:cNvCxnSpPr/>
          <p:nvPr userDrawn="1"/>
        </p:nvCxnSpPr>
        <p:spPr>
          <a:xfrm>
            <a:off x="6096000" y="1578114"/>
            <a:ext cx="0" cy="4141575"/>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flipV="1">
            <a:off x="588344" y="3645163"/>
            <a:ext cx="11002797" cy="3733"/>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6" name="Text Placeholder 12"/>
          <p:cNvSpPr>
            <a:spLocks noGrp="1"/>
          </p:cNvSpPr>
          <p:nvPr>
            <p:ph type="body" sz="quarter" idx="11" hasCustomPrompt="1"/>
          </p:nvPr>
        </p:nvSpPr>
        <p:spPr>
          <a:xfrm>
            <a:off x="600860" y="1579754"/>
            <a:ext cx="5277477" cy="1830413"/>
          </a:xfrm>
          <a:prstGeom prst="rect">
            <a:avLst/>
          </a:prstGeom>
        </p:spPr>
        <p:txBody>
          <a:bodyPr>
            <a:noAutofit/>
          </a:bodyPr>
          <a:lstStyle>
            <a:lvl1pPr>
              <a:lnSpc>
                <a:spcPct val="100000"/>
              </a:lnSpc>
              <a:spcBef>
                <a:spcPts val="533"/>
              </a:spcBef>
              <a:buClr>
                <a:srgbClr val="C1D82F"/>
              </a:buClr>
              <a:defRPr sz="1467"/>
            </a:lvl1pPr>
            <a:lvl2pPr>
              <a:lnSpc>
                <a:spcPct val="100000"/>
              </a:lnSpc>
              <a:spcBef>
                <a:spcPts val="533"/>
              </a:spcBef>
              <a:buClr>
                <a:srgbClr val="C1D82F"/>
              </a:buClr>
              <a:defRPr sz="1467"/>
            </a:lvl2pPr>
            <a:lvl3pPr>
              <a:lnSpc>
                <a:spcPct val="100000"/>
              </a:lnSpc>
              <a:spcBef>
                <a:spcPts val="533"/>
              </a:spcBef>
              <a:buClr>
                <a:srgbClr val="C1D82F"/>
              </a:buClr>
              <a:defRPr sz="1467"/>
            </a:lvl3pPr>
            <a:lvl4pPr>
              <a:lnSpc>
                <a:spcPct val="100000"/>
              </a:lnSpc>
              <a:spcBef>
                <a:spcPts val="533"/>
              </a:spcBef>
              <a:buClr>
                <a:srgbClr val="C1D82F"/>
              </a:buClr>
              <a:defRPr sz="1467"/>
            </a:lvl4pPr>
            <a:lvl5pPr>
              <a:lnSpc>
                <a:spcPct val="100000"/>
              </a:lnSpc>
              <a:spcBef>
                <a:spcPts val="533"/>
              </a:spcBef>
              <a:buClr>
                <a:srgbClr val="C1D82F"/>
              </a:buClr>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9" name="Text Placeholder 12"/>
          <p:cNvSpPr>
            <a:spLocks noGrp="1"/>
          </p:cNvSpPr>
          <p:nvPr>
            <p:ph type="body" sz="quarter" idx="12" hasCustomPrompt="1"/>
          </p:nvPr>
        </p:nvSpPr>
        <p:spPr>
          <a:xfrm>
            <a:off x="6329159" y="1579754"/>
            <a:ext cx="5261980" cy="1830413"/>
          </a:xfrm>
          <a:prstGeom prst="rect">
            <a:avLst/>
          </a:prstGeom>
        </p:spPr>
        <p:txBody>
          <a:bodyPr>
            <a:noAutofit/>
          </a:bodyPr>
          <a:lstStyle>
            <a:lvl1pPr>
              <a:lnSpc>
                <a:spcPct val="100000"/>
              </a:lnSpc>
              <a:spcBef>
                <a:spcPts val="533"/>
              </a:spcBef>
              <a:buClr>
                <a:srgbClr val="C1D82F"/>
              </a:buClr>
              <a:defRPr sz="1467"/>
            </a:lvl1pPr>
            <a:lvl2pPr>
              <a:lnSpc>
                <a:spcPct val="100000"/>
              </a:lnSpc>
              <a:spcBef>
                <a:spcPts val="533"/>
              </a:spcBef>
              <a:buClr>
                <a:srgbClr val="C1D82F"/>
              </a:buClr>
              <a:defRPr sz="1467"/>
            </a:lvl2pPr>
            <a:lvl3pPr>
              <a:lnSpc>
                <a:spcPct val="100000"/>
              </a:lnSpc>
              <a:spcBef>
                <a:spcPts val="533"/>
              </a:spcBef>
              <a:buClr>
                <a:srgbClr val="C1D82F"/>
              </a:buClr>
              <a:defRPr sz="1467"/>
            </a:lvl3pPr>
            <a:lvl4pPr>
              <a:lnSpc>
                <a:spcPct val="100000"/>
              </a:lnSpc>
              <a:spcBef>
                <a:spcPts val="533"/>
              </a:spcBef>
              <a:buClr>
                <a:srgbClr val="C1D82F"/>
              </a:buClr>
              <a:defRPr sz="1467"/>
            </a:lvl4pPr>
            <a:lvl5pPr>
              <a:lnSpc>
                <a:spcPct val="100000"/>
              </a:lnSpc>
              <a:spcBef>
                <a:spcPts val="533"/>
              </a:spcBef>
              <a:buClr>
                <a:srgbClr val="C1D82F"/>
              </a:buClr>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0" name="Text Placeholder 12"/>
          <p:cNvSpPr>
            <a:spLocks noGrp="1"/>
          </p:cNvSpPr>
          <p:nvPr>
            <p:ph type="body" sz="quarter" idx="13" hasCustomPrompt="1"/>
          </p:nvPr>
        </p:nvSpPr>
        <p:spPr>
          <a:xfrm>
            <a:off x="600860" y="3870478"/>
            <a:ext cx="5277477" cy="1830413"/>
          </a:xfrm>
          <a:prstGeom prst="rect">
            <a:avLst/>
          </a:prstGeom>
        </p:spPr>
        <p:txBody>
          <a:bodyPr>
            <a:noAutofit/>
          </a:bodyPr>
          <a:lstStyle>
            <a:lvl1pPr>
              <a:lnSpc>
                <a:spcPct val="100000"/>
              </a:lnSpc>
              <a:spcBef>
                <a:spcPts val="533"/>
              </a:spcBef>
              <a:buClr>
                <a:srgbClr val="C1D82F"/>
              </a:buClr>
              <a:defRPr sz="1467"/>
            </a:lvl1pPr>
            <a:lvl2pPr>
              <a:lnSpc>
                <a:spcPct val="100000"/>
              </a:lnSpc>
              <a:spcBef>
                <a:spcPts val="533"/>
              </a:spcBef>
              <a:buClr>
                <a:srgbClr val="C1D82F"/>
              </a:buClr>
              <a:defRPr sz="1467"/>
            </a:lvl2pPr>
            <a:lvl3pPr>
              <a:lnSpc>
                <a:spcPct val="100000"/>
              </a:lnSpc>
              <a:spcBef>
                <a:spcPts val="533"/>
              </a:spcBef>
              <a:buClr>
                <a:srgbClr val="C1D82F"/>
              </a:buClr>
              <a:defRPr sz="1467"/>
            </a:lvl3pPr>
            <a:lvl4pPr>
              <a:lnSpc>
                <a:spcPct val="100000"/>
              </a:lnSpc>
              <a:spcBef>
                <a:spcPts val="533"/>
              </a:spcBef>
              <a:buClr>
                <a:srgbClr val="C1D82F"/>
              </a:buClr>
              <a:defRPr sz="1467"/>
            </a:lvl4pPr>
            <a:lvl5pPr>
              <a:lnSpc>
                <a:spcPct val="100000"/>
              </a:lnSpc>
              <a:spcBef>
                <a:spcPts val="533"/>
              </a:spcBef>
              <a:buClr>
                <a:srgbClr val="C1D82F"/>
              </a:buClr>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1" name="Text Placeholder 12"/>
          <p:cNvSpPr>
            <a:spLocks noGrp="1"/>
          </p:cNvSpPr>
          <p:nvPr>
            <p:ph type="body" sz="quarter" idx="14" hasCustomPrompt="1"/>
          </p:nvPr>
        </p:nvSpPr>
        <p:spPr>
          <a:xfrm>
            <a:off x="6329159" y="3870478"/>
            <a:ext cx="5261980" cy="1830413"/>
          </a:xfrm>
          <a:prstGeom prst="rect">
            <a:avLst/>
          </a:prstGeom>
        </p:spPr>
        <p:txBody>
          <a:bodyPr lIns="91440">
            <a:noAutofit/>
          </a:bodyPr>
          <a:lstStyle>
            <a:lvl1pPr>
              <a:lnSpc>
                <a:spcPct val="100000"/>
              </a:lnSpc>
              <a:spcBef>
                <a:spcPts val="533"/>
              </a:spcBef>
              <a:buClr>
                <a:srgbClr val="C1D82F"/>
              </a:buClr>
              <a:defRPr sz="1467" kern="1200"/>
            </a:lvl1pPr>
            <a:lvl2pPr>
              <a:lnSpc>
                <a:spcPct val="100000"/>
              </a:lnSpc>
              <a:spcBef>
                <a:spcPts val="533"/>
              </a:spcBef>
              <a:buClr>
                <a:srgbClr val="C1D82F"/>
              </a:buClr>
              <a:defRPr sz="1467"/>
            </a:lvl2pPr>
            <a:lvl3pPr>
              <a:lnSpc>
                <a:spcPct val="100000"/>
              </a:lnSpc>
              <a:spcBef>
                <a:spcPts val="533"/>
              </a:spcBef>
              <a:buClr>
                <a:srgbClr val="C1D82F"/>
              </a:buClr>
              <a:defRPr sz="1467" kern="1200"/>
            </a:lvl3pPr>
            <a:lvl4pPr>
              <a:lnSpc>
                <a:spcPct val="100000"/>
              </a:lnSpc>
              <a:spcBef>
                <a:spcPts val="533"/>
              </a:spcBef>
              <a:buClr>
                <a:srgbClr val="C1D82F"/>
              </a:buClr>
              <a:defRPr sz="1467" kern="1200"/>
            </a:lvl4pPr>
            <a:lvl5pPr>
              <a:lnSpc>
                <a:spcPct val="100000"/>
              </a:lnSpc>
              <a:spcBef>
                <a:spcPts val="533"/>
              </a:spcBef>
              <a:buClr>
                <a:srgbClr val="C1D82F"/>
              </a:buClr>
              <a:defRPr sz="1467" kern="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21690614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Quadrant with Headings">
    <p:spTree>
      <p:nvGrpSpPr>
        <p:cNvPr id="1" name=""/>
        <p:cNvGrpSpPr/>
        <p:nvPr/>
      </p:nvGrpSpPr>
      <p:grpSpPr>
        <a:xfrm>
          <a:off x="0" y="0"/>
          <a:ext cx="0" cy="0"/>
          <a:chOff x="0" y="0"/>
          <a:chExt cx="0" cy="0"/>
        </a:xfrm>
      </p:grpSpPr>
      <p:sp>
        <p:nvSpPr>
          <p:cNvPr id="3" name="Slide Number Placeholder 2"/>
          <p:cNvSpPr>
            <a:spLocks noGrp="1"/>
          </p:cNvSpPr>
          <p:nvPr>
            <p:ph type="sldNum" sz="quarter" idx="20"/>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7" name="Title 6"/>
          <p:cNvSpPr>
            <a:spLocks noGrp="1"/>
          </p:cNvSpPr>
          <p:nvPr>
            <p:ph type="title" hasCustomPrompt="1"/>
          </p:nvPr>
        </p:nvSpPr>
        <p:spPr/>
        <p:txBody>
          <a:bodyPr/>
          <a:lstStyle/>
          <a:p>
            <a:r>
              <a:rPr lang="en-GB" noProof="0"/>
              <a:t>Click to Edit Title</a:t>
            </a:r>
          </a:p>
        </p:txBody>
      </p:sp>
      <p:cxnSp>
        <p:nvCxnSpPr>
          <p:cNvPr id="16" name="Straight Connector 15"/>
          <p:cNvCxnSpPr/>
          <p:nvPr userDrawn="1"/>
        </p:nvCxnSpPr>
        <p:spPr>
          <a:xfrm>
            <a:off x="6096000" y="1578114"/>
            <a:ext cx="0" cy="4141575"/>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flipV="1">
            <a:off x="588344" y="3645163"/>
            <a:ext cx="11002797" cy="3733"/>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20" name="Text Placeholder 12"/>
          <p:cNvSpPr>
            <a:spLocks noGrp="1"/>
          </p:cNvSpPr>
          <p:nvPr>
            <p:ph type="body" sz="quarter" idx="11" hasCustomPrompt="1"/>
          </p:nvPr>
        </p:nvSpPr>
        <p:spPr>
          <a:xfrm>
            <a:off x="600860" y="2009068"/>
            <a:ext cx="5277477" cy="1511013"/>
          </a:xfrm>
          <a:prstGeom prst="rect">
            <a:avLst/>
          </a:prstGeom>
        </p:spPr>
        <p:txBody>
          <a:bodyPr>
            <a:noAutofit/>
          </a:bodyPr>
          <a:lstStyle>
            <a:lvl1pPr>
              <a:lnSpc>
                <a:spcPct val="100000"/>
              </a:lnSpc>
              <a:buClr>
                <a:srgbClr val="C1D82F"/>
              </a:buClr>
              <a:defRPr sz="1467"/>
            </a:lvl1pPr>
            <a:lvl2pPr>
              <a:lnSpc>
                <a:spcPct val="100000"/>
              </a:lnSpc>
              <a:buClr>
                <a:srgbClr val="C1D82F"/>
              </a:buClr>
              <a:defRPr sz="1467"/>
            </a:lvl2pPr>
            <a:lvl3pPr>
              <a:lnSpc>
                <a:spcPct val="100000"/>
              </a:lnSpc>
              <a:buClr>
                <a:srgbClr val="C1D82F"/>
              </a:buClr>
              <a:defRPr sz="1467"/>
            </a:lvl3pPr>
            <a:lvl4pPr>
              <a:lnSpc>
                <a:spcPct val="100000"/>
              </a:lnSpc>
              <a:buClr>
                <a:srgbClr val="C1D82F"/>
              </a:buClr>
              <a:defRPr sz="1467"/>
            </a:lvl4pPr>
            <a:lvl5pPr>
              <a:lnSpc>
                <a:spcPct val="100000"/>
              </a:lnSpc>
              <a:buClr>
                <a:srgbClr val="C1D82F"/>
              </a:buClr>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1" name="Text Placeholder 5"/>
          <p:cNvSpPr>
            <a:spLocks noGrp="1"/>
          </p:cNvSpPr>
          <p:nvPr>
            <p:ph type="body" sz="quarter" idx="21" hasCustomPrompt="1"/>
          </p:nvPr>
        </p:nvSpPr>
        <p:spPr>
          <a:xfrm>
            <a:off x="602273" y="1583703"/>
            <a:ext cx="5280403" cy="374821"/>
          </a:xfrm>
          <a:prstGeom prst="rect">
            <a:avLst/>
          </a:prstGeom>
        </p:spPr>
        <p:txBody>
          <a:bodyPr anchor="b" anchorCtr="0">
            <a:noAutofit/>
          </a:bodyPr>
          <a:lstStyle>
            <a:lvl1pPr marL="0" indent="0">
              <a:lnSpc>
                <a:spcPct val="100000"/>
              </a:lnSpc>
              <a:buFontTx/>
              <a:buNone/>
              <a:defRPr sz="1733" b="1" i="0"/>
            </a:lvl1pPr>
          </a:lstStyle>
          <a:p>
            <a:pPr lvl="0"/>
            <a:r>
              <a:rPr lang="en-GB" noProof="0"/>
              <a:t>Click to edit heading</a:t>
            </a:r>
          </a:p>
        </p:txBody>
      </p:sp>
      <p:sp>
        <p:nvSpPr>
          <p:cNvPr id="22" name="Text Placeholder 12"/>
          <p:cNvSpPr>
            <a:spLocks noGrp="1"/>
          </p:cNvSpPr>
          <p:nvPr>
            <p:ph type="body" sz="quarter" idx="22" hasCustomPrompt="1"/>
          </p:nvPr>
        </p:nvSpPr>
        <p:spPr>
          <a:xfrm>
            <a:off x="6306880" y="2009068"/>
            <a:ext cx="5277477" cy="1511013"/>
          </a:xfrm>
          <a:prstGeom prst="rect">
            <a:avLst/>
          </a:prstGeom>
        </p:spPr>
        <p:txBody>
          <a:bodyPr>
            <a:noAutofit/>
          </a:bodyPr>
          <a:lstStyle>
            <a:lvl1pPr>
              <a:lnSpc>
                <a:spcPct val="100000"/>
              </a:lnSpc>
              <a:buClr>
                <a:srgbClr val="C1D82F"/>
              </a:buClr>
              <a:defRPr sz="1467"/>
            </a:lvl1pPr>
            <a:lvl2pPr>
              <a:lnSpc>
                <a:spcPct val="100000"/>
              </a:lnSpc>
              <a:buClr>
                <a:srgbClr val="C1D82F"/>
              </a:buClr>
              <a:defRPr sz="1467"/>
            </a:lvl2pPr>
            <a:lvl3pPr>
              <a:lnSpc>
                <a:spcPct val="100000"/>
              </a:lnSpc>
              <a:buClr>
                <a:srgbClr val="C1D82F"/>
              </a:buClr>
              <a:defRPr sz="1467"/>
            </a:lvl3pPr>
            <a:lvl4pPr>
              <a:lnSpc>
                <a:spcPct val="100000"/>
              </a:lnSpc>
              <a:buClr>
                <a:srgbClr val="C1D82F"/>
              </a:buClr>
              <a:defRPr sz="1467"/>
            </a:lvl4pPr>
            <a:lvl5pPr>
              <a:lnSpc>
                <a:spcPct val="100000"/>
              </a:lnSpc>
              <a:buClr>
                <a:srgbClr val="C1D82F"/>
              </a:buClr>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3" name="Text Placeholder 5"/>
          <p:cNvSpPr>
            <a:spLocks noGrp="1"/>
          </p:cNvSpPr>
          <p:nvPr>
            <p:ph type="body" sz="quarter" idx="23" hasCustomPrompt="1"/>
          </p:nvPr>
        </p:nvSpPr>
        <p:spPr>
          <a:xfrm>
            <a:off x="6308293" y="1583703"/>
            <a:ext cx="5280403" cy="374821"/>
          </a:xfrm>
          <a:prstGeom prst="rect">
            <a:avLst/>
          </a:prstGeom>
        </p:spPr>
        <p:txBody>
          <a:bodyPr anchor="b" anchorCtr="0">
            <a:noAutofit/>
          </a:bodyPr>
          <a:lstStyle>
            <a:lvl1pPr marL="0" indent="0">
              <a:lnSpc>
                <a:spcPct val="100000"/>
              </a:lnSpc>
              <a:buFontTx/>
              <a:buNone/>
              <a:defRPr sz="1733" b="1" i="0"/>
            </a:lvl1pPr>
          </a:lstStyle>
          <a:p>
            <a:pPr lvl="0"/>
            <a:r>
              <a:rPr lang="en-GB" noProof="0"/>
              <a:t>Click to edit heading</a:t>
            </a:r>
          </a:p>
        </p:txBody>
      </p:sp>
      <p:sp>
        <p:nvSpPr>
          <p:cNvPr id="24" name="Text Placeholder 12"/>
          <p:cNvSpPr>
            <a:spLocks noGrp="1"/>
          </p:cNvSpPr>
          <p:nvPr>
            <p:ph type="body" sz="quarter" idx="24" hasCustomPrompt="1"/>
          </p:nvPr>
        </p:nvSpPr>
        <p:spPr>
          <a:xfrm>
            <a:off x="600860" y="4205271"/>
            <a:ext cx="5277477" cy="1511013"/>
          </a:xfrm>
          <a:prstGeom prst="rect">
            <a:avLst/>
          </a:prstGeom>
        </p:spPr>
        <p:txBody>
          <a:bodyPr>
            <a:noAutofit/>
          </a:bodyPr>
          <a:lstStyle>
            <a:lvl1pPr>
              <a:lnSpc>
                <a:spcPct val="100000"/>
              </a:lnSpc>
              <a:buClr>
                <a:srgbClr val="C1D82F"/>
              </a:buClr>
              <a:defRPr sz="1467"/>
            </a:lvl1pPr>
            <a:lvl2pPr>
              <a:lnSpc>
                <a:spcPct val="100000"/>
              </a:lnSpc>
              <a:buClr>
                <a:srgbClr val="C1D82F"/>
              </a:buClr>
              <a:defRPr sz="1467"/>
            </a:lvl2pPr>
            <a:lvl3pPr>
              <a:lnSpc>
                <a:spcPct val="100000"/>
              </a:lnSpc>
              <a:buClr>
                <a:srgbClr val="C1D82F"/>
              </a:buClr>
              <a:defRPr sz="1467"/>
            </a:lvl3pPr>
            <a:lvl4pPr>
              <a:lnSpc>
                <a:spcPct val="100000"/>
              </a:lnSpc>
              <a:buClr>
                <a:srgbClr val="C1D82F"/>
              </a:buClr>
              <a:defRPr sz="1467"/>
            </a:lvl4pPr>
            <a:lvl5pPr>
              <a:lnSpc>
                <a:spcPct val="100000"/>
              </a:lnSpc>
              <a:buClr>
                <a:srgbClr val="C1D82F"/>
              </a:buClr>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5" name="Text Placeholder 5"/>
          <p:cNvSpPr>
            <a:spLocks noGrp="1"/>
          </p:cNvSpPr>
          <p:nvPr>
            <p:ph type="body" sz="quarter" idx="25" hasCustomPrompt="1"/>
          </p:nvPr>
        </p:nvSpPr>
        <p:spPr>
          <a:xfrm>
            <a:off x="602273" y="3779906"/>
            <a:ext cx="5280403" cy="374821"/>
          </a:xfrm>
          <a:prstGeom prst="rect">
            <a:avLst/>
          </a:prstGeom>
        </p:spPr>
        <p:txBody>
          <a:bodyPr anchor="b" anchorCtr="0">
            <a:noAutofit/>
          </a:bodyPr>
          <a:lstStyle>
            <a:lvl1pPr marL="0" indent="0">
              <a:lnSpc>
                <a:spcPct val="100000"/>
              </a:lnSpc>
              <a:buFontTx/>
              <a:buNone/>
              <a:defRPr sz="1733" b="1" i="0"/>
            </a:lvl1pPr>
          </a:lstStyle>
          <a:p>
            <a:pPr lvl="0"/>
            <a:r>
              <a:rPr lang="en-GB" noProof="0"/>
              <a:t>Click to edit heading</a:t>
            </a:r>
          </a:p>
        </p:txBody>
      </p:sp>
      <p:sp>
        <p:nvSpPr>
          <p:cNvPr id="26" name="Text Placeholder 12"/>
          <p:cNvSpPr>
            <a:spLocks noGrp="1"/>
          </p:cNvSpPr>
          <p:nvPr>
            <p:ph type="body" sz="quarter" idx="26" hasCustomPrompt="1"/>
          </p:nvPr>
        </p:nvSpPr>
        <p:spPr>
          <a:xfrm>
            <a:off x="6306880" y="4205271"/>
            <a:ext cx="5277477" cy="1511013"/>
          </a:xfrm>
          <a:prstGeom prst="rect">
            <a:avLst/>
          </a:prstGeom>
        </p:spPr>
        <p:txBody>
          <a:bodyPr>
            <a:noAutofit/>
          </a:bodyPr>
          <a:lstStyle>
            <a:lvl1pPr>
              <a:lnSpc>
                <a:spcPct val="100000"/>
              </a:lnSpc>
              <a:buClr>
                <a:srgbClr val="C1D82F"/>
              </a:buClr>
              <a:defRPr sz="1467"/>
            </a:lvl1pPr>
            <a:lvl2pPr>
              <a:lnSpc>
                <a:spcPct val="100000"/>
              </a:lnSpc>
              <a:buClr>
                <a:srgbClr val="C1D82F"/>
              </a:buClr>
              <a:defRPr sz="1467"/>
            </a:lvl2pPr>
            <a:lvl3pPr>
              <a:lnSpc>
                <a:spcPct val="100000"/>
              </a:lnSpc>
              <a:buClr>
                <a:srgbClr val="C1D82F"/>
              </a:buClr>
              <a:defRPr sz="1467"/>
            </a:lvl3pPr>
            <a:lvl4pPr>
              <a:lnSpc>
                <a:spcPct val="100000"/>
              </a:lnSpc>
              <a:buClr>
                <a:srgbClr val="C1D82F"/>
              </a:buClr>
              <a:defRPr sz="1467"/>
            </a:lvl4pPr>
            <a:lvl5pPr>
              <a:lnSpc>
                <a:spcPct val="100000"/>
              </a:lnSpc>
              <a:buClr>
                <a:srgbClr val="C1D82F"/>
              </a:buClr>
              <a:defRPr sz="1467"/>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7" name="Text Placeholder 5"/>
          <p:cNvSpPr>
            <a:spLocks noGrp="1"/>
          </p:cNvSpPr>
          <p:nvPr>
            <p:ph type="body" sz="quarter" idx="27" hasCustomPrompt="1"/>
          </p:nvPr>
        </p:nvSpPr>
        <p:spPr>
          <a:xfrm>
            <a:off x="6308293" y="3779906"/>
            <a:ext cx="5280403" cy="374821"/>
          </a:xfrm>
          <a:prstGeom prst="rect">
            <a:avLst/>
          </a:prstGeom>
        </p:spPr>
        <p:txBody>
          <a:bodyPr anchor="b" anchorCtr="0">
            <a:noAutofit/>
          </a:bodyPr>
          <a:lstStyle>
            <a:lvl1pPr marL="0" indent="0">
              <a:lnSpc>
                <a:spcPct val="100000"/>
              </a:lnSpc>
              <a:buFontTx/>
              <a:buNone/>
              <a:defRPr sz="1733" b="1" i="0"/>
            </a:lvl1pPr>
          </a:lstStyle>
          <a:p>
            <a:pPr lvl="0"/>
            <a:r>
              <a:rPr lang="en-GB" noProof="0"/>
              <a:t>Click to edit heading</a:t>
            </a:r>
          </a:p>
        </p:txBody>
      </p:sp>
    </p:spTree>
    <p:extLst>
      <p:ext uri="{BB962C8B-B14F-4D97-AF65-F5344CB8AC3E}">
        <p14:creationId xmlns:p14="http://schemas.microsoft.com/office/powerpoint/2010/main" val="180181947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ategories Horizontal">
    <p:spTree>
      <p:nvGrpSpPr>
        <p:cNvPr id="1" name=""/>
        <p:cNvGrpSpPr/>
        <p:nvPr/>
      </p:nvGrpSpPr>
      <p:grpSpPr>
        <a:xfrm>
          <a:off x="0" y="0"/>
          <a:ext cx="0" cy="0"/>
          <a:chOff x="0" y="0"/>
          <a:chExt cx="0" cy="0"/>
        </a:xfrm>
      </p:grpSpPr>
      <p:sp>
        <p:nvSpPr>
          <p:cNvPr id="3" name="Slide Number Placeholder 2"/>
          <p:cNvSpPr>
            <a:spLocks noGrp="1"/>
          </p:cNvSpPr>
          <p:nvPr>
            <p:ph type="sldNum" sz="quarter" idx="2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5" name="Title 4"/>
          <p:cNvSpPr>
            <a:spLocks noGrp="1"/>
          </p:cNvSpPr>
          <p:nvPr>
            <p:ph type="title" hasCustomPrompt="1"/>
          </p:nvPr>
        </p:nvSpPr>
        <p:spPr/>
        <p:txBody>
          <a:bodyPr/>
          <a:lstStyle/>
          <a:p>
            <a:r>
              <a:rPr lang="en-GB" noProof="0"/>
              <a:t>Click to Edit Title</a:t>
            </a:r>
          </a:p>
        </p:txBody>
      </p:sp>
      <p:sp>
        <p:nvSpPr>
          <p:cNvPr id="12" name="Text Placeholder 15"/>
          <p:cNvSpPr>
            <a:spLocks noGrp="1"/>
          </p:cNvSpPr>
          <p:nvPr>
            <p:ph type="body" sz="quarter" idx="17" hasCustomPrompt="1"/>
          </p:nvPr>
        </p:nvSpPr>
        <p:spPr>
          <a:xfrm>
            <a:off x="601704" y="1771146"/>
            <a:ext cx="4061841" cy="971109"/>
          </a:xfrm>
          <a:prstGeom prst="rect">
            <a:avLst/>
          </a:prstGeom>
          <a:solidFill>
            <a:schemeClr val="tx2"/>
          </a:solidFill>
        </p:spPr>
        <p:txBody>
          <a:bodyPr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15" name="Text Placeholder 11"/>
          <p:cNvSpPr>
            <a:spLocks noGrp="1"/>
          </p:cNvSpPr>
          <p:nvPr>
            <p:ph type="body" sz="quarter" idx="21" hasCustomPrompt="1"/>
          </p:nvPr>
        </p:nvSpPr>
        <p:spPr>
          <a:xfrm>
            <a:off x="5107093" y="1665377"/>
            <a:ext cx="6479680" cy="1223156"/>
          </a:xfrm>
          <a:prstGeom prst="rect">
            <a:avLst/>
          </a:prstGeom>
        </p:spPr>
        <p:txBody>
          <a:bodyPr>
            <a:noAutofit/>
          </a:bodyPr>
          <a:lstStyle>
            <a:lvl1pPr>
              <a:buClr>
                <a:srgbClr val="C1D82F"/>
              </a:buClr>
              <a:defRPr sz="1600"/>
            </a:lvl1pPr>
          </a:lstStyle>
          <a:p>
            <a:pPr lvl="0"/>
            <a:r>
              <a:rPr lang="en-GB" noProof="0"/>
              <a:t>Add text here</a:t>
            </a:r>
          </a:p>
          <a:p>
            <a:pPr lvl="0"/>
            <a:endParaRPr lang="en-GB" noProof="0"/>
          </a:p>
        </p:txBody>
      </p:sp>
      <p:sp>
        <p:nvSpPr>
          <p:cNvPr id="19" name="Text Placeholder 15"/>
          <p:cNvSpPr>
            <a:spLocks noGrp="1"/>
          </p:cNvSpPr>
          <p:nvPr>
            <p:ph type="body" sz="quarter" idx="23" hasCustomPrompt="1"/>
          </p:nvPr>
        </p:nvSpPr>
        <p:spPr>
          <a:xfrm>
            <a:off x="601704" y="3183719"/>
            <a:ext cx="4061841" cy="971109"/>
          </a:xfrm>
          <a:prstGeom prst="rect">
            <a:avLst/>
          </a:prstGeom>
          <a:solidFill>
            <a:schemeClr val="tx2"/>
          </a:solidFill>
        </p:spPr>
        <p:txBody>
          <a:bodyPr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20" name="Text Placeholder 11"/>
          <p:cNvSpPr>
            <a:spLocks noGrp="1"/>
          </p:cNvSpPr>
          <p:nvPr>
            <p:ph type="body" sz="quarter" idx="24" hasCustomPrompt="1"/>
          </p:nvPr>
        </p:nvSpPr>
        <p:spPr>
          <a:xfrm>
            <a:off x="5107093" y="3077950"/>
            <a:ext cx="6479680" cy="1223156"/>
          </a:xfrm>
          <a:prstGeom prst="rect">
            <a:avLst/>
          </a:prstGeom>
        </p:spPr>
        <p:txBody>
          <a:bodyPr>
            <a:noAutofit/>
          </a:bodyPr>
          <a:lstStyle>
            <a:lvl1pPr>
              <a:buClr>
                <a:srgbClr val="C1D82F"/>
              </a:buClr>
              <a:defRPr sz="1600"/>
            </a:lvl1pPr>
          </a:lstStyle>
          <a:p>
            <a:pPr lvl="0"/>
            <a:r>
              <a:rPr lang="en-GB" noProof="0"/>
              <a:t>Add text here</a:t>
            </a:r>
          </a:p>
          <a:p>
            <a:pPr lvl="0"/>
            <a:endParaRPr lang="en-GB" noProof="0"/>
          </a:p>
        </p:txBody>
      </p:sp>
      <p:sp>
        <p:nvSpPr>
          <p:cNvPr id="22" name="Text Placeholder 15"/>
          <p:cNvSpPr>
            <a:spLocks noGrp="1"/>
          </p:cNvSpPr>
          <p:nvPr>
            <p:ph type="body" sz="quarter" idx="25" hasCustomPrompt="1"/>
          </p:nvPr>
        </p:nvSpPr>
        <p:spPr>
          <a:xfrm>
            <a:off x="601704" y="4596292"/>
            <a:ext cx="4061841" cy="971109"/>
          </a:xfrm>
          <a:prstGeom prst="rect">
            <a:avLst/>
          </a:prstGeom>
          <a:solidFill>
            <a:schemeClr val="tx2"/>
          </a:solidFill>
        </p:spPr>
        <p:txBody>
          <a:bodyPr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23" name="Text Placeholder 11"/>
          <p:cNvSpPr>
            <a:spLocks noGrp="1"/>
          </p:cNvSpPr>
          <p:nvPr>
            <p:ph type="body" sz="quarter" idx="26" hasCustomPrompt="1"/>
          </p:nvPr>
        </p:nvSpPr>
        <p:spPr>
          <a:xfrm>
            <a:off x="5107093" y="4490523"/>
            <a:ext cx="6479680" cy="1223156"/>
          </a:xfrm>
          <a:prstGeom prst="rect">
            <a:avLst/>
          </a:prstGeom>
        </p:spPr>
        <p:txBody>
          <a:bodyPr>
            <a:noAutofit/>
          </a:bodyPr>
          <a:lstStyle>
            <a:lvl1pPr>
              <a:buClr>
                <a:srgbClr val="C1D82F"/>
              </a:buClr>
              <a:defRPr sz="1600"/>
            </a:lvl1pPr>
          </a:lstStyle>
          <a:p>
            <a:pPr lvl="0"/>
            <a:r>
              <a:rPr lang="en-GB" noProof="0"/>
              <a:t>Add text here</a:t>
            </a:r>
          </a:p>
          <a:p>
            <a:pPr lvl="0"/>
            <a:endParaRPr lang="en-GB" noProof="0"/>
          </a:p>
        </p:txBody>
      </p:sp>
    </p:spTree>
    <p:extLst>
      <p:ext uri="{BB962C8B-B14F-4D97-AF65-F5344CB8AC3E}">
        <p14:creationId xmlns:p14="http://schemas.microsoft.com/office/powerpoint/2010/main" val="243356553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ategories Vertical">
    <p:spTree>
      <p:nvGrpSpPr>
        <p:cNvPr id="1" name=""/>
        <p:cNvGrpSpPr/>
        <p:nvPr/>
      </p:nvGrpSpPr>
      <p:grpSpPr>
        <a:xfrm>
          <a:off x="0" y="0"/>
          <a:ext cx="0" cy="0"/>
          <a:chOff x="0" y="0"/>
          <a:chExt cx="0" cy="0"/>
        </a:xfrm>
      </p:grpSpPr>
      <p:sp>
        <p:nvSpPr>
          <p:cNvPr id="3" name="Slide Number Placeholder 2"/>
          <p:cNvSpPr>
            <a:spLocks noGrp="1"/>
          </p:cNvSpPr>
          <p:nvPr>
            <p:ph type="sldNum" sz="quarter" idx="26"/>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5" name="Title 4"/>
          <p:cNvSpPr>
            <a:spLocks noGrp="1"/>
          </p:cNvSpPr>
          <p:nvPr>
            <p:ph type="title" hasCustomPrompt="1"/>
          </p:nvPr>
        </p:nvSpPr>
        <p:spPr/>
        <p:txBody>
          <a:bodyPr/>
          <a:lstStyle/>
          <a:p>
            <a:r>
              <a:rPr lang="en-GB" noProof="0"/>
              <a:t>Click to Edit Title</a:t>
            </a:r>
          </a:p>
        </p:txBody>
      </p:sp>
      <p:sp>
        <p:nvSpPr>
          <p:cNvPr id="11" name="Text Placeholder 15"/>
          <p:cNvSpPr>
            <a:spLocks noGrp="1"/>
          </p:cNvSpPr>
          <p:nvPr>
            <p:ph type="body" sz="quarter" idx="17" hasCustomPrompt="1"/>
          </p:nvPr>
        </p:nvSpPr>
        <p:spPr>
          <a:xfrm>
            <a:off x="599242" y="1567520"/>
            <a:ext cx="5265589" cy="802640"/>
          </a:xfrm>
          <a:prstGeom prst="rect">
            <a:avLst/>
          </a:prstGeom>
          <a:solidFill>
            <a:schemeClr val="tx2"/>
          </a:solidFill>
        </p:spPr>
        <p:txBody>
          <a:bodyPr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15" name="Text Placeholder 12"/>
          <p:cNvSpPr>
            <a:spLocks noGrp="1"/>
          </p:cNvSpPr>
          <p:nvPr>
            <p:ph type="body" sz="quarter" idx="11" hasCustomPrompt="1"/>
          </p:nvPr>
        </p:nvSpPr>
        <p:spPr>
          <a:xfrm>
            <a:off x="594965" y="2471040"/>
            <a:ext cx="5276896" cy="1918080"/>
          </a:xfrm>
          <a:prstGeom prst="rect">
            <a:avLst/>
          </a:prstGeom>
        </p:spPr>
        <p:txBody>
          <a:bodyPr>
            <a:noAutofit/>
          </a:bodyPr>
          <a:lstStyle>
            <a:lvl1pPr>
              <a:buClr>
                <a:srgbClr val="C1D82F"/>
              </a:buClr>
              <a:defRPr sz="1600"/>
            </a:lvl1pPr>
            <a:lvl2pPr>
              <a:lnSpc>
                <a:spcPts val="2400"/>
              </a:lnSpc>
              <a:buClr>
                <a:srgbClr val="C1D82F"/>
              </a:buClr>
              <a:defRPr sz="1600"/>
            </a:lvl2pPr>
            <a:lvl3pPr>
              <a:lnSpc>
                <a:spcPts val="2400"/>
              </a:lnSpc>
              <a:buClr>
                <a:srgbClr val="C1D82F"/>
              </a:buClr>
              <a:defRPr sz="1600"/>
            </a:lvl3pPr>
            <a:lvl4pPr>
              <a:lnSpc>
                <a:spcPts val="2400"/>
              </a:lnSpc>
              <a:buClr>
                <a:srgbClr val="C1D82F"/>
              </a:buClr>
              <a:defRPr sz="1600"/>
            </a:lvl4pPr>
            <a:lvl5pPr>
              <a:lnSpc>
                <a:spcPts val="2400"/>
              </a:lnSpc>
              <a:buClr>
                <a:srgbClr val="C1D82F"/>
              </a:buClr>
              <a:defRPr sz="16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6" name="Text Placeholder 5"/>
          <p:cNvSpPr>
            <a:spLocks noGrp="1"/>
          </p:cNvSpPr>
          <p:nvPr>
            <p:ph type="body" sz="quarter" idx="27" hasCustomPrompt="1"/>
          </p:nvPr>
        </p:nvSpPr>
        <p:spPr>
          <a:xfrm>
            <a:off x="596981" y="4568535"/>
            <a:ext cx="10995323" cy="1282231"/>
          </a:xfrm>
          <a:prstGeom prst="rect">
            <a:avLst/>
          </a:prstGeom>
        </p:spPr>
        <p:txBody>
          <a:bodyPr>
            <a:noAutofit/>
          </a:bodyPr>
          <a:lstStyle>
            <a:lvl1pPr marL="0" marR="0" indent="0" algn="l" defTabSz="609525" rtl="0" eaLnBrk="1" fontAlgn="base" latinLnBrk="0" hangingPunct="1">
              <a:lnSpc>
                <a:spcPct val="100000"/>
              </a:lnSpc>
              <a:spcBef>
                <a:spcPct val="20000"/>
              </a:spcBef>
              <a:spcAft>
                <a:spcPct val="0"/>
              </a:spcAft>
              <a:buClr>
                <a:schemeClr val="accent1"/>
              </a:buClr>
              <a:buSzTx/>
              <a:buFontTx/>
              <a:buNone/>
              <a:tabLst/>
              <a:defRPr sz="2400" b="1" i="0">
                <a:solidFill>
                  <a:srgbClr val="C1D82F"/>
                </a:solidFill>
              </a:defRPr>
            </a:lvl1pPr>
          </a:lstStyle>
          <a:p>
            <a:pPr lvl="0"/>
            <a:r>
              <a:rPr lang="en-GB" noProof="0"/>
              <a:t>Click to edit text. Conclusion or summary based on the two boxes above may go here. The text in the box may be up to three lines in this space.</a:t>
            </a:r>
          </a:p>
        </p:txBody>
      </p:sp>
      <p:sp>
        <p:nvSpPr>
          <p:cNvPr id="17" name="Text Placeholder 15"/>
          <p:cNvSpPr>
            <a:spLocks noGrp="1"/>
          </p:cNvSpPr>
          <p:nvPr>
            <p:ph type="body" sz="quarter" idx="28" hasCustomPrompt="1"/>
          </p:nvPr>
        </p:nvSpPr>
        <p:spPr>
          <a:xfrm>
            <a:off x="6316508" y="1567520"/>
            <a:ext cx="5265589" cy="802640"/>
          </a:xfrm>
          <a:prstGeom prst="rect">
            <a:avLst/>
          </a:prstGeom>
          <a:solidFill>
            <a:schemeClr val="tx2"/>
          </a:solidFill>
        </p:spPr>
        <p:txBody>
          <a:bodyPr anchor="ctr" anchorCtr="1"/>
          <a:lstStyle>
            <a:lvl1pPr marL="0" indent="0" algn="ctr">
              <a:lnSpc>
                <a:spcPct val="100000"/>
              </a:lnSpc>
              <a:buFontTx/>
              <a:buNone/>
              <a:defRPr sz="2000" b="1" i="0">
                <a:solidFill>
                  <a:schemeClr val="bg1"/>
                </a:solidFill>
              </a:defRPr>
            </a:lvl1pPr>
          </a:lstStyle>
          <a:p>
            <a:pPr lvl="0"/>
            <a:r>
              <a:rPr lang="en-GB" noProof="0"/>
              <a:t>Click to edit text</a:t>
            </a:r>
          </a:p>
        </p:txBody>
      </p:sp>
      <p:sp>
        <p:nvSpPr>
          <p:cNvPr id="18" name="Text Placeholder 12"/>
          <p:cNvSpPr>
            <a:spLocks noGrp="1"/>
          </p:cNvSpPr>
          <p:nvPr>
            <p:ph type="body" sz="quarter" idx="29" hasCustomPrompt="1"/>
          </p:nvPr>
        </p:nvSpPr>
        <p:spPr>
          <a:xfrm>
            <a:off x="6312232" y="2471040"/>
            <a:ext cx="5276896" cy="1918080"/>
          </a:xfrm>
          <a:prstGeom prst="rect">
            <a:avLst/>
          </a:prstGeom>
        </p:spPr>
        <p:txBody>
          <a:bodyPr>
            <a:noAutofit/>
          </a:bodyPr>
          <a:lstStyle>
            <a:lvl1pPr>
              <a:buClr>
                <a:srgbClr val="C1D82F"/>
              </a:buClr>
              <a:defRPr sz="1600"/>
            </a:lvl1pPr>
            <a:lvl2pPr>
              <a:lnSpc>
                <a:spcPts val="2400"/>
              </a:lnSpc>
              <a:buClr>
                <a:srgbClr val="C1D82F"/>
              </a:buClr>
              <a:defRPr sz="1600"/>
            </a:lvl2pPr>
            <a:lvl3pPr>
              <a:lnSpc>
                <a:spcPts val="2400"/>
              </a:lnSpc>
              <a:buClr>
                <a:srgbClr val="C1D82F"/>
              </a:buClr>
              <a:defRPr sz="1600"/>
            </a:lvl3pPr>
            <a:lvl4pPr>
              <a:lnSpc>
                <a:spcPts val="2400"/>
              </a:lnSpc>
              <a:buClr>
                <a:srgbClr val="C1D82F"/>
              </a:buClr>
              <a:defRPr sz="1600"/>
            </a:lvl4pPr>
            <a:lvl5pPr>
              <a:lnSpc>
                <a:spcPts val="2400"/>
              </a:lnSpc>
              <a:buClr>
                <a:srgbClr val="C1D82F"/>
              </a:buClr>
              <a:defRPr sz="16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181289355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Flow Chart">
    <p:spTree>
      <p:nvGrpSpPr>
        <p:cNvPr id="1" name=""/>
        <p:cNvGrpSpPr/>
        <p:nvPr/>
      </p:nvGrpSpPr>
      <p:grpSpPr>
        <a:xfrm>
          <a:off x="0" y="0"/>
          <a:ext cx="0" cy="0"/>
          <a:chOff x="0" y="0"/>
          <a:chExt cx="0" cy="0"/>
        </a:xfrm>
      </p:grpSpPr>
      <p:sp>
        <p:nvSpPr>
          <p:cNvPr id="3" name="Slide Number Placeholder 2"/>
          <p:cNvSpPr>
            <a:spLocks noGrp="1"/>
          </p:cNvSpPr>
          <p:nvPr>
            <p:ph type="sldNum" sz="quarter" idx="3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5" name="Title 4"/>
          <p:cNvSpPr>
            <a:spLocks noGrp="1"/>
          </p:cNvSpPr>
          <p:nvPr>
            <p:ph type="title" hasCustomPrompt="1"/>
          </p:nvPr>
        </p:nvSpPr>
        <p:spPr/>
        <p:txBody>
          <a:bodyPr/>
          <a:lstStyle/>
          <a:p>
            <a:r>
              <a:rPr lang="en-GB" noProof="0"/>
              <a:t>Click to Edit Title</a:t>
            </a:r>
          </a:p>
        </p:txBody>
      </p:sp>
      <p:sp>
        <p:nvSpPr>
          <p:cNvPr id="14" name="Text Placeholder 12"/>
          <p:cNvSpPr>
            <a:spLocks noGrp="1"/>
          </p:cNvSpPr>
          <p:nvPr>
            <p:ph type="body" sz="quarter" idx="21" hasCustomPrompt="1"/>
          </p:nvPr>
        </p:nvSpPr>
        <p:spPr>
          <a:xfrm>
            <a:off x="9053103" y="2471043"/>
            <a:ext cx="2524125" cy="3389236"/>
          </a:xfrm>
          <a:prstGeom prst="rect">
            <a:avLst/>
          </a:prstGeom>
        </p:spPr>
        <p:txBody>
          <a:bodyPr>
            <a:noAutofit/>
          </a:bodyPr>
          <a:lstStyle>
            <a:lvl1pPr marL="0" indent="-182875">
              <a:lnSpc>
                <a:spcPct val="100000"/>
              </a:lnSpc>
              <a:buClr>
                <a:srgbClr val="C1D82F"/>
              </a:buClr>
              <a:defRPr sz="1200"/>
            </a:lvl1pPr>
            <a:lvl2pPr marL="359991" indent="-182395">
              <a:lnSpc>
                <a:spcPct val="100000"/>
              </a:lnSpc>
              <a:buClr>
                <a:srgbClr val="C1D82F"/>
              </a:buClr>
              <a:defRPr sz="1200"/>
            </a:lvl2pPr>
            <a:lvl3pPr marL="479988" indent="-182395" algn="l">
              <a:lnSpc>
                <a:spcPct val="100000"/>
              </a:lnSpc>
              <a:buClr>
                <a:srgbClr val="C1D82F"/>
              </a:buClr>
              <a:defRPr sz="1200"/>
            </a:lvl3pPr>
            <a:lvl4pPr marL="681583" indent="-182395">
              <a:lnSpc>
                <a:spcPct val="100000"/>
              </a:lnSpc>
              <a:buClr>
                <a:srgbClr val="C1D82F"/>
              </a:buClr>
              <a:defRPr sz="1200"/>
            </a:lvl4pPr>
            <a:lvl5pPr marL="873578" indent="-182395">
              <a:lnSpc>
                <a:spcPct val="100000"/>
              </a:lnSpc>
              <a:buClr>
                <a:srgbClr val="C1D82F"/>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15" name="Text Placeholder 15"/>
          <p:cNvSpPr>
            <a:spLocks noGrp="1"/>
          </p:cNvSpPr>
          <p:nvPr>
            <p:ph type="body" sz="quarter" idx="23" hasCustomPrompt="1"/>
          </p:nvPr>
        </p:nvSpPr>
        <p:spPr>
          <a:xfrm>
            <a:off x="599708" y="1567520"/>
            <a:ext cx="2522065" cy="802640"/>
          </a:xfrm>
          <a:prstGeom prst="rect">
            <a:avLst/>
          </a:prstGeom>
          <a:solidFill>
            <a:schemeClr val="tx2"/>
          </a:solidFill>
        </p:spPr>
        <p:txBody>
          <a:bodyPr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
        <p:nvSpPr>
          <p:cNvPr id="16" name="Text Placeholder 12"/>
          <p:cNvSpPr>
            <a:spLocks noGrp="1"/>
          </p:cNvSpPr>
          <p:nvPr>
            <p:ph type="body" sz="quarter" idx="28" hasCustomPrompt="1"/>
          </p:nvPr>
        </p:nvSpPr>
        <p:spPr>
          <a:xfrm>
            <a:off x="6121019" y="2471043"/>
            <a:ext cx="2524125" cy="3389236"/>
          </a:xfrm>
          <a:prstGeom prst="rect">
            <a:avLst/>
          </a:prstGeom>
        </p:spPr>
        <p:txBody>
          <a:bodyPr>
            <a:noAutofit/>
          </a:bodyPr>
          <a:lstStyle>
            <a:lvl1pPr marL="0" indent="-182875">
              <a:lnSpc>
                <a:spcPct val="100000"/>
              </a:lnSpc>
              <a:buClr>
                <a:srgbClr val="C1D82F"/>
              </a:buClr>
              <a:defRPr sz="1200"/>
            </a:lvl1pPr>
            <a:lvl2pPr marL="359991" indent="-182395">
              <a:lnSpc>
                <a:spcPct val="100000"/>
              </a:lnSpc>
              <a:buClr>
                <a:srgbClr val="C1D82F"/>
              </a:buClr>
              <a:defRPr sz="1200"/>
            </a:lvl2pPr>
            <a:lvl3pPr marL="479988" indent="-182395" algn="l">
              <a:lnSpc>
                <a:spcPct val="100000"/>
              </a:lnSpc>
              <a:buClr>
                <a:srgbClr val="C1D82F"/>
              </a:buClr>
              <a:defRPr sz="1200"/>
            </a:lvl3pPr>
            <a:lvl4pPr marL="681583" indent="-182395">
              <a:lnSpc>
                <a:spcPct val="100000"/>
              </a:lnSpc>
              <a:buClr>
                <a:srgbClr val="C1D82F"/>
              </a:buClr>
              <a:defRPr sz="1200"/>
            </a:lvl4pPr>
            <a:lvl5pPr marL="873578" indent="-182395">
              <a:lnSpc>
                <a:spcPct val="100000"/>
              </a:lnSpc>
              <a:buClr>
                <a:srgbClr val="C1D82F"/>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18" name="Text Placeholder 12"/>
          <p:cNvSpPr>
            <a:spLocks noGrp="1"/>
          </p:cNvSpPr>
          <p:nvPr>
            <p:ph type="body" sz="quarter" idx="29" hasCustomPrompt="1"/>
          </p:nvPr>
        </p:nvSpPr>
        <p:spPr>
          <a:xfrm>
            <a:off x="3360167" y="2471043"/>
            <a:ext cx="2524125" cy="3389236"/>
          </a:xfrm>
          <a:prstGeom prst="rect">
            <a:avLst/>
          </a:prstGeom>
        </p:spPr>
        <p:txBody>
          <a:bodyPr>
            <a:noAutofit/>
          </a:bodyPr>
          <a:lstStyle>
            <a:lvl1pPr marL="0" indent="-182875">
              <a:lnSpc>
                <a:spcPct val="100000"/>
              </a:lnSpc>
              <a:buClr>
                <a:srgbClr val="C1D82F"/>
              </a:buClr>
              <a:defRPr sz="1200"/>
            </a:lvl1pPr>
            <a:lvl2pPr marL="359991" indent="-182395">
              <a:lnSpc>
                <a:spcPct val="100000"/>
              </a:lnSpc>
              <a:buClr>
                <a:srgbClr val="C1D82F"/>
              </a:buClr>
              <a:defRPr sz="1200"/>
            </a:lvl2pPr>
            <a:lvl3pPr marL="479988" indent="-182395" algn="l">
              <a:lnSpc>
                <a:spcPct val="100000"/>
              </a:lnSpc>
              <a:buClr>
                <a:srgbClr val="C1D82F"/>
              </a:buClr>
              <a:defRPr sz="1200"/>
            </a:lvl3pPr>
            <a:lvl4pPr marL="681583" indent="-182395">
              <a:lnSpc>
                <a:spcPct val="100000"/>
              </a:lnSpc>
              <a:buClr>
                <a:srgbClr val="C1D82F"/>
              </a:buClr>
              <a:defRPr sz="1200"/>
            </a:lvl4pPr>
            <a:lvl5pPr marL="873578" indent="-182395">
              <a:lnSpc>
                <a:spcPct val="100000"/>
              </a:lnSpc>
              <a:buClr>
                <a:srgbClr val="C1D82F"/>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19" name="Text Placeholder 12"/>
          <p:cNvSpPr>
            <a:spLocks noGrp="1"/>
          </p:cNvSpPr>
          <p:nvPr>
            <p:ph type="body" sz="quarter" idx="30" hasCustomPrompt="1"/>
          </p:nvPr>
        </p:nvSpPr>
        <p:spPr>
          <a:xfrm>
            <a:off x="599315" y="2471043"/>
            <a:ext cx="2524125" cy="3389236"/>
          </a:xfrm>
          <a:prstGeom prst="rect">
            <a:avLst/>
          </a:prstGeom>
        </p:spPr>
        <p:txBody>
          <a:bodyPr>
            <a:noAutofit/>
          </a:bodyPr>
          <a:lstStyle>
            <a:lvl1pPr marL="0" indent="-182875">
              <a:lnSpc>
                <a:spcPct val="100000"/>
              </a:lnSpc>
              <a:buClr>
                <a:srgbClr val="C1D82F"/>
              </a:buClr>
              <a:defRPr sz="1200"/>
            </a:lvl1pPr>
            <a:lvl2pPr marL="359991" indent="-182395">
              <a:lnSpc>
                <a:spcPct val="100000"/>
              </a:lnSpc>
              <a:buClr>
                <a:srgbClr val="C1D82F"/>
              </a:buClr>
              <a:defRPr sz="1200"/>
            </a:lvl2pPr>
            <a:lvl3pPr marL="479988" indent="-182395" algn="l">
              <a:lnSpc>
                <a:spcPct val="100000"/>
              </a:lnSpc>
              <a:buClr>
                <a:srgbClr val="C1D82F"/>
              </a:buClr>
              <a:defRPr sz="1200"/>
            </a:lvl3pPr>
            <a:lvl4pPr marL="681583" indent="-182395">
              <a:lnSpc>
                <a:spcPct val="100000"/>
              </a:lnSpc>
              <a:buClr>
                <a:srgbClr val="C1D82F"/>
              </a:buClr>
              <a:defRPr sz="1200"/>
            </a:lvl4pPr>
            <a:lvl5pPr marL="873578" indent="-182395">
              <a:lnSpc>
                <a:spcPct val="100000"/>
              </a:lnSpc>
              <a:buClr>
                <a:srgbClr val="C1D82F"/>
              </a:buClr>
              <a:defRPr sz="1200"/>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a:p>
            <a:pPr lvl="0"/>
            <a:endParaRPr lang="en-GB" noProof="0"/>
          </a:p>
        </p:txBody>
      </p:sp>
      <p:sp>
        <p:nvSpPr>
          <p:cNvPr id="20" name="Text Placeholder 15"/>
          <p:cNvSpPr>
            <a:spLocks noGrp="1"/>
          </p:cNvSpPr>
          <p:nvPr>
            <p:ph type="body" sz="quarter" idx="31" hasCustomPrompt="1"/>
          </p:nvPr>
        </p:nvSpPr>
        <p:spPr>
          <a:xfrm>
            <a:off x="3364401" y="1567520"/>
            <a:ext cx="2522065" cy="802640"/>
          </a:xfrm>
          <a:prstGeom prst="rect">
            <a:avLst/>
          </a:prstGeom>
          <a:solidFill>
            <a:schemeClr val="tx2"/>
          </a:solidFill>
        </p:spPr>
        <p:txBody>
          <a:bodyPr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
        <p:nvSpPr>
          <p:cNvPr id="21" name="Text Placeholder 15"/>
          <p:cNvSpPr>
            <a:spLocks noGrp="1"/>
          </p:cNvSpPr>
          <p:nvPr>
            <p:ph type="body" sz="quarter" idx="32" hasCustomPrompt="1"/>
          </p:nvPr>
        </p:nvSpPr>
        <p:spPr>
          <a:xfrm>
            <a:off x="6117571" y="1567520"/>
            <a:ext cx="2522065" cy="802640"/>
          </a:xfrm>
          <a:prstGeom prst="rect">
            <a:avLst/>
          </a:prstGeom>
          <a:solidFill>
            <a:schemeClr val="tx2"/>
          </a:solidFill>
        </p:spPr>
        <p:txBody>
          <a:bodyPr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
        <p:nvSpPr>
          <p:cNvPr id="22" name="Text Placeholder 15"/>
          <p:cNvSpPr>
            <a:spLocks noGrp="1"/>
          </p:cNvSpPr>
          <p:nvPr>
            <p:ph type="body" sz="quarter" idx="33" hasCustomPrompt="1"/>
          </p:nvPr>
        </p:nvSpPr>
        <p:spPr>
          <a:xfrm>
            <a:off x="9065016" y="1567520"/>
            <a:ext cx="2522065" cy="802640"/>
          </a:xfrm>
          <a:prstGeom prst="rect">
            <a:avLst/>
          </a:prstGeom>
          <a:solidFill>
            <a:schemeClr val="tx2"/>
          </a:solidFill>
        </p:spPr>
        <p:txBody>
          <a:bodyPr anchor="ctr" anchorCtr="1"/>
          <a:lstStyle>
            <a:lvl1pPr marL="0" indent="0" algn="ctr">
              <a:buFontTx/>
              <a:buNone/>
              <a:defRPr sz="1467" b="1" i="0">
                <a:solidFill>
                  <a:schemeClr val="bg1"/>
                </a:solidFill>
              </a:defRPr>
            </a:lvl1pPr>
          </a:lstStyle>
          <a:p>
            <a:pPr lvl="0"/>
            <a:r>
              <a:rPr lang="en-GB" noProof="0"/>
              <a:t>Click to </a:t>
            </a:r>
            <a:br>
              <a:rPr lang="en-GB" noProof="0"/>
            </a:br>
            <a:r>
              <a:rPr lang="en-GB" noProof="0"/>
              <a:t>edit title</a:t>
            </a:r>
          </a:p>
        </p:txBody>
      </p:sp>
    </p:spTree>
    <p:extLst>
      <p:ext uri="{BB962C8B-B14F-4D97-AF65-F5344CB8AC3E}">
        <p14:creationId xmlns:p14="http://schemas.microsoft.com/office/powerpoint/2010/main" val="217212770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4" name="Title 3"/>
          <p:cNvSpPr>
            <a:spLocks noGrp="1"/>
          </p:cNvSpPr>
          <p:nvPr>
            <p:ph type="title" hasCustomPrompt="1"/>
          </p:nvPr>
        </p:nvSpPr>
        <p:spPr/>
        <p:txBody>
          <a:bodyPr/>
          <a:lstStyle/>
          <a:p>
            <a:r>
              <a:rPr lang="en-GB" noProof="0"/>
              <a:t>Contact Information</a:t>
            </a:r>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20" name="Text Placeholder 5"/>
          <p:cNvSpPr>
            <a:spLocks noGrp="1"/>
          </p:cNvSpPr>
          <p:nvPr>
            <p:ph type="body" sz="quarter" idx="11" hasCustomPrompt="1"/>
          </p:nvPr>
        </p:nvSpPr>
        <p:spPr>
          <a:xfrm>
            <a:off x="588970" y="1515564"/>
            <a:ext cx="10995801" cy="415832"/>
          </a:xfrm>
          <a:prstGeom prst="rect">
            <a:avLst/>
          </a:prstGeom>
        </p:spPr>
        <p:txBody>
          <a:bodyPr lIns="144000" rIns="144000">
            <a:normAutofit/>
          </a:bodyPr>
          <a:lstStyle>
            <a:lvl1pPr marL="0" indent="0">
              <a:buFontTx/>
              <a:buNone/>
              <a:defRPr sz="1867" b="1" i="0"/>
            </a:lvl1pPr>
          </a:lstStyle>
          <a:p>
            <a:pPr lvl="0"/>
            <a:r>
              <a:rPr lang="en-GB" noProof="0"/>
              <a:t>Name</a:t>
            </a:r>
          </a:p>
        </p:txBody>
      </p:sp>
      <p:sp>
        <p:nvSpPr>
          <p:cNvPr id="21" name="Text Placeholder 2"/>
          <p:cNvSpPr>
            <a:spLocks noGrp="1"/>
          </p:cNvSpPr>
          <p:nvPr>
            <p:ph idx="13" hasCustomPrompt="1"/>
          </p:nvPr>
        </p:nvSpPr>
        <p:spPr bwMode="auto">
          <a:xfrm>
            <a:off x="588970" y="1911934"/>
            <a:ext cx="10986549" cy="478060"/>
          </a:xfrm>
          <a:prstGeom prst="rect">
            <a:avLst/>
          </a:prstGeom>
          <a:noFill/>
          <a:ln w="9525">
            <a:noFill/>
            <a:miter lim="800000"/>
            <a:headEnd/>
            <a:tailEnd/>
          </a:ln>
        </p:spPr>
        <p:txBody>
          <a:bodyPr vert="horz" wrap="square" lIns="72000" tIns="45716" rIns="72000" bIns="45716" numCol="1" anchor="t" anchorCtr="0" compatLnSpc="1">
            <a:prstTxWarp prst="textNoShape">
              <a:avLst/>
            </a:prstTxWarp>
          </a:bodyPr>
          <a:lstStyle>
            <a:lvl1pPr marL="98998" indent="0">
              <a:buNone/>
              <a:defRPr sz="1600"/>
            </a:lvl1pPr>
            <a:lvl2pPr marL="362991" indent="0">
              <a:buNone/>
              <a:defRPr/>
            </a:lvl2pPr>
            <a:lvl3pPr marL="718182" indent="0">
              <a:buNone/>
              <a:defRPr/>
            </a:lvl3pPr>
            <a:lvl4pPr marL="1096802" indent="0">
              <a:buNone/>
              <a:defRPr/>
            </a:lvl4pPr>
            <a:lvl5pPr marL="1384795" indent="0">
              <a:buNone/>
              <a:defRPr/>
            </a:lvl5pPr>
          </a:lstStyle>
          <a:p>
            <a:r>
              <a:rPr lang="en-GB" noProof="0"/>
              <a:t>Title</a:t>
            </a:r>
          </a:p>
        </p:txBody>
      </p:sp>
      <p:sp>
        <p:nvSpPr>
          <p:cNvPr id="22" name="Text Placeholder 2"/>
          <p:cNvSpPr>
            <a:spLocks noGrp="1"/>
          </p:cNvSpPr>
          <p:nvPr>
            <p:ph idx="16" hasCustomPrompt="1"/>
          </p:nvPr>
        </p:nvSpPr>
        <p:spPr bwMode="auto">
          <a:xfrm>
            <a:off x="1077863" y="3887049"/>
            <a:ext cx="10506181" cy="347313"/>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998" indent="0">
              <a:buNone/>
              <a:defRPr sz="1600"/>
            </a:lvl1pPr>
            <a:lvl2pPr marL="362991" indent="0">
              <a:buNone/>
              <a:defRPr/>
            </a:lvl2pPr>
            <a:lvl3pPr marL="718182" indent="0">
              <a:buNone/>
              <a:defRPr/>
            </a:lvl3pPr>
            <a:lvl4pPr marL="1096802" indent="0">
              <a:buNone/>
              <a:defRPr/>
            </a:lvl4pPr>
            <a:lvl5pPr marL="1384795" indent="0">
              <a:buNone/>
              <a:defRPr/>
            </a:lvl5pPr>
          </a:lstStyle>
          <a:p>
            <a:pPr lvl="0"/>
            <a:r>
              <a:rPr lang="en-GB" noProof="0"/>
              <a:t>+00 (0)00 0000 0000</a:t>
            </a:r>
          </a:p>
        </p:txBody>
      </p:sp>
      <p:sp>
        <p:nvSpPr>
          <p:cNvPr id="23" name="Text Placeholder 2"/>
          <p:cNvSpPr>
            <a:spLocks noGrp="1"/>
          </p:cNvSpPr>
          <p:nvPr>
            <p:ph idx="17" hasCustomPrompt="1"/>
          </p:nvPr>
        </p:nvSpPr>
        <p:spPr bwMode="auto">
          <a:xfrm>
            <a:off x="588970" y="5413418"/>
            <a:ext cx="10986549" cy="384871"/>
          </a:xfrm>
          <a:prstGeom prst="rect">
            <a:avLst/>
          </a:prstGeom>
          <a:noFill/>
          <a:ln w="9525">
            <a:noFill/>
            <a:miter lim="800000"/>
            <a:headEnd/>
            <a:tailEnd/>
          </a:ln>
        </p:spPr>
        <p:txBody>
          <a:bodyPr vert="horz" wrap="square" lIns="72000" tIns="45716" rIns="72000" bIns="45716" numCol="1" anchor="t" anchorCtr="0" compatLnSpc="1">
            <a:prstTxWarp prst="textNoShape">
              <a:avLst/>
            </a:prstTxWarp>
          </a:bodyPr>
          <a:lstStyle>
            <a:lvl1pPr marL="98998" indent="0">
              <a:buNone/>
              <a:defRPr sz="1600" b="1" i="0">
                <a:solidFill>
                  <a:srgbClr val="C1D82F"/>
                </a:solidFill>
              </a:defRPr>
            </a:lvl1pPr>
            <a:lvl2pPr marL="362991" indent="0">
              <a:buNone/>
              <a:defRPr/>
            </a:lvl2pPr>
            <a:lvl3pPr marL="718182" indent="0">
              <a:buNone/>
              <a:defRPr/>
            </a:lvl3pPr>
            <a:lvl4pPr marL="1096802" indent="0">
              <a:buNone/>
              <a:defRPr/>
            </a:lvl4pPr>
            <a:lvl5pPr marL="1384795" indent="0">
              <a:buNone/>
              <a:defRPr/>
            </a:lvl5pPr>
          </a:lstStyle>
          <a:p>
            <a:pPr lvl="0"/>
            <a:r>
              <a:rPr lang="en-GB" noProof="0"/>
              <a:t>www.gs1.org</a:t>
            </a:r>
          </a:p>
        </p:txBody>
      </p:sp>
      <p:sp>
        <p:nvSpPr>
          <p:cNvPr id="24" name="Text Placeholder 2"/>
          <p:cNvSpPr>
            <a:spLocks noGrp="1"/>
          </p:cNvSpPr>
          <p:nvPr>
            <p:ph idx="19" hasCustomPrompt="1"/>
          </p:nvPr>
        </p:nvSpPr>
        <p:spPr bwMode="auto">
          <a:xfrm>
            <a:off x="1077863" y="4895059"/>
            <a:ext cx="10506181" cy="336820"/>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998" indent="0">
              <a:buNone/>
              <a:defRPr sz="1600"/>
            </a:lvl1pPr>
            <a:lvl2pPr marL="362991" indent="0">
              <a:buNone/>
              <a:defRPr/>
            </a:lvl2pPr>
            <a:lvl3pPr marL="718182" indent="0">
              <a:buNone/>
              <a:defRPr/>
            </a:lvl3pPr>
            <a:lvl4pPr marL="1096802" indent="0">
              <a:buNone/>
              <a:defRPr/>
            </a:lvl4pPr>
            <a:lvl5pPr marL="1384795" indent="0">
              <a:buNone/>
              <a:defRPr/>
            </a:lvl5pPr>
          </a:lstStyle>
          <a:p>
            <a:pPr lvl="0"/>
            <a:r>
              <a:rPr lang="en-GB" noProof="0"/>
              <a:t>name@gs1.org</a:t>
            </a:r>
          </a:p>
        </p:txBody>
      </p:sp>
      <p:sp>
        <p:nvSpPr>
          <p:cNvPr id="27" name="Text Placeholder 2"/>
          <p:cNvSpPr>
            <a:spLocks noGrp="1"/>
          </p:cNvSpPr>
          <p:nvPr>
            <p:ph idx="22" hasCustomPrompt="1"/>
          </p:nvPr>
        </p:nvSpPr>
        <p:spPr bwMode="auto">
          <a:xfrm>
            <a:off x="588970" y="2374946"/>
            <a:ext cx="10986549" cy="1390836"/>
          </a:xfrm>
          <a:prstGeom prst="rect">
            <a:avLst/>
          </a:prstGeom>
          <a:noFill/>
          <a:ln w="9525">
            <a:noFill/>
            <a:miter lim="800000"/>
            <a:headEnd/>
            <a:tailEnd/>
          </a:ln>
        </p:spPr>
        <p:txBody>
          <a:bodyPr vert="horz" wrap="square" lIns="72000" tIns="45716" rIns="72000" bIns="45716" numCol="1" anchor="t" anchorCtr="0" compatLnSpc="1">
            <a:prstTxWarp prst="textNoShape">
              <a:avLst/>
            </a:prstTxWarp>
          </a:bodyPr>
          <a:lstStyle>
            <a:lvl1pPr marL="98998" indent="0">
              <a:buNone/>
              <a:defRPr sz="1600" b="0" baseline="0"/>
            </a:lvl1pPr>
            <a:lvl2pPr marL="362991" indent="0">
              <a:buNone/>
              <a:defRPr/>
            </a:lvl2pPr>
            <a:lvl3pPr marL="718182" indent="0">
              <a:buNone/>
              <a:defRPr/>
            </a:lvl3pPr>
            <a:lvl4pPr marL="1096802" indent="0">
              <a:buNone/>
              <a:defRPr/>
            </a:lvl4pPr>
            <a:lvl5pPr marL="1384795" indent="0">
              <a:buNone/>
              <a:defRPr/>
            </a:lvl5pPr>
          </a:lstStyle>
          <a:p>
            <a:pPr lvl="0"/>
            <a:r>
              <a:rPr lang="en-GB" noProof="0"/>
              <a:t>GS1 Address</a:t>
            </a:r>
          </a:p>
        </p:txBody>
      </p:sp>
      <p:sp>
        <p:nvSpPr>
          <p:cNvPr id="32" name="Text Placeholder 2"/>
          <p:cNvSpPr>
            <a:spLocks noGrp="1"/>
          </p:cNvSpPr>
          <p:nvPr>
            <p:ph idx="27" hasCustomPrompt="1"/>
          </p:nvPr>
        </p:nvSpPr>
        <p:spPr bwMode="auto">
          <a:xfrm>
            <a:off x="1077863" y="4222784"/>
            <a:ext cx="10506181" cy="347313"/>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998" indent="0">
              <a:buNone/>
              <a:defRPr sz="1600"/>
            </a:lvl1pPr>
            <a:lvl2pPr marL="362991" indent="0">
              <a:buNone/>
              <a:defRPr/>
            </a:lvl2pPr>
            <a:lvl3pPr marL="718182" indent="0">
              <a:buNone/>
              <a:defRPr/>
            </a:lvl3pPr>
            <a:lvl4pPr marL="1096802" indent="0">
              <a:buNone/>
              <a:defRPr/>
            </a:lvl4pPr>
            <a:lvl5pPr marL="1384795" indent="0">
              <a:buNone/>
              <a:defRPr/>
            </a:lvl5pPr>
          </a:lstStyle>
          <a:p>
            <a:pPr lvl="0"/>
            <a:r>
              <a:rPr lang="en-GB" noProof="0"/>
              <a:t>+00 (0)00 0000 0000</a:t>
            </a:r>
          </a:p>
        </p:txBody>
      </p:sp>
      <p:sp>
        <p:nvSpPr>
          <p:cNvPr id="33" name="Text Placeholder 2"/>
          <p:cNvSpPr>
            <a:spLocks noGrp="1"/>
          </p:cNvSpPr>
          <p:nvPr>
            <p:ph idx="28" hasCustomPrompt="1"/>
          </p:nvPr>
        </p:nvSpPr>
        <p:spPr bwMode="auto">
          <a:xfrm>
            <a:off x="1077863" y="4558518"/>
            <a:ext cx="10506181" cy="347313"/>
          </a:xfrm>
          <a:prstGeom prst="rect">
            <a:avLst/>
          </a:prstGeom>
          <a:noFill/>
          <a:ln w="9525">
            <a:noFill/>
            <a:miter lim="800000"/>
            <a:headEnd/>
            <a:tailEnd/>
          </a:ln>
        </p:spPr>
        <p:txBody>
          <a:bodyPr vert="horz" wrap="square" lIns="0" tIns="45716" rIns="0" bIns="45716" numCol="1" anchor="t" anchorCtr="0" compatLnSpc="1">
            <a:prstTxWarp prst="textNoShape">
              <a:avLst/>
            </a:prstTxWarp>
          </a:bodyPr>
          <a:lstStyle>
            <a:lvl1pPr marL="98998" indent="0">
              <a:buNone/>
              <a:defRPr sz="1600"/>
            </a:lvl1pPr>
            <a:lvl2pPr marL="362991" indent="0">
              <a:buNone/>
              <a:defRPr/>
            </a:lvl2pPr>
            <a:lvl3pPr marL="718182" indent="0">
              <a:buNone/>
              <a:defRPr/>
            </a:lvl3pPr>
            <a:lvl4pPr marL="1096802" indent="0">
              <a:buNone/>
              <a:defRPr/>
            </a:lvl4pPr>
            <a:lvl5pPr marL="1384795" indent="0">
              <a:buNone/>
              <a:defRPr/>
            </a:lvl5pPr>
          </a:lstStyle>
          <a:p>
            <a:pPr lvl="0"/>
            <a:r>
              <a:rPr lang="en-GB" noProof="0"/>
              <a:t>+00 (0)00 0000 0000</a:t>
            </a:r>
          </a:p>
        </p:txBody>
      </p:sp>
      <p:sp>
        <p:nvSpPr>
          <p:cNvPr id="41" name="Text Placeholder 40"/>
          <p:cNvSpPr>
            <a:spLocks noGrp="1"/>
          </p:cNvSpPr>
          <p:nvPr>
            <p:ph type="body" sz="quarter" idx="33" hasCustomPrompt="1"/>
          </p:nvPr>
        </p:nvSpPr>
        <p:spPr>
          <a:xfrm>
            <a:off x="592195" y="3889056"/>
            <a:ext cx="388627" cy="354563"/>
          </a:xfrm>
          <a:prstGeom prst="rect">
            <a:avLst/>
          </a:prstGeom>
        </p:spPr>
        <p:txBody>
          <a:bodyPr vert="horz" lIns="72000" rIns="0"/>
          <a:lstStyle>
            <a:lvl1pPr marL="98998" indent="0" algn="l">
              <a:buNone/>
              <a:defRPr sz="1600" b="1" i="0"/>
            </a:lvl1pPr>
          </a:lstStyle>
          <a:p>
            <a:pPr lvl="0"/>
            <a:r>
              <a:rPr lang="en-GB" noProof="0"/>
              <a:t>T</a:t>
            </a:r>
          </a:p>
        </p:txBody>
      </p:sp>
      <p:sp>
        <p:nvSpPr>
          <p:cNvPr id="42" name="Text Placeholder 40"/>
          <p:cNvSpPr>
            <a:spLocks noGrp="1"/>
          </p:cNvSpPr>
          <p:nvPr>
            <p:ph type="body" sz="quarter" idx="34" hasCustomPrompt="1"/>
          </p:nvPr>
        </p:nvSpPr>
        <p:spPr>
          <a:xfrm>
            <a:off x="592195" y="4221377"/>
            <a:ext cx="388627" cy="354563"/>
          </a:xfrm>
          <a:prstGeom prst="rect">
            <a:avLst/>
          </a:prstGeom>
        </p:spPr>
        <p:txBody>
          <a:bodyPr vert="horz" lIns="72000" rIns="0"/>
          <a:lstStyle>
            <a:lvl1pPr marL="98998" indent="0" algn="l">
              <a:buNone/>
              <a:defRPr sz="1600" b="1" i="0"/>
            </a:lvl1pPr>
          </a:lstStyle>
          <a:p>
            <a:pPr lvl="0"/>
            <a:r>
              <a:rPr lang="en-GB" noProof="0"/>
              <a:t>D</a:t>
            </a:r>
          </a:p>
        </p:txBody>
      </p:sp>
      <p:sp>
        <p:nvSpPr>
          <p:cNvPr id="43" name="Text Placeholder 40"/>
          <p:cNvSpPr>
            <a:spLocks noGrp="1"/>
          </p:cNvSpPr>
          <p:nvPr>
            <p:ph type="body" sz="quarter" idx="35" hasCustomPrompt="1"/>
          </p:nvPr>
        </p:nvSpPr>
        <p:spPr>
          <a:xfrm>
            <a:off x="592195" y="4557932"/>
            <a:ext cx="388627" cy="354563"/>
          </a:xfrm>
          <a:prstGeom prst="rect">
            <a:avLst/>
          </a:prstGeom>
        </p:spPr>
        <p:txBody>
          <a:bodyPr vert="horz" lIns="72000" rIns="0"/>
          <a:lstStyle>
            <a:lvl1pPr marL="98998" indent="0" algn="l">
              <a:buNone/>
              <a:defRPr sz="1600" b="1" i="0"/>
            </a:lvl1pPr>
          </a:lstStyle>
          <a:p>
            <a:pPr lvl="0"/>
            <a:r>
              <a:rPr lang="en-GB" noProof="0"/>
              <a:t>M</a:t>
            </a:r>
          </a:p>
        </p:txBody>
      </p:sp>
      <p:sp>
        <p:nvSpPr>
          <p:cNvPr id="44" name="Text Placeholder 40"/>
          <p:cNvSpPr>
            <a:spLocks noGrp="1"/>
          </p:cNvSpPr>
          <p:nvPr>
            <p:ph type="body" sz="quarter" idx="36" hasCustomPrompt="1"/>
          </p:nvPr>
        </p:nvSpPr>
        <p:spPr>
          <a:xfrm>
            <a:off x="592195" y="4894839"/>
            <a:ext cx="388627" cy="354563"/>
          </a:xfrm>
          <a:prstGeom prst="rect">
            <a:avLst/>
          </a:prstGeom>
        </p:spPr>
        <p:txBody>
          <a:bodyPr vert="horz" lIns="72000" rIns="0"/>
          <a:lstStyle>
            <a:lvl1pPr marL="98998" indent="0" algn="l">
              <a:buNone/>
              <a:defRPr sz="1600" b="1" i="0"/>
            </a:lvl1pPr>
          </a:lstStyle>
          <a:p>
            <a:pPr lvl="0"/>
            <a:r>
              <a:rPr lang="en-GB" noProof="0"/>
              <a:t>E</a:t>
            </a:r>
          </a:p>
        </p:txBody>
      </p:sp>
    </p:spTree>
    <p:extLst>
      <p:ext uri="{BB962C8B-B14F-4D97-AF65-F5344CB8AC3E}">
        <p14:creationId xmlns:p14="http://schemas.microsoft.com/office/powerpoint/2010/main" val="423545864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p:txBody>
      </p:sp>
      <p:sp>
        <p:nvSpPr>
          <p:cNvPr id="6" name="Slide Number Placeholder 5"/>
          <p:cNvSpPr>
            <a:spLocks noGrp="1"/>
          </p:cNvSpPr>
          <p:nvPr>
            <p:ph type="sldNum" sz="quarter" idx="12"/>
          </p:nvPr>
        </p:nvSpPr>
        <p:spPr/>
        <p:txBody>
          <a:bodyPr/>
          <a:lstStyle/>
          <a:p>
            <a:fld id="{A88B48FB-E956-2048-9E74-C69E7CAA26CC}" type="slidenum">
              <a:rPr lang="en-US" smtClean="0"/>
              <a:t>‹#›</a:t>
            </a:fld>
            <a:endParaRPr lang="en-US"/>
          </a:p>
        </p:txBody>
      </p:sp>
    </p:spTree>
    <p:extLst>
      <p:ext uri="{BB962C8B-B14F-4D97-AF65-F5344CB8AC3E}">
        <p14:creationId xmlns:p14="http://schemas.microsoft.com/office/powerpoint/2010/main" val="10432284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Corporate Visu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Title 2"/>
          <p:cNvSpPr>
            <a:spLocks noGrp="1"/>
          </p:cNvSpPr>
          <p:nvPr>
            <p:ph type="title" hasCustomPrompt="1"/>
          </p:nvPr>
        </p:nvSpPr>
        <p:spPr>
          <a:xfrm>
            <a:off x="771482" y="2863617"/>
            <a:ext cx="8631948" cy="727163"/>
          </a:xfrm>
          <a:prstGeom prst="rect">
            <a:avLst/>
          </a:prstGeom>
        </p:spPr>
        <p:txBody>
          <a:bodyPr lIns="0" tIns="0" rIns="0" bIns="0" anchor="t" anchorCtr="0"/>
          <a:lstStyle>
            <a:lvl1pPr algn="l">
              <a:lnSpc>
                <a:spcPct val="100000"/>
              </a:lnSpc>
              <a:defRPr sz="2400" b="0" i="0" cap="none" spc="120" baseline="0">
                <a:solidFill>
                  <a:srgbClr val="FFFFFF"/>
                </a:solidFill>
                <a:latin typeface="Verdana"/>
                <a:cs typeface="Verdana"/>
              </a:defRPr>
            </a:lvl1pPr>
          </a:lstStyle>
          <a:p>
            <a:r>
              <a:rPr lang="en-GB" noProof="0"/>
              <a:t>Title of Presentation</a:t>
            </a:r>
            <a:br>
              <a:rPr lang="en-GB" noProof="0"/>
            </a:br>
            <a:r>
              <a:rPr lang="en-GB" noProof="0"/>
              <a:t>Second Line Title</a:t>
            </a:r>
          </a:p>
        </p:txBody>
      </p:sp>
      <p:sp>
        <p:nvSpPr>
          <p:cNvPr id="10" name="Text Placeholder 19"/>
          <p:cNvSpPr>
            <a:spLocks noGrp="1"/>
          </p:cNvSpPr>
          <p:nvPr>
            <p:ph type="body" sz="quarter" idx="11" hasCustomPrompt="1"/>
          </p:nvPr>
        </p:nvSpPr>
        <p:spPr>
          <a:xfrm>
            <a:off x="771492" y="3719459"/>
            <a:ext cx="8631939" cy="562237"/>
          </a:xfrm>
          <a:prstGeom prst="rect">
            <a:avLst/>
          </a:prstGeom>
        </p:spPr>
        <p:txBody>
          <a:bodyPr lIns="0" tIns="0" rIns="0" bIns="0"/>
          <a:lstStyle>
            <a:lvl1pPr marL="0" indent="0" algn="l">
              <a:buNone/>
              <a:defRPr sz="1600" b="0" i="0" cap="none" spc="120" baseline="0">
                <a:solidFill>
                  <a:srgbClr val="FFFFFF"/>
                </a:solidFill>
                <a:latin typeface="Verdana"/>
                <a:cs typeface="Verdana"/>
              </a:defRPr>
            </a:lvl1pPr>
          </a:lstStyle>
          <a:p>
            <a:pPr lvl="0"/>
            <a:r>
              <a:rPr lang="en-GB" noProof="0"/>
              <a:t>Click to Add Subtitle</a:t>
            </a:r>
          </a:p>
        </p:txBody>
      </p:sp>
      <p:cxnSp>
        <p:nvCxnSpPr>
          <p:cNvPr id="11" name="Straight Connector 10"/>
          <p:cNvCxnSpPr/>
          <p:nvPr userDrawn="1"/>
        </p:nvCxnSpPr>
        <p:spPr>
          <a:xfrm>
            <a:off x="766690" y="4401984"/>
            <a:ext cx="8625655" cy="344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 name="Text Placeholder 19"/>
          <p:cNvSpPr>
            <a:spLocks noGrp="1"/>
          </p:cNvSpPr>
          <p:nvPr>
            <p:ph type="body" sz="quarter" idx="12" hasCustomPrompt="1"/>
          </p:nvPr>
        </p:nvSpPr>
        <p:spPr>
          <a:xfrm>
            <a:off x="786223" y="4544427"/>
            <a:ext cx="8617208" cy="521519"/>
          </a:xfrm>
          <a:prstGeom prst="rect">
            <a:avLst/>
          </a:prstGeom>
        </p:spPr>
        <p:txBody>
          <a:bodyPr lIns="0" tIns="0" rIns="0" bIns="0" anchor="b" anchorCtr="0"/>
          <a:lstStyle>
            <a:lvl1pPr marL="0" indent="0" algn="l">
              <a:lnSpc>
                <a:spcPct val="120000"/>
              </a:lnSpc>
              <a:buNone/>
              <a:defRPr sz="1200" b="0" cap="none" spc="0" baseline="0">
                <a:solidFill>
                  <a:srgbClr val="FFFFFF"/>
                </a:solidFill>
                <a:latin typeface="Verdana"/>
                <a:cs typeface="Verdana"/>
              </a:defRPr>
            </a:lvl1pPr>
          </a:lstStyle>
          <a:p>
            <a:pPr lvl="0"/>
            <a:r>
              <a:rPr lang="en-GB" noProof="0"/>
              <a:t>Click to Add Presenter Name, Title, Company</a:t>
            </a:r>
          </a:p>
        </p:txBody>
      </p:sp>
      <p:sp>
        <p:nvSpPr>
          <p:cNvPr id="15" name="Text Placeholder 19"/>
          <p:cNvSpPr>
            <a:spLocks noGrp="1"/>
          </p:cNvSpPr>
          <p:nvPr>
            <p:ph type="body" sz="quarter" idx="14" hasCustomPrompt="1"/>
          </p:nvPr>
        </p:nvSpPr>
        <p:spPr>
          <a:xfrm>
            <a:off x="786198" y="5111679"/>
            <a:ext cx="8617233" cy="205052"/>
          </a:xfrm>
          <a:prstGeom prst="rect">
            <a:avLst/>
          </a:prstGeom>
        </p:spPr>
        <p:txBody>
          <a:bodyPr lIns="0" tIns="0" rIns="0" bIns="0"/>
          <a:lstStyle>
            <a:lvl1pPr marL="0" indent="0" algn="l">
              <a:buNone/>
              <a:defRPr sz="1200" b="0" cap="none" spc="0" baseline="0">
                <a:solidFill>
                  <a:srgbClr val="FFFFFF"/>
                </a:solidFill>
                <a:latin typeface="Verdana"/>
                <a:cs typeface="Verdana"/>
              </a:defRPr>
            </a:lvl1pPr>
          </a:lstStyle>
          <a:p>
            <a:pPr lvl="0"/>
            <a:r>
              <a:rPr lang="en-GB" noProof="0"/>
              <a:t>Click to Add Date</a:t>
            </a:r>
          </a:p>
        </p:txBody>
      </p:sp>
    </p:spTree>
    <p:extLst>
      <p:ext uri="{BB962C8B-B14F-4D97-AF65-F5344CB8AC3E}">
        <p14:creationId xmlns:p14="http://schemas.microsoft.com/office/powerpoint/2010/main" val="35074173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6"/>
            <a:ext cx="10515600" cy="1325562"/>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389" b="1"/>
            </a:lvl1pPr>
            <a:lvl2pPr marL="455238" indent="0">
              <a:buNone/>
              <a:defRPr sz="1992" b="1"/>
            </a:lvl2pPr>
            <a:lvl3pPr marL="910476" indent="0">
              <a:buNone/>
              <a:defRPr sz="1792" b="1"/>
            </a:lvl3pPr>
            <a:lvl4pPr marL="1365714" indent="0">
              <a:buNone/>
              <a:defRPr sz="1593" b="1"/>
            </a:lvl4pPr>
            <a:lvl5pPr marL="1820952" indent="0">
              <a:buNone/>
              <a:defRPr sz="1593" b="1"/>
            </a:lvl5pPr>
            <a:lvl6pPr marL="2276190" indent="0">
              <a:buNone/>
              <a:defRPr sz="1593" b="1"/>
            </a:lvl6pPr>
            <a:lvl7pPr marL="2731428" indent="0">
              <a:buNone/>
              <a:defRPr sz="1593" b="1"/>
            </a:lvl7pPr>
            <a:lvl8pPr marL="3186666" indent="0">
              <a:buNone/>
              <a:defRPr sz="1593" b="1"/>
            </a:lvl8pPr>
            <a:lvl9pPr marL="3641904" indent="0">
              <a:buNone/>
              <a:defRPr sz="1593"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389" b="1"/>
            </a:lvl1pPr>
            <a:lvl2pPr marL="455238" indent="0">
              <a:buNone/>
              <a:defRPr sz="1992" b="1"/>
            </a:lvl2pPr>
            <a:lvl3pPr marL="910476" indent="0">
              <a:buNone/>
              <a:defRPr sz="1792" b="1"/>
            </a:lvl3pPr>
            <a:lvl4pPr marL="1365714" indent="0">
              <a:buNone/>
              <a:defRPr sz="1593" b="1"/>
            </a:lvl4pPr>
            <a:lvl5pPr marL="1820952" indent="0">
              <a:buNone/>
              <a:defRPr sz="1593" b="1"/>
            </a:lvl5pPr>
            <a:lvl6pPr marL="2276190" indent="0">
              <a:buNone/>
              <a:defRPr sz="1593" b="1"/>
            </a:lvl6pPr>
            <a:lvl7pPr marL="2731428" indent="0">
              <a:buNone/>
              <a:defRPr sz="1593" b="1"/>
            </a:lvl7pPr>
            <a:lvl8pPr marL="3186666" indent="0">
              <a:buNone/>
              <a:defRPr sz="1593" b="1"/>
            </a:lvl8pPr>
            <a:lvl9pPr marL="3641904" indent="0">
              <a:buNone/>
              <a:defRPr sz="1593"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D0773-A2F2-4D89-A0DD-E3B60BABF7C7}" type="datetime1">
              <a:rPr lang="en-US" smtClean="0"/>
              <a:t>4/15/2024</a:t>
            </a:fld>
            <a:endParaRPr lang="en-US"/>
          </a:p>
        </p:txBody>
      </p:sp>
      <p:sp>
        <p:nvSpPr>
          <p:cNvPr id="8" name="Footer Placeholder 7"/>
          <p:cNvSpPr>
            <a:spLocks noGrp="1"/>
          </p:cNvSpPr>
          <p:nvPr>
            <p:ph type="ftr" sz="quarter" idx="11"/>
          </p:nvPr>
        </p:nvSpPr>
        <p:spPr/>
        <p:txBody>
          <a:bodyPr/>
          <a:lstStyle/>
          <a:p>
            <a:r>
              <a:rPr lang="en-US"/>
              <a:t>Click to Add Presenter Name, Title, Company</a:t>
            </a:r>
          </a:p>
        </p:txBody>
      </p:sp>
      <p:sp>
        <p:nvSpPr>
          <p:cNvPr id="9" name="Slide Number Placeholder 8"/>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428918899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73984-A485-96AF-E0B3-672E6BCD0436}"/>
              </a:ext>
            </a:extLst>
          </p:cNvPr>
          <p:cNvSpPr>
            <a:spLocks noGrp="1"/>
          </p:cNvSpPr>
          <p:nvPr>
            <p:ph type="title"/>
          </p:nvPr>
        </p:nvSpPr>
        <p:spPr>
          <a:xfrm>
            <a:off x="840318" y="457200"/>
            <a:ext cx="3932767" cy="1600200"/>
          </a:xfrm>
        </p:spPr>
        <p:txBody>
          <a:bodyPr anchor="b"/>
          <a:lstStyle>
            <a:lvl1pPr>
              <a:defRPr sz="426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FE10CC6-B48B-95E9-0BCC-FB9B4B04B3E6}"/>
              </a:ext>
            </a:extLst>
          </p:cNvPr>
          <p:cNvSpPr>
            <a:spLocks noGrp="1"/>
          </p:cNvSpPr>
          <p:nvPr>
            <p:ph type="pic" idx="1"/>
          </p:nvPr>
        </p:nvSpPr>
        <p:spPr>
          <a:xfrm>
            <a:off x="5183717" y="988485"/>
            <a:ext cx="6172200" cy="4872567"/>
          </a:xfrm>
          <a:prstGeom prst="rect">
            <a:avLst/>
          </a:prstGeo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GB"/>
          </a:p>
        </p:txBody>
      </p:sp>
      <p:sp>
        <p:nvSpPr>
          <p:cNvPr id="4" name="Text Placeholder 3">
            <a:extLst>
              <a:ext uri="{FF2B5EF4-FFF2-40B4-BE49-F238E27FC236}">
                <a16:creationId xmlns:a16="http://schemas.microsoft.com/office/drawing/2014/main" id="{134DABE3-F5CF-0159-3DBD-F21DC28717CA}"/>
              </a:ext>
            </a:extLst>
          </p:cNvPr>
          <p:cNvSpPr>
            <a:spLocks noGrp="1"/>
          </p:cNvSpPr>
          <p:nvPr>
            <p:ph type="body" sz="half" idx="2"/>
          </p:nvPr>
        </p:nvSpPr>
        <p:spPr>
          <a:xfrm>
            <a:off x="840318" y="2057400"/>
            <a:ext cx="3932767" cy="3812117"/>
          </a:xfrm>
          <a:prstGeom prst="rect">
            <a:avLst/>
          </a:prstGeo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Click to edit Master text styles</a:t>
            </a:r>
          </a:p>
        </p:txBody>
      </p:sp>
      <p:sp>
        <p:nvSpPr>
          <p:cNvPr id="5" name="Slide Number Placeholder 4">
            <a:extLst>
              <a:ext uri="{FF2B5EF4-FFF2-40B4-BE49-F238E27FC236}">
                <a16:creationId xmlns:a16="http://schemas.microsoft.com/office/drawing/2014/main" id="{F8C9A164-D24B-35CC-CE30-FBB1D2CC8D74}"/>
              </a:ext>
            </a:extLst>
          </p:cNvPr>
          <p:cNvSpPr>
            <a:spLocks noGrp="1"/>
          </p:cNvSpPr>
          <p:nvPr>
            <p:ph type="sldNum" sz="quarter" idx="10"/>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Tree>
    <p:extLst>
      <p:ext uri="{BB962C8B-B14F-4D97-AF65-F5344CB8AC3E}">
        <p14:creationId xmlns:p14="http://schemas.microsoft.com/office/powerpoint/2010/main" val="186757031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orporate Visual">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Title 2"/>
          <p:cNvSpPr>
            <a:spLocks noGrp="1"/>
          </p:cNvSpPr>
          <p:nvPr>
            <p:ph type="title" hasCustomPrompt="1"/>
          </p:nvPr>
        </p:nvSpPr>
        <p:spPr>
          <a:xfrm>
            <a:off x="771483" y="2863617"/>
            <a:ext cx="8631948" cy="727163"/>
          </a:xfrm>
          <a:prstGeom prst="rect">
            <a:avLst/>
          </a:prstGeom>
        </p:spPr>
        <p:txBody>
          <a:bodyPr lIns="0" tIns="0" rIns="0" bIns="0" anchor="t" anchorCtr="0"/>
          <a:lstStyle>
            <a:lvl1pPr algn="l">
              <a:lnSpc>
                <a:spcPct val="100000"/>
              </a:lnSpc>
              <a:defRPr sz="2667" b="0" i="0" cap="none" spc="120" baseline="0">
                <a:solidFill>
                  <a:srgbClr val="FFFFFF"/>
                </a:solidFill>
                <a:latin typeface="+mj-lt"/>
                <a:cs typeface="Segoe UI Light" panose="020B0502040204020203" pitchFamily="34" charset="0"/>
              </a:defRPr>
            </a:lvl1pPr>
          </a:lstStyle>
          <a:p>
            <a:r>
              <a:rPr lang="en-GB" noProof="0"/>
              <a:t>Title of Presentation</a:t>
            </a:r>
            <a:br>
              <a:rPr lang="en-GB" noProof="0"/>
            </a:br>
            <a:r>
              <a:rPr lang="en-GB" noProof="0"/>
              <a:t>Second Line Title</a:t>
            </a:r>
          </a:p>
        </p:txBody>
      </p:sp>
      <p:sp>
        <p:nvSpPr>
          <p:cNvPr id="10" name="Text Placeholder 19"/>
          <p:cNvSpPr>
            <a:spLocks noGrp="1"/>
          </p:cNvSpPr>
          <p:nvPr>
            <p:ph type="body" sz="quarter" idx="11" hasCustomPrompt="1"/>
          </p:nvPr>
        </p:nvSpPr>
        <p:spPr>
          <a:xfrm>
            <a:off x="771493" y="3719460"/>
            <a:ext cx="8631939" cy="562237"/>
          </a:xfrm>
          <a:prstGeom prst="rect">
            <a:avLst/>
          </a:prstGeom>
        </p:spPr>
        <p:txBody>
          <a:bodyPr lIns="0" tIns="0" rIns="0" bIns="0"/>
          <a:lstStyle>
            <a:lvl1pPr marL="0" indent="0" algn="l">
              <a:buNone/>
              <a:defRPr sz="1867" b="0" i="0" cap="none" spc="120" baseline="0">
                <a:solidFill>
                  <a:srgbClr val="FFFFFF"/>
                </a:solidFill>
                <a:latin typeface="+mj-lt"/>
                <a:cs typeface="Segoe UI Light" panose="020B0502040204020203" pitchFamily="34" charset="0"/>
              </a:defRPr>
            </a:lvl1pPr>
          </a:lstStyle>
          <a:p>
            <a:pPr lvl="0"/>
            <a:r>
              <a:rPr lang="en-GB" noProof="0"/>
              <a:t>Click to Add Subtitle</a:t>
            </a:r>
          </a:p>
        </p:txBody>
      </p:sp>
      <p:cxnSp>
        <p:nvCxnSpPr>
          <p:cNvPr id="11" name="Straight Connector 10"/>
          <p:cNvCxnSpPr/>
          <p:nvPr/>
        </p:nvCxnSpPr>
        <p:spPr>
          <a:xfrm>
            <a:off x="766691" y="4401985"/>
            <a:ext cx="8625655" cy="344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 name="Text Placeholder 19"/>
          <p:cNvSpPr>
            <a:spLocks noGrp="1"/>
          </p:cNvSpPr>
          <p:nvPr>
            <p:ph type="body" sz="quarter" idx="12" hasCustomPrompt="1"/>
          </p:nvPr>
        </p:nvSpPr>
        <p:spPr>
          <a:xfrm>
            <a:off x="786223" y="4544429"/>
            <a:ext cx="8617208" cy="521519"/>
          </a:xfrm>
          <a:prstGeom prst="rect">
            <a:avLst/>
          </a:prstGeom>
        </p:spPr>
        <p:txBody>
          <a:bodyPr lIns="0" tIns="0" rIns="0" bIns="0" anchor="b" anchorCtr="0"/>
          <a:lstStyle>
            <a:lvl1pPr marL="0" indent="0" algn="l">
              <a:lnSpc>
                <a:spcPct val="120000"/>
              </a:lnSpc>
              <a:buNone/>
              <a:defRPr sz="1333" b="0" cap="none" spc="0" baseline="0">
                <a:solidFill>
                  <a:srgbClr val="FFFFFF"/>
                </a:solidFill>
                <a:latin typeface="+mj-lt"/>
                <a:cs typeface="Segoe UI Light" panose="020B0502040204020203" pitchFamily="34" charset="0"/>
              </a:defRPr>
            </a:lvl1pPr>
          </a:lstStyle>
          <a:p>
            <a:pPr lvl="0"/>
            <a:r>
              <a:rPr lang="en-GB" noProof="0"/>
              <a:t>Click to Add Presenter Name, Title, Company</a:t>
            </a:r>
          </a:p>
        </p:txBody>
      </p:sp>
      <p:sp>
        <p:nvSpPr>
          <p:cNvPr id="15" name="Text Placeholder 19"/>
          <p:cNvSpPr>
            <a:spLocks noGrp="1"/>
          </p:cNvSpPr>
          <p:nvPr>
            <p:ph type="body" sz="quarter" idx="14" hasCustomPrompt="1"/>
          </p:nvPr>
        </p:nvSpPr>
        <p:spPr>
          <a:xfrm>
            <a:off x="786200" y="5111679"/>
            <a:ext cx="8617233" cy="205052"/>
          </a:xfrm>
          <a:prstGeom prst="rect">
            <a:avLst/>
          </a:prstGeom>
        </p:spPr>
        <p:txBody>
          <a:bodyPr lIns="0" tIns="0" rIns="0" bIns="0"/>
          <a:lstStyle>
            <a:lvl1pPr marL="0" indent="0" algn="l">
              <a:buNone/>
              <a:defRPr sz="1333" b="0" cap="none" spc="0" baseline="0">
                <a:solidFill>
                  <a:srgbClr val="FFFFFF"/>
                </a:solidFill>
                <a:latin typeface="+mj-lt"/>
                <a:cs typeface="Segoe UI Light" panose="020B0502040204020203" pitchFamily="34" charset="0"/>
              </a:defRPr>
            </a:lvl1pPr>
          </a:lstStyle>
          <a:p>
            <a:pPr lvl="0"/>
            <a:r>
              <a:rPr lang="en-GB" noProof="0"/>
              <a:t>Click to Add Date</a:t>
            </a:r>
          </a:p>
        </p:txBody>
      </p:sp>
      <p:pic>
        <p:nvPicPr>
          <p:cNvPr id="7"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0592" y="874292"/>
            <a:ext cx="2839483" cy="834955"/>
          </a:xfrm>
          <a:prstGeom prst="rect">
            <a:avLst/>
          </a:prstGeom>
        </p:spPr>
      </p:pic>
      <p:pic>
        <p:nvPicPr>
          <p:cNvPr id="8" name="Picture 8" descr="14GSGL0011_D08_PPT_Cover_Global-Language-of-Business.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94335" y="1287911"/>
            <a:ext cx="1905879" cy="103348"/>
          </a:xfrm>
          <a:prstGeom prst="rect">
            <a:avLst/>
          </a:prstGeom>
        </p:spPr>
      </p:pic>
      <p:pic>
        <p:nvPicPr>
          <p:cNvPr id="12" name="Imag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0593" y="879833"/>
            <a:ext cx="1369809" cy="816159"/>
          </a:xfrm>
          <a:prstGeom prst="rect">
            <a:avLst/>
          </a:prstGeom>
        </p:spPr>
      </p:pic>
      <p:sp>
        <p:nvSpPr>
          <p:cNvPr id="2" name="Rectangle 1"/>
          <p:cNvSpPr/>
          <p:nvPr/>
        </p:nvSpPr>
        <p:spPr>
          <a:xfrm>
            <a:off x="508000" y="6070600"/>
            <a:ext cx="1117600" cy="787400"/>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2400">
              <a:latin typeface="+mj-lt"/>
            </a:endParaRPr>
          </a:p>
        </p:txBody>
      </p:sp>
      <p:sp>
        <p:nvSpPr>
          <p:cNvPr id="16" name="Rectangle 15"/>
          <p:cNvSpPr/>
          <p:nvPr/>
        </p:nvSpPr>
        <p:spPr>
          <a:xfrm>
            <a:off x="9694333" y="6070600"/>
            <a:ext cx="1117600" cy="787400"/>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2400">
              <a:latin typeface="+mj-lt"/>
            </a:endParaRPr>
          </a:p>
        </p:txBody>
      </p:sp>
    </p:spTree>
    <p:extLst>
      <p:ext uri="{BB962C8B-B14F-4D97-AF65-F5344CB8AC3E}">
        <p14:creationId xmlns:p14="http://schemas.microsoft.com/office/powerpoint/2010/main" val="28800653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03690FB-D177-4905-AA63-9E82F4D3A83E}"/>
              </a:ext>
            </a:extLst>
          </p:cNvPr>
          <p:cNvSpPr>
            <a:spLocks noGrp="1"/>
          </p:cNvSpPr>
          <p:nvPr>
            <p:ph type="title"/>
          </p:nvPr>
        </p:nvSpPr>
        <p:spPr/>
        <p:txBody>
          <a:bodyPr/>
          <a:lstStyle/>
          <a:p>
            <a:r>
              <a:rPr lang="fr-FR"/>
              <a:t>Modifiez le style du titre</a:t>
            </a:r>
          </a:p>
        </p:txBody>
      </p:sp>
      <p:sp>
        <p:nvSpPr>
          <p:cNvPr id="3" name="Espace réservé du numéro de diapositive 2">
            <a:extLst>
              <a:ext uri="{FF2B5EF4-FFF2-40B4-BE49-F238E27FC236}">
                <a16:creationId xmlns:a16="http://schemas.microsoft.com/office/drawing/2014/main" id="{D3E1932F-EB46-4C6C-B180-0B2D62C0087B}"/>
              </a:ext>
            </a:extLst>
          </p:cNvPr>
          <p:cNvSpPr>
            <a:spLocks noGrp="1"/>
          </p:cNvSpPr>
          <p:nvPr>
            <p:ph type="sldNum" sz="quarter" idx="10"/>
          </p:nvPr>
        </p:nvSpPr>
        <p:spPr/>
        <p:txBody>
          <a:bodyPr/>
          <a:lstStyle/>
          <a:p>
            <a:fld id="{22807496-E89B-468E-BF7E-6C1A014CFDC5}" type="slidenum">
              <a:rPr lang="fr-FR" smtClean="0"/>
              <a:t>‹#›</a:t>
            </a:fld>
            <a:endParaRPr lang="fr-FR"/>
          </a:p>
        </p:txBody>
      </p:sp>
      <p:sp>
        <p:nvSpPr>
          <p:cNvPr id="4" name="Text Placeholder 2">
            <a:extLst>
              <a:ext uri="{FF2B5EF4-FFF2-40B4-BE49-F238E27FC236}">
                <a16:creationId xmlns:a16="http://schemas.microsoft.com/office/drawing/2014/main" id="{BE171FF1-3B12-4E42-B2AF-4ADE4BE98FAF}"/>
              </a:ext>
            </a:extLst>
          </p:cNvPr>
          <p:cNvSpPr>
            <a:spLocks noGrp="1"/>
          </p:cNvSpPr>
          <p:nvPr>
            <p:ph idx="11" hasCustomPrompt="1"/>
          </p:nvPr>
        </p:nvSpPr>
        <p:spPr bwMode="auto">
          <a:xfrm>
            <a:off x="609602" y="1600201"/>
            <a:ext cx="10976303" cy="4165601"/>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defRPr sz="1867" b="1"/>
            </a:lvl1pPr>
            <a:lvl2pPr>
              <a:defRPr sz="1733"/>
            </a:lvl2pPr>
            <a:lvl3pPr marL="1099146" indent="-380981">
              <a:buFont typeface="Courier New" panose="02070309020205020404" pitchFamily="49" charset="0"/>
              <a:buChar char="o"/>
              <a:defRPr sz="1600"/>
            </a:lvl3pPr>
            <a:lvl4pPr>
              <a:defRPr sz="2000"/>
            </a:lvl4pPr>
            <a:lvl5pPr>
              <a:defRPr sz="2000"/>
            </a:lvl5pPr>
          </a:lstStyle>
          <a:p>
            <a:pPr lvl="0"/>
            <a:r>
              <a:rPr lang="en-GB" noProof="0"/>
              <a:t>Add text here</a:t>
            </a:r>
          </a:p>
          <a:p>
            <a:pPr lvl="1"/>
            <a:r>
              <a:rPr lang="en-GB" noProof="0"/>
              <a:t>Second level</a:t>
            </a:r>
          </a:p>
          <a:p>
            <a:pPr lvl="2"/>
            <a:r>
              <a:rPr lang="en-GB" noProof="0"/>
              <a:t>Third level</a:t>
            </a:r>
          </a:p>
        </p:txBody>
      </p:sp>
    </p:spTree>
    <p:extLst>
      <p:ext uri="{BB962C8B-B14F-4D97-AF65-F5344CB8AC3E}">
        <p14:creationId xmlns:p14="http://schemas.microsoft.com/office/powerpoint/2010/main" val="180790129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Vide">
    <p:spTree>
      <p:nvGrpSpPr>
        <p:cNvPr id="1" name=""/>
        <p:cNvGrpSpPr/>
        <p:nvPr/>
      </p:nvGrpSpPr>
      <p:grpSpPr>
        <a:xfrm>
          <a:off x="0" y="0"/>
          <a:ext cx="0" cy="0"/>
          <a:chOff x="0" y="0"/>
          <a:chExt cx="0" cy="0"/>
        </a:xfrm>
      </p:grpSpPr>
      <p:sp>
        <p:nvSpPr>
          <p:cNvPr id="2" name="Title 1"/>
          <p:cNvSpPr>
            <a:spLocks noGrp="1"/>
          </p:cNvSpPr>
          <p:nvPr>
            <p:ph type="title" hasCustomPrompt="1"/>
          </p:nvPr>
        </p:nvSpPr>
        <p:spPr>
          <a:noFill/>
          <a:ln>
            <a:noFill/>
          </a:ln>
        </p:spPr>
        <p:txBody>
          <a:bodyPr vert="horz" wrap="square" lIns="0" tIns="45716" rIns="91431" bIns="45716" numCol="1" anchor="ctr" anchorCtr="0" compatLnSpc="1">
            <a:prstTxWarp prst="textNoShape">
              <a:avLst/>
            </a:prstTxWarp>
          </a:bodyPr>
          <a:lstStyle>
            <a:lvl1pPr>
              <a:defRPr lang="en-GB" sz="3200" b="0" noProof="0" dirty="0">
                <a:latin typeface="+mj-lt"/>
                <a:cs typeface="Segoe UI Light" panose="020B0502040204020203" pitchFamily="34" charset="0"/>
              </a:defRPr>
            </a:lvl1pPr>
          </a:lstStyle>
          <a:p>
            <a:pPr lvl="0"/>
            <a:r>
              <a:rPr lang="en-GB" noProof="0"/>
              <a:t>Click to Edit Title</a:t>
            </a:r>
          </a:p>
        </p:txBody>
      </p:sp>
      <p:sp>
        <p:nvSpPr>
          <p:cNvPr id="4" name="Slide Number Placeholder 3"/>
          <p:cNvSpPr>
            <a:spLocks noGrp="1"/>
          </p:cNvSpPr>
          <p:nvPr>
            <p:ph type="sldNum" sz="quarter" idx="12"/>
          </p:nvPr>
        </p:nvSpPr>
        <p:spPr/>
        <p:txBody>
          <a:bodyPr/>
          <a:lstStyle>
            <a:lvl1pPr>
              <a:defRPr>
                <a:latin typeface="+mj-lt"/>
              </a:defRPr>
            </a:lvl1pPr>
          </a:lstStyle>
          <a:p>
            <a:fld id="{22807496-E89B-468E-BF7E-6C1A014CFDC5}" type="slidenum">
              <a:rPr lang="fr-FR" smtClean="0"/>
              <a:t>‹#›</a:t>
            </a:fld>
            <a:endParaRPr lang="fr-FR"/>
          </a:p>
        </p:txBody>
      </p:sp>
    </p:spTree>
    <p:extLst>
      <p:ext uri="{BB962C8B-B14F-4D97-AF65-F5344CB8AC3E}">
        <p14:creationId xmlns:p14="http://schemas.microsoft.com/office/powerpoint/2010/main" val="34240821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Blue">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chemeClr val="tx2"/>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j-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j-lt"/>
              </a:defRPr>
            </a:lvl1pPr>
          </a:lstStyle>
          <a:p>
            <a:fld id="{22807496-E89B-468E-BF7E-6C1A014CFDC5}" type="slidenum">
              <a:rPr lang="fr-FR" smtClean="0"/>
              <a:t>‹#›</a:t>
            </a:fld>
            <a:endParaRPr lang="fr-FR"/>
          </a:p>
        </p:txBody>
      </p:sp>
      <p:sp>
        <p:nvSpPr>
          <p:cNvPr id="5" name="Title 1"/>
          <p:cNvSpPr>
            <a:spLocks noGrp="1"/>
          </p:cNvSpPr>
          <p:nvPr>
            <p:ph type="title" hasCustomPrompt="1"/>
          </p:nvPr>
        </p:nvSpPr>
        <p:spPr>
          <a:xfrm>
            <a:off x="596640" y="230191"/>
            <a:ext cx="10991923" cy="906196"/>
          </a:xfrm>
          <a:prstGeom prst="rect">
            <a:avLst/>
          </a:prstGeom>
          <a:solidFill>
            <a:srgbClr val="FFFFFF">
              <a:alpha val="40000"/>
            </a:srgbClr>
          </a:solidFill>
          <a:ln>
            <a:noFill/>
          </a:ln>
        </p:spPr>
        <p:txBody>
          <a:bodyPr vert="horz" wrap="square" lIns="0" tIns="45716" rIns="91431" bIns="45716" numCol="1" anchor="ctr" anchorCtr="0" compatLnSpc="1">
            <a:prstTxWarp prst="textNoShape">
              <a:avLst/>
            </a:prstTxWarp>
          </a:bodyPr>
          <a:lstStyle>
            <a:lvl1pPr algn="ctr">
              <a:defRPr lang="en-GB" sz="3200" b="0" noProof="0" dirty="0">
                <a:solidFill>
                  <a:schemeClr val="bg1"/>
                </a:solidFill>
                <a:latin typeface="+mj-lt"/>
                <a:cs typeface="Segoe UI Light" panose="020B0502040204020203" pitchFamily="34" charset="0"/>
              </a:defRPr>
            </a:lvl1pPr>
          </a:lstStyle>
          <a:p>
            <a:pPr lvl="0"/>
            <a:r>
              <a:rPr lang="en-GB" noProof="0"/>
              <a:t>Click to Edit Title</a:t>
            </a:r>
          </a:p>
        </p:txBody>
      </p:sp>
    </p:spTree>
    <p:extLst>
      <p:ext uri="{BB962C8B-B14F-4D97-AF65-F5344CB8AC3E}">
        <p14:creationId xmlns:p14="http://schemas.microsoft.com/office/powerpoint/2010/main" val="29962593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7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chemeClr val="accent6"/>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fld id="{22807496-E89B-468E-BF7E-6C1A014CFDC5}" type="slidenum">
              <a:rPr lang="fr-FR" smtClean="0"/>
              <a:t>‹#›</a:t>
            </a:fld>
            <a:endParaRPr lang="fr-FR"/>
          </a:p>
        </p:txBody>
      </p:sp>
      <p:sp>
        <p:nvSpPr>
          <p:cNvPr id="5" name="Title 1"/>
          <p:cNvSpPr>
            <a:spLocks noGrp="1"/>
          </p:cNvSpPr>
          <p:nvPr>
            <p:ph type="title" hasCustomPrompt="1"/>
          </p:nvPr>
        </p:nvSpPr>
        <p:spPr>
          <a:xfrm>
            <a:off x="596640" y="230191"/>
            <a:ext cx="10991923" cy="906196"/>
          </a:xfrm>
          <a:prstGeom prst="rect">
            <a:avLst/>
          </a:prstGeom>
          <a:solidFill>
            <a:srgbClr val="FFFFFF">
              <a:alpha val="40000"/>
            </a:srgbClr>
          </a:solidFill>
          <a:ln>
            <a:noFill/>
          </a:ln>
        </p:spPr>
        <p:txBody>
          <a:bodyPr vert="horz" wrap="square" lIns="0" tIns="45716" rIns="91431" bIns="45716" numCol="1" anchor="ctr" anchorCtr="0" compatLnSpc="1">
            <a:prstTxWarp prst="textNoShape">
              <a:avLst/>
            </a:prstTxWarp>
          </a:bodyPr>
          <a:lstStyle>
            <a:lvl1pPr>
              <a:defRPr lang="en-GB" sz="3200" b="0" noProof="0" dirty="0">
                <a:solidFill>
                  <a:schemeClr val="bg1"/>
                </a:solidFill>
                <a:latin typeface="+mn-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210244737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_Header Sky">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fld id="{22807496-E89B-468E-BF7E-6C1A014CFDC5}" type="slidenum">
              <a:rPr lang="fr-FR" smtClean="0"/>
              <a:t>‹#›</a:t>
            </a:fld>
            <a:endParaRPr lang="fr-FR"/>
          </a:p>
        </p:txBody>
      </p:sp>
      <p:sp>
        <p:nvSpPr>
          <p:cNvPr id="5" name="Rectangle 4"/>
          <p:cNvSpPr/>
          <p:nvPr/>
        </p:nvSpPr>
        <p:spPr>
          <a:xfrm>
            <a:off x="0" y="0"/>
            <a:ext cx="12192000" cy="6055056"/>
          </a:xfrm>
          <a:prstGeom prst="rect">
            <a:avLst/>
          </a:prstGeom>
          <a:solidFill>
            <a:schemeClr val="accent2"/>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7" name="Title 1"/>
          <p:cNvSpPr>
            <a:spLocks noGrp="1"/>
          </p:cNvSpPr>
          <p:nvPr>
            <p:ph type="title" hasCustomPrompt="1"/>
          </p:nvPr>
        </p:nvSpPr>
        <p:spPr>
          <a:xfrm>
            <a:off x="596640" y="230191"/>
            <a:ext cx="10991923" cy="906196"/>
          </a:xfrm>
          <a:prstGeom prst="rect">
            <a:avLst/>
          </a:prstGeom>
          <a:solidFill>
            <a:srgbClr val="FFFFFF">
              <a:alpha val="40000"/>
            </a:srgbClr>
          </a:solidFill>
          <a:ln>
            <a:noFill/>
          </a:ln>
        </p:spPr>
        <p:txBody>
          <a:bodyPr vert="horz" wrap="square" lIns="0" tIns="45716" rIns="91431" bIns="45716" numCol="1" anchor="ctr" anchorCtr="0" compatLnSpc="1">
            <a:prstTxWarp prst="textNoShape">
              <a:avLst/>
            </a:prstTxWarp>
          </a:bodyPr>
          <a:lstStyle>
            <a:lvl1pPr>
              <a:defRPr lang="en-GB" sz="3200" b="0" noProof="0" dirty="0">
                <a:solidFill>
                  <a:schemeClr val="bg1"/>
                </a:solidFill>
                <a:latin typeface="+mn-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34558623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_Header Teal">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rgbClr val="22BCB9"/>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j-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j-lt"/>
              </a:defRPr>
            </a:lvl1pPr>
          </a:lstStyle>
          <a:p>
            <a:fld id="{22807496-E89B-468E-BF7E-6C1A014CFDC5}" type="slidenum">
              <a:rPr lang="fr-FR" smtClean="0"/>
              <a:t>‹#›</a:t>
            </a:fld>
            <a:endParaRPr lang="fr-FR"/>
          </a:p>
        </p:txBody>
      </p:sp>
      <p:sp>
        <p:nvSpPr>
          <p:cNvPr id="5" name="Title 1"/>
          <p:cNvSpPr>
            <a:spLocks noGrp="1"/>
          </p:cNvSpPr>
          <p:nvPr>
            <p:ph type="title" hasCustomPrompt="1"/>
          </p:nvPr>
        </p:nvSpPr>
        <p:spPr>
          <a:xfrm>
            <a:off x="596640" y="230191"/>
            <a:ext cx="10991923" cy="906196"/>
          </a:xfrm>
          <a:prstGeom prst="rect">
            <a:avLst/>
          </a:prstGeom>
          <a:solidFill>
            <a:srgbClr val="FFFFFF">
              <a:alpha val="40000"/>
            </a:srgbClr>
          </a:solidFill>
          <a:ln>
            <a:noFill/>
          </a:ln>
        </p:spPr>
        <p:txBody>
          <a:bodyPr vert="horz" wrap="square" lIns="0" tIns="45716" rIns="91431" bIns="45716" numCol="1" anchor="ctr" anchorCtr="0" compatLnSpc="1">
            <a:prstTxWarp prst="textNoShape">
              <a:avLst/>
            </a:prstTxWarp>
          </a:bodyPr>
          <a:lstStyle>
            <a:lvl1pPr>
              <a:defRPr lang="en-GB" sz="3200" b="0" noProof="0" dirty="0">
                <a:solidFill>
                  <a:schemeClr val="bg1"/>
                </a:solidFill>
                <a:latin typeface="+mj-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6601345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1_Header Grass">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263315" y="6346175"/>
            <a:ext cx="330047" cy="200260"/>
          </a:xfrm>
          <a:prstGeom prst="rect">
            <a:avLst/>
          </a:prstGeom>
        </p:spPr>
        <p:txBody>
          <a:bodyPr/>
          <a:lstStyle/>
          <a:p>
            <a:fld id="{22807496-E89B-468E-BF7E-6C1A014CFDC5}" type="slidenum">
              <a:rPr lang="fr-FR" smtClean="0"/>
              <a:t>‹#›</a:t>
            </a:fld>
            <a:endParaRPr lang="fr-FR"/>
          </a:p>
        </p:txBody>
      </p:sp>
      <p:sp>
        <p:nvSpPr>
          <p:cNvPr id="5" name="Rectangle 4"/>
          <p:cNvSpPr/>
          <p:nvPr/>
        </p:nvSpPr>
        <p:spPr>
          <a:xfrm>
            <a:off x="0" y="0"/>
            <a:ext cx="12192000" cy="6055056"/>
          </a:xfrm>
          <a:prstGeom prst="rect">
            <a:avLst/>
          </a:prstGeom>
          <a:solidFill>
            <a:schemeClr val="accent3"/>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7" name="Title 1"/>
          <p:cNvSpPr>
            <a:spLocks noGrp="1"/>
          </p:cNvSpPr>
          <p:nvPr>
            <p:ph type="title" hasCustomPrompt="1"/>
          </p:nvPr>
        </p:nvSpPr>
        <p:spPr>
          <a:xfrm>
            <a:off x="596640" y="230191"/>
            <a:ext cx="10991923" cy="906196"/>
          </a:xfrm>
          <a:prstGeom prst="rect">
            <a:avLst/>
          </a:prstGeom>
          <a:solidFill>
            <a:srgbClr val="FFFFFF">
              <a:alpha val="40000"/>
            </a:srgbClr>
          </a:solidFill>
          <a:ln>
            <a:noFill/>
          </a:ln>
        </p:spPr>
        <p:txBody>
          <a:bodyPr vert="horz" wrap="square" lIns="0" tIns="45716" rIns="91431" bIns="45716" numCol="1" anchor="ctr" anchorCtr="0" compatLnSpc="1">
            <a:prstTxWarp prst="textNoShape">
              <a:avLst/>
            </a:prstTxWarp>
          </a:bodyPr>
          <a:lstStyle>
            <a:lvl1pPr>
              <a:defRPr lang="en-GB" sz="3200" b="0" noProof="0" dirty="0">
                <a:solidFill>
                  <a:schemeClr val="bg1"/>
                </a:solidFill>
                <a:latin typeface="+mn-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39244048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5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rgbClr val="00B74F"/>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fld id="{22807496-E89B-468E-BF7E-6C1A014CFDC5}" type="slidenum">
              <a:rPr lang="fr-FR" smtClean="0"/>
              <a:t>‹#›</a:t>
            </a:fld>
            <a:endParaRPr lang="fr-FR"/>
          </a:p>
        </p:txBody>
      </p:sp>
      <p:sp>
        <p:nvSpPr>
          <p:cNvPr id="5" name="Title 1"/>
          <p:cNvSpPr>
            <a:spLocks noGrp="1"/>
          </p:cNvSpPr>
          <p:nvPr>
            <p:ph type="title" hasCustomPrompt="1"/>
          </p:nvPr>
        </p:nvSpPr>
        <p:spPr>
          <a:xfrm>
            <a:off x="596640" y="230191"/>
            <a:ext cx="10991923" cy="906196"/>
          </a:xfrm>
          <a:prstGeom prst="rect">
            <a:avLst/>
          </a:prstGeom>
          <a:solidFill>
            <a:srgbClr val="FFFFFF">
              <a:alpha val="40000"/>
            </a:srgbClr>
          </a:solidFill>
          <a:ln>
            <a:noFill/>
          </a:ln>
        </p:spPr>
        <p:txBody>
          <a:bodyPr vert="horz" wrap="square" lIns="0" tIns="45716" rIns="91431" bIns="45716" numCol="1" anchor="ctr" anchorCtr="0" compatLnSpc="1">
            <a:prstTxWarp prst="textNoShape">
              <a:avLst/>
            </a:prstTxWarp>
          </a:bodyPr>
          <a:lstStyle>
            <a:lvl1pPr>
              <a:defRPr lang="en-GB" sz="3200" b="0" noProof="0" dirty="0">
                <a:solidFill>
                  <a:schemeClr val="bg1"/>
                </a:solidFill>
                <a:latin typeface="+mn-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32677356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817236F-B05C-4627-973F-1C5AFD231821}" type="datetime1">
              <a:rPr lang="en-US" smtClean="0"/>
              <a:t>4/15/2024</a:t>
            </a:fld>
            <a:endParaRPr lang="en-US"/>
          </a:p>
        </p:txBody>
      </p:sp>
      <p:sp>
        <p:nvSpPr>
          <p:cNvPr id="4" name="Footer Placeholder 3"/>
          <p:cNvSpPr>
            <a:spLocks noGrp="1"/>
          </p:cNvSpPr>
          <p:nvPr>
            <p:ph type="ftr" sz="quarter" idx="11"/>
          </p:nvPr>
        </p:nvSpPr>
        <p:spPr/>
        <p:txBody>
          <a:bodyPr/>
          <a:lstStyle/>
          <a:p>
            <a:r>
              <a:rPr lang="en-US"/>
              <a:t>Click to Add Presenter Name, Title, Company</a:t>
            </a:r>
          </a:p>
        </p:txBody>
      </p:sp>
      <p:sp>
        <p:nvSpPr>
          <p:cNvPr id="5" name="Slide Number Placeholder 4"/>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25394694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4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chemeClr val="bg2"/>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fld id="{22807496-E89B-468E-BF7E-6C1A014CFDC5}" type="slidenum">
              <a:rPr lang="fr-FR" smtClean="0"/>
              <a:t>‹#›</a:t>
            </a:fld>
            <a:endParaRPr lang="fr-FR"/>
          </a:p>
        </p:txBody>
      </p:sp>
      <p:sp>
        <p:nvSpPr>
          <p:cNvPr id="5" name="Title 1"/>
          <p:cNvSpPr>
            <a:spLocks noGrp="1"/>
          </p:cNvSpPr>
          <p:nvPr>
            <p:ph type="title" hasCustomPrompt="1"/>
          </p:nvPr>
        </p:nvSpPr>
        <p:spPr>
          <a:xfrm>
            <a:off x="596640" y="230191"/>
            <a:ext cx="10991923" cy="906196"/>
          </a:xfrm>
          <a:prstGeom prst="rect">
            <a:avLst/>
          </a:prstGeom>
          <a:solidFill>
            <a:srgbClr val="FFFFFF">
              <a:alpha val="40000"/>
            </a:srgbClr>
          </a:solidFill>
          <a:ln>
            <a:noFill/>
          </a:ln>
        </p:spPr>
        <p:txBody>
          <a:bodyPr vert="horz" wrap="square" lIns="0" tIns="45716" rIns="91431" bIns="45716" numCol="1" anchor="ctr" anchorCtr="0" compatLnSpc="1">
            <a:prstTxWarp prst="textNoShape">
              <a:avLst/>
            </a:prstTxWarp>
          </a:bodyPr>
          <a:lstStyle>
            <a:lvl1pPr>
              <a:defRPr lang="en-GB" sz="3200" b="0" noProof="0" dirty="0">
                <a:solidFill>
                  <a:schemeClr val="bg1"/>
                </a:solidFill>
                <a:latin typeface="+mn-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40309096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1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chemeClr val="bg1">
              <a:lumMod val="95000"/>
            </a:schemeClr>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fld id="{22807496-E89B-468E-BF7E-6C1A014CFDC5}" type="slidenum">
              <a:rPr lang="fr-FR" smtClean="0"/>
              <a:t>‹#›</a:t>
            </a:fld>
            <a:endParaRPr lang="fr-FR"/>
          </a:p>
        </p:txBody>
      </p:sp>
      <p:sp>
        <p:nvSpPr>
          <p:cNvPr id="5" name="Title 1"/>
          <p:cNvSpPr>
            <a:spLocks noGrp="1"/>
          </p:cNvSpPr>
          <p:nvPr>
            <p:ph type="title" hasCustomPrompt="1"/>
          </p:nvPr>
        </p:nvSpPr>
        <p:spPr>
          <a:xfrm>
            <a:off x="596640" y="230191"/>
            <a:ext cx="10991923" cy="906196"/>
          </a:xfrm>
          <a:prstGeom prst="rect">
            <a:avLst/>
          </a:prstGeom>
          <a:solidFill>
            <a:srgbClr val="FFFFFF">
              <a:alpha val="34118"/>
            </a:srgbClr>
          </a:solidFill>
          <a:ln>
            <a:noFill/>
          </a:ln>
        </p:spPr>
        <p:txBody>
          <a:bodyPr vert="horz" wrap="square" lIns="0" tIns="45716" rIns="91431" bIns="45716" numCol="1" anchor="ctr" anchorCtr="0" compatLnSpc="1">
            <a:prstTxWarp prst="textNoShape">
              <a:avLst/>
            </a:prstTxWarp>
          </a:bodyPr>
          <a:lstStyle>
            <a:lvl1pPr>
              <a:defRPr lang="en-GB" sz="3200" b="0" noProof="0" dirty="0">
                <a:solidFill>
                  <a:schemeClr val="tx2"/>
                </a:solidFill>
                <a:latin typeface="+mn-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24530812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2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chemeClr val="accent5"/>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fld id="{22807496-E89B-468E-BF7E-6C1A014CFDC5}" type="slidenum">
              <a:rPr lang="fr-FR" smtClean="0"/>
              <a:t>‹#›</a:t>
            </a:fld>
            <a:endParaRPr lang="fr-FR"/>
          </a:p>
        </p:txBody>
      </p:sp>
      <p:sp>
        <p:nvSpPr>
          <p:cNvPr id="5" name="Title 1"/>
          <p:cNvSpPr>
            <a:spLocks noGrp="1"/>
          </p:cNvSpPr>
          <p:nvPr>
            <p:ph type="title" hasCustomPrompt="1"/>
          </p:nvPr>
        </p:nvSpPr>
        <p:spPr>
          <a:xfrm>
            <a:off x="596640" y="230191"/>
            <a:ext cx="10991923" cy="906196"/>
          </a:xfrm>
          <a:prstGeom prst="rect">
            <a:avLst/>
          </a:prstGeom>
          <a:solidFill>
            <a:srgbClr val="FFFFFF">
              <a:alpha val="40000"/>
            </a:srgbClr>
          </a:solidFill>
          <a:ln>
            <a:noFill/>
          </a:ln>
        </p:spPr>
        <p:txBody>
          <a:bodyPr vert="horz" wrap="square" lIns="0" tIns="45716" rIns="91431" bIns="45716" numCol="1" anchor="ctr" anchorCtr="0" compatLnSpc="1">
            <a:prstTxWarp prst="textNoShape">
              <a:avLst/>
            </a:prstTxWarp>
          </a:bodyPr>
          <a:lstStyle>
            <a:lvl1pPr>
              <a:defRPr lang="en-GB" sz="3200" b="0" noProof="0" dirty="0">
                <a:solidFill>
                  <a:schemeClr val="bg1"/>
                </a:solidFill>
                <a:latin typeface="+mn-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42738202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8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rgbClr val="FF8200"/>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fld id="{22807496-E89B-468E-BF7E-6C1A014CFDC5}" type="slidenum">
              <a:rPr lang="fr-FR" smtClean="0"/>
              <a:t>‹#›</a:t>
            </a:fld>
            <a:endParaRPr lang="fr-FR"/>
          </a:p>
        </p:txBody>
      </p:sp>
      <p:sp>
        <p:nvSpPr>
          <p:cNvPr id="5" name="Title 1"/>
          <p:cNvSpPr>
            <a:spLocks noGrp="1"/>
          </p:cNvSpPr>
          <p:nvPr>
            <p:ph type="title" hasCustomPrompt="1"/>
          </p:nvPr>
        </p:nvSpPr>
        <p:spPr>
          <a:xfrm>
            <a:off x="596640" y="230191"/>
            <a:ext cx="10991923" cy="906196"/>
          </a:xfrm>
          <a:prstGeom prst="rect">
            <a:avLst/>
          </a:prstGeom>
          <a:solidFill>
            <a:srgbClr val="FFFFFF">
              <a:alpha val="40000"/>
            </a:srgbClr>
          </a:solidFill>
          <a:ln>
            <a:noFill/>
          </a:ln>
        </p:spPr>
        <p:txBody>
          <a:bodyPr vert="horz" wrap="square" lIns="0" tIns="45716" rIns="91431" bIns="45716" numCol="1" anchor="ctr" anchorCtr="0" compatLnSpc="1">
            <a:prstTxWarp prst="textNoShape">
              <a:avLst/>
            </a:prstTxWarp>
          </a:bodyPr>
          <a:lstStyle>
            <a:lvl1pPr>
              <a:defRPr lang="en-GB" sz="3200" b="0" noProof="0" dirty="0">
                <a:solidFill>
                  <a:schemeClr val="bg1"/>
                </a:solidFill>
                <a:latin typeface="+mn-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31517264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1_Header Orang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fld id="{22807496-E89B-468E-BF7E-6C1A014CFDC5}" type="slidenum">
              <a:rPr lang="fr-FR" smtClean="0"/>
              <a:t>‹#›</a:t>
            </a:fld>
            <a:endParaRPr lang="fr-FR"/>
          </a:p>
        </p:txBody>
      </p:sp>
      <p:sp>
        <p:nvSpPr>
          <p:cNvPr id="5" name="Rectangle 4"/>
          <p:cNvSpPr/>
          <p:nvPr/>
        </p:nvSpPr>
        <p:spPr>
          <a:xfrm>
            <a:off x="0" y="0"/>
            <a:ext cx="12192000" cy="6055056"/>
          </a:xfrm>
          <a:prstGeom prst="rect">
            <a:avLst/>
          </a:prstGeom>
          <a:solidFill>
            <a:schemeClr val="accent1"/>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7" name="Title 1"/>
          <p:cNvSpPr>
            <a:spLocks noGrp="1"/>
          </p:cNvSpPr>
          <p:nvPr>
            <p:ph type="title" hasCustomPrompt="1"/>
          </p:nvPr>
        </p:nvSpPr>
        <p:spPr>
          <a:xfrm>
            <a:off x="596640" y="230191"/>
            <a:ext cx="10991923" cy="906196"/>
          </a:xfrm>
          <a:prstGeom prst="rect">
            <a:avLst/>
          </a:prstGeom>
          <a:solidFill>
            <a:srgbClr val="FFFFFF">
              <a:alpha val="40000"/>
            </a:srgbClr>
          </a:solidFill>
          <a:ln>
            <a:noFill/>
          </a:ln>
        </p:spPr>
        <p:txBody>
          <a:bodyPr vert="horz" wrap="square" lIns="0" tIns="45716" rIns="91431" bIns="45716" numCol="1" anchor="ctr" anchorCtr="0" compatLnSpc="1">
            <a:prstTxWarp prst="textNoShape">
              <a:avLst/>
            </a:prstTxWarp>
          </a:bodyPr>
          <a:lstStyle>
            <a:lvl1pPr>
              <a:defRPr lang="en-GB" sz="3200" b="0" noProof="0" dirty="0">
                <a:solidFill>
                  <a:schemeClr val="bg1"/>
                </a:solidFill>
                <a:latin typeface="+mn-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30721377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6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rgbClr val="D3875F"/>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fld id="{22807496-E89B-468E-BF7E-6C1A014CFDC5}" type="slidenum">
              <a:rPr lang="fr-FR" smtClean="0"/>
              <a:t>‹#›</a:t>
            </a:fld>
            <a:endParaRPr lang="fr-FR"/>
          </a:p>
        </p:txBody>
      </p:sp>
      <p:sp>
        <p:nvSpPr>
          <p:cNvPr id="5" name="Title 1"/>
          <p:cNvSpPr>
            <a:spLocks noGrp="1"/>
          </p:cNvSpPr>
          <p:nvPr>
            <p:ph type="title" hasCustomPrompt="1"/>
          </p:nvPr>
        </p:nvSpPr>
        <p:spPr>
          <a:xfrm>
            <a:off x="596640" y="230191"/>
            <a:ext cx="10991923" cy="906196"/>
          </a:xfrm>
          <a:prstGeom prst="rect">
            <a:avLst/>
          </a:prstGeom>
          <a:solidFill>
            <a:srgbClr val="FFFFFF">
              <a:alpha val="40000"/>
            </a:srgbClr>
          </a:solidFill>
          <a:ln>
            <a:noFill/>
          </a:ln>
        </p:spPr>
        <p:txBody>
          <a:bodyPr vert="horz" wrap="square" lIns="0" tIns="45716" rIns="91431" bIns="45716" numCol="1" anchor="ctr" anchorCtr="0" compatLnSpc="1">
            <a:prstTxWarp prst="textNoShape">
              <a:avLst/>
            </a:prstTxWarp>
          </a:bodyPr>
          <a:lstStyle>
            <a:lvl1pPr>
              <a:defRPr lang="en-GB" sz="3200" b="0" noProof="0" dirty="0">
                <a:solidFill>
                  <a:schemeClr val="bg1"/>
                </a:solidFill>
                <a:latin typeface="+mn-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11359433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1_Header Raspberry">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263315" y="6346175"/>
            <a:ext cx="330047" cy="200260"/>
          </a:xfrm>
          <a:prstGeom prst="rect">
            <a:avLst/>
          </a:prstGeom>
        </p:spPr>
        <p:txBody>
          <a:bodyPr/>
          <a:lstStyle>
            <a:lvl1pPr>
              <a:defRPr>
                <a:latin typeface="+mn-lt"/>
              </a:defRPr>
            </a:lvl1pPr>
          </a:lstStyle>
          <a:p>
            <a:fld id="{22807496-E89B-468E-BF7E-6C1A014CFDC5}" type="slidenum">
              <a:rPr lang="fr-FR" smtClean="0"/>
              <a:t>‹#›</a:t>
            </a:fld>
            <a:endParaRPr lang="fr-FR"/>
          </a:p>
        </p:txBody>
      </p:sp>
      <p:sp>
        <p:nvSpPr>
          <p:cNvPr id="5" name="Rectangle 4"/>
          <p:cNvSpPr/>
          <p:nvPr/>
        </p:nvSpPr>
        <p:spPr>
          <a:xfrm>
            <a:off x="0" y="0"/>
            <a:ext cx="12192000" cy="6055056"/>
          </a:xfrm>
          <a:prstGeom prst="rect">
            <a:avLst/>
          </a:prstGeom>
          <a:solidFill>
            <a:schemeClr val="accent4"/>
          </a:solidFill>
          <a:ln w="25400" cap="flat" cmpd="sng" algn="ctr">
            <a:noFill/>
            <a:prstDash val="solid"/>
          </a:ln>
          <a:effectLst/>
        </p:spPr>
        <p:txBody>
          <a:bodyPr rtlCol="0" anchor="ctr"/>
          <a:lstStyle/>
          <a:p>
            <a:pPr marL="0" marR="0" indent="0" algn="ctr" defTabSz="121914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7" name="Title 1"/>
          <p:cNvSpPr>
            <a:spLocks noGrp="1"/>
          </p:cNvSpPr>
          <p:nvPr>
            <p:ph type="title" hasCustomPrompt="1"/>
          </p:nvPr>
        </p:nvSpPr>
        <p:spPr>
          <a:xfrm>
            <a:off x="596640" y="230191"/>
            <a:ext cx="10991923" cy="906196"/>
          </a:xfrm>
          <a:prstGeom prst="rect">
            <a:avLst/>
          </a:prstGeom>
          <a:solidFill>
            <a:srgbClr val="FFFFFF">
              <a:alpha val="40000"/>
            </a:srgbClr>
          </a:solidFill>
          <a:ln>
            <a:noFill/>
          </a:ln>
        </p:spPr>
        <p:txBody>
          <a:bodyPr vert="horz" wrap="square" lIns="0" tIns="45716" rIns="91431" bIns="45716" numCol="1" anchor="ctr" anchorCtr="0" compatLnSpc="1">
            <a:prstTxWarp prst="textNoShape">
              <a:avLst/>
            </a:prstTxWarp>
          </a:bodyPr>
          <a:lstStyle>
            <a:lvl1pPr>
              <a:defRPr lang="en-GB" sz="3200" b="0" noProof="0" dirty="0">
                <a:solidFill>
                  <a:schemeClr val="bg1"/>
                </a:solidFill>
                <a:latin typeface="+mn-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23787646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en-US"/>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fr-FR"/>
              <a:t>Modifiez le style des sous-titres du masque</a:t>
            </a:r>
            <a:endParaRPr lang="en-US"/>
          </a:p>
        </p:txBody>
      </p:sp>
      <p:sp>
        <p:nvSpPr>
          <p:cNvPr id="4" name="Date Placeholder 3"/>
          <p:cNvSpPr>
            <a:spLocks noGrp="1"/>
          </p:cNvSpPr>
          <p:nvPr>
            <p:ph type="dt" sz="half" idx="10"/>
          </p:nvPr>
        </p:nvSpPr>
        <p:spPr/>
        <p:txBody>
          <a:bodyPr/>
          <a:lstStyle/>
          <a:p>
            <a:fld id="{BB1D1991-634C-4494-AFC5-85EE69ECF81C}" type="datetimeFigureOut">
              <a:rPr lang="fr-FR" smtClean="0"/>
              <a:t>15/04/2024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2807496-E89B-468E-BF7E-6C1A014CFDC5}" type="slidenum">
              <a:rPr lang="fr-FR" smtClean="0"/>
              <a:t>‹#›</a:t>
            </a:fld>
            <a:endParaRPr lang="fr-FR"/>
          </a:p>
        </p:txBody>
      </p:sp>
    </p:spTree>
    <p:extLst>
      <p:ext uri="{BB962C8B-B14F-4D97-AF65-F5344CB8AC3E}">
        <p14:creationId xmlns:p14="http://schemas.microsoft.com/office/powerpoint/2010/main" val="1435865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Header Raspberry">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5" name="Rectangle 4"/>
          <p:cNvSpPr/>
          <p:nvPr userDrawn="1"/>
        </p:nvSpPr>
        <p:spPr>
          <a:xfrm>
            <a:off x="0" y="0"/>
            <a:ext cx="12192000" cy="6055056"/>
          </a:xfrm>
          <a:prstGeom prst="rect">
            <a:avLst/>
          </a:prstGeom>
          <a:solidFill>
            <a:srgbClr val="C1D82F"/>
          </a:solidFill>
          <a:ln w="25400" cap="flat" cmpd="sng" algn="ctr">
            <a:noFill/>
            <a:prstDash val="solid"/>
          </a:ln>
          <a:effectLst/>
        </p:spPr>
        <p:txBody>
          <a:bodyPr rtlCol="0" anchor="ctr"/>
          <a:lstStyle/>
          <a:p>
            <a:pPr marL="0" marR="0" indent="0" algn="ctr" defTabSz="121917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6" name="Text Placeholder 10"/>
          <p:cNvSpPr>
            <a:spLocks noGrp="1"/>
          </p:cNvSpPr>
          <p:nvPr>
            <p:ph type="body" sz="quarter" idx="14" hasCustomPrompt="1"/>
          </p:nvPr>
        </p:nvSpPr>
        <p:spPr>
          <a:xfrm>
            <a:off x="609600" y="701344"/>
            <a:ext cx="10983760" cy="2118056"/>
          </a:xfrm>
          <a:prstGeom prst="rect">
            <a:avLst/>
          </a:prstGeom>
        </p:spPr>
        <p:txBody>
          <a:bodyPr lIns="0" tIns="0" rIns="0" bIns="0"/>
          <a:lstStyle>
            <a:lvl1pPr marL="98998" indent="0">
              <a:lnSpc>
                <a:spcPct val="100000"/>
              </a:lnSpc>
              <a:buNone/>
              <a:defRPr sz="5333" b="1">
                <a:solidFill>
                  <a:schemeClr val="bg1"/>
                </a:solidFill>
              </a:defRPr>
            </a:lvl1pPr>
            <a:lvl2pPr marL="362991" indent="0">
              <a:buNone/>
              <a:defRPr>
                <a:solidFill>
                  <a:schemeClr val="bg1"/>
                </a:solidFill>
              </a:defRPr>
            </a:lvl2pPr>
            <a:lvl3pPr marL="718182" indent="0">
              <a:buNone/>
              <a:defRPr>
                <a:solidFill>
                  <a:schemeClr val="bg1"/>
                </a:solidFill>
              </a:defRPr>
            </a:lvl3pPr>
            <a:lvl4pPr marL="1096802" indent="0">
              <a:buNone/>
              <a:defRPr>
                <a:solidFill>
                  <a:schemeClr val="bg1"/>
                </a:solidFill>
              </a:defRPr>
            </a:lvl4pPr>
            <a:lvl5pPr marL="1384795" indent="0">
              <a:buNone/>
              <a:defRPr>
                <a:solidFill>
                  <a:schemeClr val="bg1"/>
                </a:solidFill>
              </a:defRPr>
            </a:lvl5pPr>
          </a:lstStyle>
          <a:p>
            <a:pPr lvl="0"/>
            <a:r>
              <a:rPr lang="en-GB" noProof="0"/>
              <a:t>Click to edit header</a:t>
            </a:r>
          </a:p>
        </p:txBody>
      </p:sp>
    </p:spTree>
    <p:extLst>
      <p:ext uri="{BB962C8B-B14F-4D97-AF65-F5344CB8AC3E}">
        <p14:creationId xmlns:p14="http://schemas.microsoft.com/office/powerpoint/2010/main" val="276873193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Industry Block and Photo">
    <p:bg>
      <p:bgPr>
        <a:solidFill>
          <a:schemeClr val="bg1"/>
        </a:solidFill>
        <a:effectLst/>
      </p:bgPr>
    </p:bg>
    <p:spTree>
      <p:nvGrpSpPr>
        <p:cNvPr id="1" name=""/>
        <p:cNvGrpSpPr/>
        <p:nvPr/>
      </p:nvGrpSpPr>
      <p:grpSpPr>
        <a:xfrm>
          <a:off x="0" y="0"/>
          <a:ext cx="0" cy="0"/>
          <a:chOff x="0" y="0"/>
          <a:chExt cx="0" cy="0"/>
        </a:xfrm>
      </p:grpSpPr>
      <p:pic>
        <p:nvPicPr>
          <p:cNvPr id="23" name="Image 8">
            <a:extLst>
              <a:ext uri="{FF2B5EF4-FFF2-40B4-BE49-F238E27FC236}">
                <a16:creationId xmlns:a16="http://schemas.microsoft.com/office/drawing/2014/main" id="{84FA98C6-2C02-0243-9E37-AA6497E2BB7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643157" y="2737370"/>
            <a:ext cx="1939244" cy="1746301"/>
          </a:xfrm>
          <a:prstGeom prst="rect">
            <a:avLst/>
          </a:prstGeom>
        </p:spPr>
      </p:pic>
      <p:pic>
        <p:nvPicPr>
          <p:cNvPr id="24" name="Image 8">
            <a:extLst>
              <a:ext uri="{FF2B5EF4-FFF2-40B4-BE49-F238E27FC236}">
                <a16:creationId xmlns:a16="http://schemas.microsoft.com/office/drawing/2014/main" id="{24098E47-F332-5F4C-9E6B-0870602BCC7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46241"/>
          <a:stretch/>
        </p:blipFill>
        <p:spPr>
          <a:xfrm>
            <a:off x="9653217" y="4544427"/>
            <a:ext cx="1939244" cy="938799"/>
          </a:xfrm>
          <a:prstGeom prst="rect">
            <a:avLst/>
          </a:prstGeom>
        </p:spPr>
      </p:pic>
      <p:sp>
        <p:nvSpPr>
          <p:cNvPr id="13" name="Picture Placeholder 5"/>
          <p:cNvSpPr>
            <a:spLocks noGrp="1"/>
          </p:cNvSpPr>
          <p:nvPr>
            <p:ph type="pic" sz="quarter" idx="16"/>
          </p:nvPr>
        </p:nvSpPr>
        <p:spPr>
          <a:xfrm>
            <a:off x="9656234" y="2743200"/>
            <a:ext cx="1947333" cy="2741613"/>
          </a:xfrm>
          <a:prstGeom prst="rect">
            <a:avLst/>
          </a:prstGeom>
        </p:spPr>
        <p:txBody>
          <a:bodyPr vert="horz"/>
          <a:lstStyle>
            <a:lvl1pPr marL="0" indent="0">
              <a:buNone/>
              <a:defRPr sz="1600" baseline="0">
                <a:solidFill>
                  <a:schemeClr val="bg2"/>
                </a:solidFill>
              </a:defRPr>
            </a:lvl1pPr>
          </a:lstStyle>
          <a:p>
            <a:r>
              <a:rPr lang="en-GB"/>
              <a:t>Click icon to add picture</a:t>
            </a:r>
            <a:endParaRPr lang="en-US"/>
          </a:p>
        </p:txBody>
      </p:sp>
      <p:sp>
        <p:nvSpPr>
          <p:cNvPr id="28" name="Rectangle 27"/>
          <p:cNvSpPr/>
          <p:nvPr userDrawn="1"/>
        </p:nvSpPr>
        <p:spPr>
          <a:xfrm>
            <a:off x="590454" y="2740025"/>
            <a:ext cx="9001533" cy="2743200"/>
          </a:xfrm>
          <a:prstGeom prst="rect">
            <a:avLst/>
          </a:prstGeom>
          <a:solidFill>
            <a:srgbClr val="C1D82F"/>
          </a:solidFill>
          <a:ln w="25400" cap="flat" cmpd="sng" algn="ctr">
            <a:noFill/>
            <a:prstDash val="solid"/>
          </a:ln>
          <a:effectLst/>
        </p:spPr>
        <p:txBody>
          <a:bodyPr rtlCol="0" anchor="ctr"/>
          <a:lstStyle/>
          <a:p>
            <a:pPr marL="0" marR="0" indent="0" algn="ctr" defTabSz="1219170" eaLnBrk="1" fontAlgn="auto" latinLnBrk="0" hangingPunct="1">
              <a:lnSpc>
                <a:spcPct val="100000"/>
              </a:lnSpc>
              <a:spcBef>
                <a:spcPts val="0"/>
              </a:spcBef>
              <a:spcAft>
                <a:spcPts val="0"/>
              </a:spcAft>
              <a:buClrTx/>
              <a:buSzTx/>
              <a:buFontTx/>
              <a:buNone/>
              <a:tabLst/>
            </a:pPr>
            <a:endParaRPr kumimoji="0" lang="en-US" sz="24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17" name="Title 2"/>
          <p:cNvSpPr>
            <a:spLocks noGrp="1"/>
          </p:cNvSpPr>
          <p:nvPr>
            <p:ph type="title" hasCustomPrompt="1"/>
          </p:nvPr>
        </p:nvSpPr>
        <p:spPr>
          <a:xfrm>
            <a:off x="771482" y="2863617"/>
            <a:ext cx="8631948" cy="727163"/>
          </a:xfrm>
          <a:prstGeom prst="rect">
            <a:avLst/>
          </a:prstGeom>
        </p:spPr>
        <p:txBody>
          <a:bodyPr lIns="0" tIns="0" rIns="0" bIns="0" anchor="t" anchorCtr="0"/>
          <a:lstStyle>
            <a:lvl1pPr algn="l">
              <a:lnSpc>
                <a:spcPct val="100000"/>
              </a:lnSpc>
              <a:defRPr sz="2400" b="0" i="0" cap="none" spc="120" baseline="0">
                <a:solidFill>
                  <a:schemeClr val="bg1"/>
                </a:solidFill>
                <a:latin typeface="Verdana"/>
                <a:cs typeface="Verdana"/>
              </a:defRPr>
            </a:lvl1pPr>
          </a:lstStyle>
          <a:p>
            <a:r>
              <a:rPr lang="en-US"/>
              <a:t>Title of Presentation</a:t>
            </a:r>
            <a:br>
              <a:rPr lang="en-US"/>
            </a:br>
            <a:r>
              <a:rPr lang="en-US"/>
              <a:t>Second Line Title</a:t>
            </a:r>
          </a:p>
        </p:txBody>
      </p:sp>
      <p:sp>
        <p:nvSpPr>
          <p:cNvPr id="18" name="Text Placeholder 19"/>
          <p:cNvSpPr>
            <a:spLocks noGrp="1"/>
          </p:cNvSpPr>
          <p:nvPr>
            <p:ph type="body" sz="quarter" idx="11" hasCustomPrompt="1"/>
          </p:nvPr>
        </p:nvSpPr>
        <p:spPr>
          <a:xfrm>
            <a:off x="771492" y="3719459"/>
            <a:ext cx="8631939" cy="562237"/>
          </a:xfrm>
          <a:prstGeom prst="rect">
            <a:avLst/>
          </a:prstGeom>
        </p:spPr>
        <p:txBody>
          <a:bodyPr lIns="0" tIns="0" rIns="0" bIns="0"/>
          <a:lstStyle>
            <a:lvl1pPr marL="0" indent="0" algn="l">
              <a:buNone/>
              <a:defRPr sz="1600" b="0" i="0" cap="none" spc="120" baseline="0">
                <a:solidFill>
                  <a:schemeClr val="bg1"/>
                </a:solidFill>
                <a:latin typeface="Verdana"/>
                <a:cs typeface="Verdana"/>
              </a:defRPr>
            </a:lvl1pPr>
          </a:lstStyle>
          <a:p>
            <a:pPr lvl="0"/>
            <a:r>
              <a:rPr lang="en-US"/>
              <a:t>Click to Add Subtitle</a:t>
            </a:r>
          </a:p>
        </p:txBody>
      </p:sp>
      <p:cxnSp>
        <p:nvCxnSpPr>
          <p:cNvPr id="20" name="Straight Connector 19"/>
          <p:cNvCxnSpPr/>
          <p:nvPr userDrawn="1"/>
        </p:nvCxnSpPr>
        <p:spPr>
          <a:xfrm>
            <a:off x="766690" y="4401984"/>
            <a:ext cx="8625655" cy="344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1" name="Text Placeholder 19"/>
          <p:cNvSpPr>
            <a:spLocks noGrp="1"/>
          </p:cNvSpPr>
          <p:nvPr>
            <p:ph type="body" sz="quarter" idx="12" hasCustomPrompt="1"/>
          </p:nvPr>
        </p:nvSpPr>
        <p:spPr>
          <a:xfrm>
            <a:off x="786223" y="4544427"/>
            <a:ext cx="8617208" cy="521519"/>
          </a:xfrm>
          <a:prstGeom prst="rect">
            <a:avLst/>
          </a:prstGeom>
        </p:spPr>
        <p:txBody>
          <a:bodyPr lIns="0" tIns="0" rIns="0" bIns="0" anchor="b" anchorCtr="0"/>
          <a:lstStyle>
            <a:lvl1pPr marL="0" indent="0" algn="l">
              <a:lnSpc>
                <a:spcPct val="120000"/>
              </a:lnSpc>
              <a:buNone/>
              <a:defRPr sz="1200" b="0" cap="none" spc="0" baseline="0">
                <a:solidFill>
                  <a:schemeClr val="bg1"/>
                </a:solidFill>
                <a:latin typeface="Verdana"/>
                <a:cs typeface="Verdana"/>
              </a:defRPr>
            </a:lvl1pPr>
          </a:lstStyle>
          <a:p>
            <a:pPr lvl="0"/>
            <a:r>
              <a:rPr lang="en-US"/>
              <a:t>Click to Add Presenter Name, Title, Company</a:t>
            </a:r>
          </a:p>
        </p:txBody>
      </p:sp>
      <p:sp>
        <p:nvSpPr>
          <p:cNvPr id="22" name="Text Placeholder 19"/>
          <p:cNvSpPr>
            <a:spLocks noGrp="1"/>
          </p:cNvSpPr>
          <p:nvPr>
            <p:ph type="body" sz="quarter" idx="14" hasCustomPrompt="1"/>
          </p:nvPr>
        </p:nvSpPr>
        <p:spPr>
          <a:xfrm>
            <a:off x="786198" y="5111679"/>
            <a:ext cx="8617233" cy="205052"/>
          </a:xfrm>
          <a:prstGeom prst="rect">
            <a:avLst/>
          </a:prstGeom>
        </p:spPr>
        <p:txBody>
          <a:bodyPr lIns="0" tIns="0" rIns="0" bIns="0"/>
          <a:lstStyle>
            <a:lvl1pPr marL="0" indent="0" algn="l">
              <a:buNone/>
              <a:defRPr sz="1200" b="0" cap="none" spc="0" baseline="0">
                <a:solidFill>
                  <a:schemeClr val="bg1"/>
                </a:solidFill>
                <a:latin typeface="Verdana"/>
                <a:cs typeface="Verdana"/>
              </a:defRPr>
            </a:lvl1pPr>
          </a:lstStyle>
          <a:p>
            <a:pPr lvl="0"/>
            <a:r>
              <a:rPr lang="en-US"/>
              <a:t>Click to Add Date</a:t>
            </a:r>
          </a:p>
        </p:txBody>
      </p:sp>
      <p:sp>
        <p:nvSpPr>
          <p:cNvPr id="10" name="Rectangle 9">
            <a:extLst>
              <a:ext uri="{FF2B5EF4-FFF2-40B4-BE49-F238E27FC236}">
                <a16:creationId xmlns:a16="http://schemas.microsoft.com/office/drawing/2014/main" id="{C4DFDA66-BE6A-4A43-9317-53924C58DABC}"/>
              </a:ext>
            </a:extLst>
          </p:cNvPr>
          <p:cNvSpPr/>
          <p:nvPr userDrawn="1"/>
        </p:nvSpPr>
        <p:spPr>
          <a:xfrm>
            <a:off x="718403" y="1"/>
            <a:ext cx="11270396" cy="1689153"/>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2400">
              <a:latin typeface="+mj-lt"/>
            </a:endParaRPr>
          </a:p>
        </p:txBody>
      </p:sp>
      <p:pic>
        <p:nvPicPr>
          <p:cNvPr id="11" name="Picture 5">
            <a:extLst>
              <a:ext uri="{FF2B5EF4-FFF2-40B4-BE49-F238E27FC236}">
                <a16:creationId xmlns:a16="http://schemas.microsoft.com/office/drawing/2014/main" id="{055E4AB7-F29B-C841-9D53-B8636EEE21C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60591" y="874292"/>
            <a:ext cx="2839483" cy="834955"/>
          </a:xfrm>
          <a:prstGeom prst="rect">
            <a:avLst/>
          </a:prstGeom>
        </p:spPr>
      </p:pic>
      <p:pic>
        <p:nvPicPr>
          <p:cNvPr id="12" name="Picture 11" descr="14GSGL0011_D08_PPT_Cover_Global-Language-of-Business.png">
            <a:extLst>
              <a:ext uri="{FF2B5EF4-FFF2-40B4-BE49-F238E27FC236}">
                <a16:creationId xmlns:a16="http://schemas.microsoft.com/office/drawing/2014/main" id="{67C2FF44-D303-0642-9192-9D9D6220514B}"/>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694334" y="1287911"/>
            <a:ext cx="1905879" cy="103348"/>
          </a:xfrm>
          <a:prstGeom prst="rect">
            <a:avLst/>
          </a:prstGeom>
        </p:spPr>
      </p:pic>
      <p:sp>
        <p:nvSpPr>
          <p:cNvPr id="14" name="Rectangle 13">
            <a:extLst>
              <a:ext uri="{FF2B5EF4-FFF2-40B4-BE49-F238E27FC236}">
                <a16:creationId xmlns:a16="http://schemas.microsoft.com/office/drawing/2014/main" id="{9E6195F7-7614-154D-B43E-B0D0BF28D2F2}"/>
              </a:ext>
            </a:extLst>
          </p:cNvPr>
          <p:cNvSpPr/>
          <p:nvPr userDrawn="1"/>
        </p:nvSpPr>
        <p:spPr>
          <a:xfrm>
            <a:off x="508000" y="6070600"/>
            <a:ext cx="1117600" cy="787400"/>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2400">
              <a:latin typeface="+mj-lt"/>
            </a:endParaRPr>
          </a:p>
        </p:txBody>
      </p:sp>
      <p:sp>
        <p:nvSpPr>
          <p:cNvPr id="15" name="Rectangle 14">
            <a:extLst>
              <a:ext uri="{FF2B5EF4-FFF2-40B4-BE49-F238E27FC236}">
                <a16:creationId xmlns:a16="http://schemas.microsoft.com/office/drawing/2014/main" id="{9284B3BB-7C5E-5548-BAA2-607771AA057E}"/>
              </a:ext>
            </a:extLst>
          </p:cNvPr>
          <p:cNvSpPr/>
          <p:nvPr userDrawn="1"/>
        </p:nvSpPr>
        <p:spPr>
          <a:xfrm>
            <a:off x="9694333" y="6070600"/>
            <a:ext cx="1117600" cy="787400"/>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2400">
              <a:latin typeface="+mj-lt"/>
            </a:endParaRPr>
          </a:p>
        </p:txBody>
      </p:sp>
      <p:sp>
        <p:nvSpPr>
          <p:cNvPr id="16" name="Rectangle 15">
            <a:extLst>
              <a:ext uri="{FF2B5EF4-FFF2-40B4-BE49-F238E27FC236}">
                <a16:creationId xmlns:a16="http://schemas.microsoft.com/office/drawing/2014/main" id="{407EAD14-9B4A-7E48-A8AE-D40989F38313}"/>
              </a:ext>
            </a:extLst>
          </p:cNvPr>
          <p:cNvSpPr/>
          <p:nvPr userDrawn="1"/>
        </p:nvSpPr>
        <p:spPr>
          <a:xfrm>
            <a:off x="10164721" y="5007663"/>
            <a:ext cx="923584" cy="923584"/>
          </a:xfrm>
          <a:prstGeom prst="rect">
            <a:avLst/>
          </a:prstGeom>
          <a:blipFill rotWithShape="1">
            <a:blip r:embed="rId5"/>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noProof="0">
              <a:solidFill>
                <a:schemeClr val="bg2"/>
              </a:solidFill>
            </a:endParaRPr>
          </a:p>
        </p:txBody>
      </p:sp>
    </p:spTree>
    <p:extLst>
      <p:ext uri="{BB962C8B-B14F-4D97-AF65-F5344CB8AC3E}">
        <p14:creationId xmlns:p14="http://schemas.microsoft.com/office/powerpoint/2010/main" val="3782090920"/>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C8D7A0-534C-4275-AA4F-C9270C04FC64}" type="datetime1">
              <a:rPr lang="en-US" smtClean="0"/>
              <a:t>4/15/2024</a:t>
            </a:fld>
            <a:endParaRPr lang="en-US"/>
          </a:p>
        </p:txBody>
      </p:sp>
      <p:sp>
        <p:nvSpPr>
          <p:cNvPr id="3" name="Footer Placeholder 2"/>
          <p:cNvSpPr>
            <a:spLocks noGrp="1"/>
          </p:cNvSpPr>
          <p:nvPr>
            <p:ph type="ftr" sz="quarter" idx="11"/>
          </p:nvPr>
        </p:nvSpPr>
        <p:spPr/>
        <p:txBody>
          <a:bodyPr/>
          <a:lstStyle/>
          <a:p>
            <a:r>
              <a:rPr lang="en-US"/>
              <a:t>Click to Add Presenter Name, Title, Company</a:t>
            </a:r>
          </a:p>
        </p:txBody>
      </p:sp>
      <p:sp>
        <p:nvSpPr>
          <p:cNvPr id="4" name="Slide Number Placeholder 3"/>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209503084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sz="3200"/>
            </a:lvl1pPr>
          </a:lstStyle>
          <a:p>
            <a:r>
              <a:rPr lang="en-GB" noProof="0"/>
              <a:t>Click to Edit Title</a:t>
            </a:r>
          </a:p>
        </p:txBody>
      </p:sp>
      <p:sp>
        <p:nvSpPr>
          <p:cNvPr id="5" name="Slide Number Placeholder 4"/>
          <p:cNvSpPr>
            <a:spLocks noGrp="1"/>
          </p:cNvSpPr>
          <p:nvPr>
            <p:ph type="sldNum" sz="quarter" idx="10"/>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Tree>
    <p:extLst>
      <p:ext uri="{BB962C8B-B14F-4D97-AF65-F5344CB8AC3E}">
        <p14:creationId xmlns:p14="http://schemas.microsoft.com/office/powerpoint/2010/main" val="2215265066"/>
      </p:ext>
    </p:extLst>
  </p:cSld>
  <p:clrMapOvr>
    <a:masterClrMapping/>
  </p:clrMapOvr>
  <p:transition spd="slow">
    <p:push dir="u"/>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sz="3200"/>
            </a:lvl1pPr>
          </a:lstStyle>
          <a:p>
            <a:r>
              <a:rPr lang="en-GB" noProof="0"/>
              <a:t>Click to Edit Title</a:t>
            </a:r>
          </a:p>
        </p:txBody>
      </p:sp>
      <p:sp>
        <p:nvSpPr>
          <p:cNvPr id="5" name="Slide Number Placeholder 4"/>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9" name="Text Placeholder 2"/>
          <p:cNvSpPr>
            <a:spLocks noGrp="1"/>
          </p:cNvSpPr>
          <p:nvPr>
            <p:ph idx="11" hasCustomPrompt="1"/>
          </p:nvPr>
        </p:nvSpPr>
        <p:spPr bwMode="auto">
          <a:xfrm>
            <a:off x="609601" y="1600200"/>
            <a:ext cx="10976303" cy="4165601"/>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buClr>
                <a:srgbClr val="C1D82F"/>
              </a:buClr>
              <a:defRPr sz="1867" b="1"/>
            </a:lvl1pPr>
            <a:lvl2pPr>
              <a:buClr>
                <a:srgbClr val="C1D82F"/>
              </a:buClr>
              <a:defRPr sz="1733"/>
            </a:lvl2pPr>
            <a:lvl3pPr marL="1099173" indent="-380990">
              <a:buClr>
                <a:srgbClr val="C1D82F"/>
              </a:buClr>
              <a:buFont typeface="Courier New" panose="02070309020205020404" pitchFamily="49" charset="0"/>
              <a:buChar char="o"/>
              <a:defRPr sz="1600"/>
            </a:lvl3pPr>
            <a:lvl4pPr>
              <a:buClr>
                <a:srgbClr val="C1D82F"/>
              </a:buClr>
              <a:defRPr sz="2000"/>
            </a:lvl4pPr>
            <a:lvl5pPr>
              <a:buClr>
                <a:srgbClr val="C1D82F"/>
              </a:buClr>
              <a:defRPr sz="2000"/>
            </a:lvl5pPr>
          </a:lstStyle>
          <a:p>
            <a:pPr lvl="0"/>
            <a:r>
              <a:rPr lang="en-GB" noProof="0"/>
              <a:t>Add text here</a:t>
            </a:r>
          </a:p>
          <a:p>
            <a:pPr lvl="1"/>
            <a:r>
              <a:rPr lang="en-GB" noProof="0"/>
              <a:t>Second level</a:t>
            </a:r>
          </a:p>
          <a:p>
            <a:pPr lvl="2"/>
            <a:r>
              <a:rPr lang="en-GB" noProof="0"/>
              <a:t>Third level</a:t>
            </a:r>
          </a:p>
        </p:txBody>
      </p:sp>
    </p:spTree>
    <p:extLst>
      <p:ext uri="{BB962C8B-B14F-4D97-AF65-F5344CB8AC3E}">
        <p14:creationId xmlns:p14="http://schemas.microsoft.com/office/powerpoint/2010/main" val="2044066965"/>
      </p:ext>
    </p:extLst>
  </p:cSld>
  <p:clrMapOvr>
    <a:masterClrMapping/>
  </p:clrMapOvr>
  <p:transition spd="slow">
    <p:push dir="u"/>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Blue">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chemeClr val="tx2"/>
          </a:solidFill>
          <a:ln w="25400" cap="flat" cmpd="sng" algn="ctr">
            <a:noFill/>
            <a:prstDash val="solid"/>
          </a:ln>
          <a:effectLst/>
        </p:spPr>
        <p:txBody>
          <a:bodyPr rtlCol="0" anchor="ctr"/>
          <a:lstStyle/>
          <a:p>
            <a:pPr marL="0" marR="0" indent="0" algn="ctr" defTabSz="121917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j-lt"/>
              <a:ea typeface="+mn-ea"/>
              <a:cs typeface="+mn-cs"/>
            </a:endParaRPr>
          </a:p>
        </p:txBody>
      </p:sp>
      <p:sp>
        <p:nvSpPr>
          <p:cNvPr id="4" name="Slide Number Placeholder 3"/>
          <p:cNvSpPr>
            <a:spLocks noGrp="1"/>
          </p:cNvSpPr>
          <p:nvPr>
            <p:ph type="sldNum" sz="quarter" idx="12"/>
          </p:nvPr>
        </p:nvSpPr>
        <p:spPr>
          <a:xfrm>
            <a:off x="11263314" y="6346174"/>
            <a:ext cx="330047" cy="200260"/>
          </a:xfrm>
          <a:prstGeom prst="rect">
            <a:avLst/>
          </a:prstGeom>
        </p:spPr>
        <p:txBody>
          <a:bodyPr/>
          <a:lstStyle>
            <a:lvl1pPr>
              <a:defRPr>
                <a:latin typeface="+mj-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5" name="Title 1"/>
          <p:cNvSpPr>
            <a:spLocks noGrp="1"/>
          </p:cNvSpPr>
          <p:nvPr>
            <p:ph type="title" hasCustomPrompt="1"/>
          </p:nvPr>
        </p:nvSpPr>
        <p:spPr>
          <a:xfrm>
            <a:off x="596639" y="230191"/>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lgn="ctr">
              <a:defRPr lang="en-GB" sz="5333" b="0" noProof="0" dirty="0">
                <a:solidFill>
                  <a:schemeClr val="bg1"/>
                </a:solidFill>
                <a:latin typeface="+mj-lt"/>
                <a:cs typeface="Segoe UI Light" panose="020B0502040204020203" pitchFamily="34" charset="0"/>
              </a:defRPr>
            </a:lvl1pPr>
          </a:lstStyle>
          <a:p>
            <a:pPr lvl="0"/>
            <a:r>
              <a:rPr lang="en-GB" noProof="0"/>
              <a:t>Click to Edit Title</a:t>
            </a:r>
          </a:p>
        </p:txBody>
      </p:sp>
    </p:spTree>
    <p:extLst>
      <p:ext uri="{BB962C8B-B14F-4D97-AF65-F5344CB8AC3E}">
        <p14:creationId xmlns:p14="http://schemas.microsoft.com/office/powerpoint/2010/main" val="493604873"/>
      </p:ext>
    </p:extLst>
  </p:cSld>
  <p:clrMapOvr>
    <a:masterClrMapping/>
  </p:clrMapOvr>
  <p:transition spd="slow">
    <p:push dir="u"/>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7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chemeClr val="accent6"/>
          </a:solidFill>
          <a:ln w="25400" cap="flat" cmpd="sng" algn="ctr">
            <a:noFill/>
            <a:prstDash val="solid"/>
          </a:ln>
          <a:effectLst/>
        </p:spPr>
        <p:txBody>
          <a:bodyPr rtlCol="0" anchor="ctr"/>
          <a:lstStyle/>
          <a:p>
            <a:pPr marL="0" marR="0" indent="0" algn="ctr" defTabSz="121917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4" y="6346174"/>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5" name="Title 1"/>
          <p:cNvSpPr>
            <a:spLocks noGrp="1"/>
          </p:cNvSpPr>
          <p:nvPr>
            <p:ph type="title" hasCustomPrompt="1"/>
          </p:nvPr>
        </p:nvSpPr>
        <p:spPr>
          <a:xfrm>
            <a:off x="596639" y="230191"/>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lang="en-GB" sz="5333" b="0" noProof="0" dirty="0">
                <a:solidFill>
                  <a:schemeClr val="bg1"/>
                </a:solidFill>
                <a:latin typeface="+mj-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763790629"/>
      </p:ext>
    </p:extLst>
  </p:cSld>
  <p:clrMapOvr>
    <a:masterClrMapping/>
  </p:clrMapOvr>
  <p:transition spd="slow">
    <p:push dir="u"/>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1_Header Sky">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263314" y="6346174"/>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5" name="Rectangle 4"/>
          <p:cNvSpPr/>
          <p:nvPr/>
        </p:nvSpPr>
        <p:spPr>
          <a:xfrm>
            <a:off x="0" y="0"/>
            <a:ext cx="12192000" cy="6055056"/>
          </a:xfrm>
          <a:prstGeom prst="rect">
            <a:avLst/>
          </a:prstGeom>
          <a:solidFill>
            <a:schemeClr val="accent2"/>
          </a:solidFill>
          <a:ln w="25400" cap="flat" cmpd="sng" algn="ctr">
            <a:noFill/>
            <a:prstDash val="solid"/>
          </a:ln>
          <a:effectLst/>
        </p:spPr>
        <p:txBody>
          <a:bodyPr rtlCol="0" anchor="ctr"/>
          <a:lstStyle/>
          <a:p>
            <a:pPr marL="0" marR="0" indent="0" algn="ctr" defTabSz="121917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7" name="Title 1"/>
          <p:cNvSpPr>
            <a:spLocks noGrp="1"/>
          </p:cNvSpPr>
          <p:nvPr>
            <p:ph type="title" hasCustomPrompt="1"/>
          </p:nvPr>
        </p:nvSpPr>
        <p:spPr>
          <a:xfrm>
            <a:off x="596639" y="230191"/>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lang="en-GB" sz="5333" b="0" noProof="0" dirty="0">
                <a:solidFill>
                  <a:schemeClr val="bg1"/>
                </a:solidFill>
                <a:latin typeface="+mj-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3498133618"/>
      </p:ext>
    </p:extLst>
  </p:cSld>
  <p:clrMapOvr>
    <a:masterClrMapping/>
  </p:clrMapOvr>
  <p:transition spd="slow">
    <p:push dir="u"/>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1_Header Teal">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rgbClr val="22BCB9"/>
          </a:solidFill>
          <a:ln w="25400" cap="flat" cmpd="sng" algn="ctr">
            <a:noFill/>
            <a:prstDash val="solid"/>
          </a:ln>
          <a:effectLst/>
        </p:spPr>
        <p:txBody>
          <a:bodyPr rtlCol="0" anchor="ctr"/>
          <a:lstStyle/>
          <a:p>
            <a:pPr marL="0" marR="0" indent="0" algn="ctr" defTabSz="121917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j-lt"/>
              <a:ea typeface="+mn-ea"/>
              <a:cs typeface="+mn-cs"/>
            </a:endParaRPr>
          </a:p>
        </p:txBody>
      </p:sp>
      <p:sp>
        <p:nvSpPr>
          <p:cNvPr id="4" name="Slide Number Placeholder 3"/>
          <p:cNvSpPr>
            <a:spLocks noGrp="1"/>
          </p:cNvSpPr>
          <p:nvPr>
            <p:ph type="sldNum" sz="quarter" idx="12"/>
          </p:nvPr>
        </p:nvSpPr>
        <p:spPr>
          <a:xfrm>
            <a:off x="11263314" y="6346174"/>
            <a:ext cx="330047" cy="200260"/>
          </a:xfrm>
          <a:prstGeom prst="rect">
            <a:avLst/>
          </a:prstGeom>
        </p:spPr>
        <p:txBody>
          <a:bodyPr/>
          <a:lstStyle>
            <a:lvl1pPr>
              <a:defRPr>
                <a:latin typeface="+mj-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5" name="Title 1"/>
          <p:cNvSpPr>
            <a:spLocks noGrp="1"/>
          </p:cNvSpPr>
          <p:nvPr>
            <p:ph type="title" hasCustomPrompt="1"/>
          </p:nvPr>
        </p:nvSpPr>
        <p:spPr>
          <a:xfrm>
            <a:off x="596639" y="230191"/>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lang="en-GB" sz="5333" b="0" noProof="0" dirty="0">
                <a:solidFill>
                  <a:schemeClr val="bg1"/>
                </a:solidFill>
                <a:latin typeface="+mj-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2952556742"/>
      </p:ext>
    </p:extLst>
  </p:cSld>
  <p:clrMapOvr>
    <a:masterClrMapping/>
  </p:clrMapOvr>
  <p:transition spd="slow">
    <p:push dir="u"/>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2_Header Grass">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263314" y="6346174"/>
            <a:ext cx="330047" cy="200260"/>
          </a:xfrm>
          <a:prstGeom prst="rect">
            <a:avLst/>
          </a:prstGeom>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5" name="Rectangle 4"/>
          <p:cNvSpPr/>
          <p:nvPr/>
        </p:nvSpPr>
        <p:spPr>
          <a:xfrm>
            <a:off x="0" y="0"/>
            <a:ext cx="12192000" cy="6055056"/>
          </a:xfrm>
          <a:prstGeom prst="rect">
            <a:avLst/>
          </a:prstGeom>
          <a:solidFill>
            <a:srgbClr val="C1D82F"/>
          </a:solidFill>
          <a:ln w="25400" cap="flat" cmpd="sng" algn="ctr">
            <a:noFill/>
            <a:prstDash val="solid"/>
          </a:ln>
          <a:effectLst/>
        </p:spPr>
        <p:txBody>
          <a:bodyPr rtlCol="0" anchor="ctr"/>
          <a:lstStyle/>
          <a:p>
            <a:pPr marL="0" marR="0" indent="0" algn="ctr" defTabSz="121917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7" name="Title 1"/>
          <p:cNvSpPr>
            <a:spLocks noGrp="1"/>
          </p:cNvSpPr>
          <p:nvPr>
            <p:ph type="title" hasCustomPrompt="1"/>
          </p:nvPr>
        </p:nvSpPr>
        <p:spPr>
          <a:xfrm>
            <a:off x="596639" y="230191"/>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lang="en-GB" sz="5333" b="0" noProof="0" dirty="0">
                <a:solidFill>
                  <a:schemeClr val="bg1"/>
                </a:solidFill>
                <a:latin typeface="+mj-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668262950"/>
      </p:ext>
    </p:extLst>
  </p:cSld>
  <p:clrMapOvr>
    <a:masterClrMapping/>
  </p:clrMapOvr>
  <p:transition spd="slow">
    <p:push dir="u"/>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_Header Grass">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263314" y="6346174"/>
            <a:ext cx="330047" cy="200260"/>
          </a:xfrm>
          <a:prstGeom prst="rect">
            <a:avLst/>
          </a:prstGeom>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5" name="Rectangle 4"/>
          <p:cNvSpPr/>
          <p:nvPr/>
        </p:nvSpPr>
        <p:spPr>
          <a:xfrm>
            <a:off x="0" y="0"/>
            <a:ext cx="12192000" cy="6055056"/>
          </a:xfrm>
          <a:prstGeom prst="rect">
            <a:avLst/>
          </a:prstGeom>
          <a:solidFill>
            <a:schemeClr val="accent3"/>
          </a:solidFill>
          <a:ln w="25400" cap="flat" cmpd="sng" algn="ctr">
            <a:noFill/>
            <a:prstDash val="solid"/>
          </a:ln>
          <a:effectLst/>
        </p:spPr>
        <p:txBody>
          <a:bodyPr rtlCol="0" anchor="ctr"/>
          <a:lstStyle/>
          <a:p>
            <a:pPr marL="0" marR="0" indent="0" algn="ctr" defTabSz="121917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7" name="Title 1"/>
          <p:cNvSpPr>
            <a:spLocks noGrp="1"/>
          </p:cNvSpPr>
          <p:nvPr>
            <p:ph type="title" hasCustomPrompt="1"/>
          </p:nvPr>
        </p:nvSpPr>
        <p:spPr>
          <a:xfrm>
            <a:off x="596639" y="230191"/>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lang="en-GB" sz="5333" b="0" noProof="0" dirty="0">
                <a:solidFill>
                  <a:schemeClr val="bg1"/>
                </a:solidFill>
                <a:latin typeface="+mj-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2111463492"/>
      </p:ext>
    </p:extLst>
  </p:cSld>
  <p:clrMapOvr>
    <a:masterClrMapping/>
  </p:clrMapOvr>
  <p:transition spd="slow">
    <p:push dir="u"/>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5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rgbClr val="00B74F"/>
          </a:solidFill>
          <a:ln w="25400" cap="flat" cmpd="sng" algn="ctr">
            <a:noFill/>
            <a:prstDash val="solid"/>
          </a:ln>
          <a:effectLst/>
        </p:spPr>
        <p:txBody>
          <a:bodyPr rtlCol="0" anchor="ctr"/>
          <a:lstStyle/>
          <a:p>
            <a:pPr marL="0" marR="0" indent="0" algn="ctr" defTabSz="121917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4" y="6346174"/>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5" name="Title 1"/>
          <p:cNvSpPr>
            <a:spLocks noGrp="1"/>
          </p:cNvSpPr>
          <p:nvPr>
            <p:ph type="title" hasCustomPrompt="1"/>
          </p:nvPr>
        </p:nvSpPr>
        <p:spPr>
          <a:xfrm>
            <a:off x="596639" y="230191"/>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lang="en-GB" sz="5333" b="0" noProof="0" dirty="0">
                <a:solidFill>
                  <a:schemeClr val="bg1"/>
                </a:solidFill>
                <a:latin typeface="+mj-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470029236"/>
      </p:ext>
    </p:extLst>
  </p:cSld>
  <p:clrMapOvr>
    <a:masterClrMapping/>
  </p:clrMapOvr>
  <p:transition spd="slow">
    <p:push dir="u"/>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4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chemeClr val="bg2"/>
          </a:solidFill>
          <a:ln w="25400" cap="flat" cmpd="sng" algn="ctr">
            <a:noFill/>
            <a:prstDash val="solid"/>
          </a:ln>
          <a:effectLst/>
        </p:spPr>
        <p:txBody>
          <a:bodyPr rtlCol="0" anchor="ctr"/>
          <a:lstStyle/>
          <a:p>
            <a:pPr marL="0" marR="0" indent="0" algn="ctr" defTabSz="121917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4" y="6346174"/>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5" name="Title 1"/>
          <p:cNvSpPr>
            <a:spLocks noGrp="1"/>
          </p:cNvSpPr>
          <p:nvPr>
            <p:ph type="title" hasCustomPrompt="1"/>
          </p:nvPr>
        </p:nvSpPr>
        <p:spPr>
          <a:xfrm>
            <a:off x="596639" y="230191"/>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lang="en-GB" sz="5333" b="0" noProof="0" dirty="0">
                <a:solidFill>
                  <a:schemeClr val="bg1"/>
                </a:solidFill>
                <a:latin typeface="+mj-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828356624"/>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199"/>
            <a:ext cx="3932237" cy="1600200"/>
          </a:xfrm>
        </p:spPr>
        <p:txBody>
          <a:bodyPr anchor="b"/>
          <a:lstStyle>
            <a:lvl1pPr>
              <a:defRPr sz="3187"/>
            </a:lvl1pPr>
          </a:lstStyle>
          <a:p>
            <a:r>
              <a:rPr lang="en-US"/>
              <a:t>Click to edit Master title style</a:t>
            </a:r>
          </a:p>
        </p:txBody>
      </p:sp>
      <p:sp>
        <p:nvSpPr>
          <p:cNvPr id="3" name="Content Placeholder 2"/>
          <p:cNvSpPr>
            <a:spLocks noGrp="1"/>
          </p:cNvSpPr>
          <p:nvPr>
            <p:ph idx="1"/>
          </p:nvPr>
        </p:nvSpPr>
        <p:spPr>
          <a:xfrm>
            <a:off x="5183188" y="987426"/>
            <a:ext cx="6172200" cy="4873626"/>
          </a:xfrm>
        </p:spPr>
        <p:txBody>
          <a:bodyPr/>
          <a:lstStyle>
            <a:lvl1pPr>
              <a:defRPr sz="3187"/>
            </a:lvl1pPr>
            <a:lvl2pPr>
              <a:defRPr sz="2788"/>
            </a:lvl2pPr>
            <a:lvl3pPr>
              <a:defRPr sz="2389"/>
            </a:lvl3pPr>
            <a:lvl4pPr>
              <a:defRPr sz="1992"/>
            </a:lvl4pPr>
            <a:lvl5pPr>
              <a:defRPr sz="1992"/>
            </a:lvl5pPr>
            <a:lvl6pPr>
              <a:defRPr sz="1992"/>
            </a:lvl6pPr>
            <a:lvl7pPr>
              <a:defRPr sz="1992"/>
            </a:lvl7pPr>
            <a:lvl8pPr>
              <a:defRPr sz="1992"/>
            </a:lvl8pPr>
            <a:lvl9pPr>
              <a:defRPr sz="199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593"/>
            </a:lvl1pPr>
            <a:lvl2pPr marL="455238" indent="0">
              <a:buNone/>
              <a:defRPr sz="1395"/>
            </a:lvl2pPr>
            <a:lvl3pPr marL="910476" indent="0">
              <a:buNone/>
              <a:defRPr sz="1195"/>
            </a:lvl3pPr>
            <a:lvl4pPr marL="1365714" indent="0">
              <a:buNone/>
              <a:defRPr sz="996"/>
            </a:lvl4pPr>
            <a:lvl5pPr marL="1820952" indent="0">
              <a:buNone/>
              <a:defRPr sz="996"/>
            </a:lvl5pPr>
            <a:lvl6pPr marL="2276190" indent="0">
              <a:buNone/>
              <a:defRPr sz="996"/>
            </a:lvl6pPr>
            <a:lvl7pPr marL="2731428" indent="0">
              <a:buNone/>
              <a:defRPr sz="996"/>
            </a:lvl7pPr>
            <a:lvl8pPr marL="3186666" indent="0">
              <a:buNone/>
              <a:defRPr sz="996"/>
            </a:lvl8pPr>
            <a:lvl9pPr marL="3641904" indent="0">
              <a:buNone/>
              <a:defRPr sz="996"/>
            </a:lvl9pPr>
          </a:lstStyle>
          <a:p>
            <a:pPr lvl="0"/>
            <a:r>
              <a:rPr lang="en-US"/>
              <a:t>Click to edit Master text styles</a:t>
            </a:r>
          </a:p>
        </p:txBody>
      </p:sp>
      <p:sp>
        <p:nvSpPr>
          <p:cNvPr id="5" name="Date Placeholder 4"/>
          <p:cNvSpPr>
            <a:spLocks noGrp="1"/>
          </p:cNvSpPr>
          <p:nvPr>
            <p:ph type="dt" sz="half" idx="10"/>
          </p:nvPr>
        </p:nvSpPr>
        <p:spPr/>
        <p:txBody>
          <a:bodyPr/>
          <a:lstStyle/>
          <a:p>
            <a:fld id="{3651EC63-3ECF-4EDE-8676-B220EFBCEEAF}" type="datetime1">
              <a:rPr lang="en-US" smtClean="0"/>
              <a:t>4/15/2024</a:t>
            </a:fld>
            <a:endParaRPr lang="en-US"/>
          </a:p>
        </p:txBody>
      </p:sp>
      <p:sp>
        <p:nvSpPr>
          <p:cNvPr id="6" name="Footer Placeholder 5"/>
          <p:cNvSpPr>
            <a:spLocks noGrp="1"/>
          </p:cNvSpPr>
          <p:nvPr>
            <p:ph type="ftr" sz="quarter" idx="11"/>
          </p:nvPr>
        </p:nvSpPr>
        <p:spPr/>
        <p:txBody>
          <a:bodyPr/>
          <a:lstStyle/>
          <a:p>
            <a:r>
              <a:rPr lang="en-US"/>
              <a:t>Click to Add Presenter Name, Title, Company</a:t>
            </a:r>
          </a:p>
        </p:txBody>
      </p:sp>
      <p:sp>
        <p:nvSpPr>
          <p:cNvPr id="7" name="Slide Number Placeholder 6"/>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176968163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1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chemeClr val="bg1">
              <a:lumMod val="95000"/>
            </a:schemeClr>
          </a:solidFill>
          <a:ln w="25400" cap="flat" cmpd="sng" algn="ctr">
            <a:noFill/>
            <a:prstDash val="solid"/>
          </a:ln>
          <a:effectLst/>
        </p:spPr>
        <p:txBody>
          <a:bodyPr rtlCol="0" anchor="ctr"/>
          <a:lstStyle/>
          <a:p>
            <a:pPr marL="0" marR="0" indent="0" algn="ctr" defTabSz="121917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4" y="6346174"/>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5" name="Title 1"/>
          <p:cNvSpPr>
            <a:spLocks noGrp="1"/>
          </p:cNvSpPr>
          <p:nvPr>
            <p:ph type="title" hasCustomPrompt="1"/>
          </p:nvPr>
        </p:nvSpPr>
        <p:spPr>
          <a:xfrm>
            <a:off x="596639" y="230191"/>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lang="en-GB" sz="5333" b="0" noProof="0" dirty="0">
                <a:solidFill>
                  <a:schemeClr val="tx2"/>
                </a:solidFill>
                <a:latin typeface="+mj-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2383568680"/>
      </p:ext>
    </p:extLst>
  </p:cSld>
  <p:clrMapOvr>
    <a:masterClrMapping/>
  </p:clrMapOvr>
  <p:transition spd="slow">
    <p:push dir="u"/>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2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chemeClr val="accent5"/>
          </a:solidFill>
          <a:ln w="25400" cap="flat" cmpd="sng" algn="ctr">
            <a:noFill/>
            <a:prstDash val="solid"/>
          </a:ln>
          <a:effectLst/>
        </p:spPr>
        <p:txBody>
          <a:bodyPr rtlCol="0" anchor="ctr"/>
          <a:lstStyle/>
          <a:p>
            <a:pPr marL="0" marR="0" indent="0" algn="ctr" defTabSz="121917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4" y="6346174"/>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5" name="Title 1"/>
          <p:cNvSpPr>
            <a:spLocks noGrp="1"/>
          </p:cNvSpPr>
          <p:nvPr>
            <p:ph type="title" hasCustomPrompt="1"/>
          </p:nvPr>
        </p:nvSpPr>
        <p:spPr>
          <a:xfrm>
            <a:off x="596639" y="230191"/>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lang="en-GB" sz="5333" b="0" noProof="0" dirty="0">
                <a:solidFill>
                  <a:schemeClr val="bg1"/>
                </a:solidFill>
                <a:latin typeface="+mj-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3962618650"/>
      </p:ext>
    </p:extLst>
  </p:cSld>
  <p:clrMapOvr>
    <a:masterClrMapping/>
  </p:clrMapOvr>
  <p:transition spd="slow">
    <p:push dir="u"/>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8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rgbClr val="FF8200"/>
          </a:solidFill>
          <a:ln w="25400" cap="flat" cmpd="sng" algn="ctr">
            <a:noFill/>
            <a:prstDash val="solid"/>
          </a:ln>
          <a:effectLst/>
        </p:spPr>
        <p:txBody>
          <a:bodyPr rtlCol="0" anchor="ctr"/>
          <a:lstStyle/>
          <a:p>
            <a:pPr marL="0" marR="0" indent="0" algn="ctr" defTabSz="121917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4" y="6346174"/>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5" name="Title 1"/>
          <p:cNvSpPr>
            <a:spLocks noGrp="1"/>
          </p:cNvSpPr>
          <p:nvPr>
            <p:ph type="title" hasCustomPrompt="1"/>
          </p:nvPr>
        </p:nvSpPr>
        <p:spPr>
          <a:xfrm>
            <a:off x="596639" y="230191"/>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lang="en-GB" sz="5333" b="0" noProof="0" dirty="0">
                <a:solidFill>
                  <a:schemeClr val="bg1"/>
                </a:solidFill>
                <a:latin typeface="+mj-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380031449"/>
      </p:ext>
    </p:extLst>
  </p:cSld>
  <p:clrMapOvr>
    <a:masterClrMapping/>
  </p:clrMapOvr>
  <p:transition spd="slow">
    <p:push dir="u"/>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1_Header Orang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263314" y="6346174"/>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5" name="Rectangle 4"/>
          <p:cNvSpPr/>
          <p:nvPr/>
        </p:nvSpPr>
        <p:spPr>
          <a:xfrm>
            <a:off x="0" y="0"/>
            <a:ext cx="12192000" cy="6055056"/>
          </a:xfrm>
          <a:prstGeom prst="rect">
            <a:avLst/>
          </a:prstGeom>
          <a:solidFill>
            <a:schemeClr val="accent1"/>
          </a:solidFill>
          <a:ln w="25400" cap="flat" cmpd="sng" algn="ctr">
            <a:noFill/>
            <a:prstDash val="solid"/>
          </a:ln>
          <a:effectLst/>
        </p:spPr>
        <p:txBody>
          <a:bodyPr rtlCol="0" anchor="ctr"/>
          <a:lstStyle/>
          <a:p>
            <a:pPr marL="0" marR="0" indent="0" algn="ctr" defTabSz="121917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7" name="Title 1"/>
          <p:cNvSpPr>
            <a:spLocks noGrp="1"/>
          </p:cNvSpPr>
          <p:nvPr>
            <p:ph type="title" hasCustomPrompt="1"/>
          </p:nvPr>
        </p:nvSpPr>
        <p:spPr>
          <a:xfrm>
            <a:off x="596639" y="230191"/>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lang="en-GB" sz="5333" b="0" noProof="0" dirty="0">
                <a:solidFill>
                  <a:schemeClr val="bg1"/>
                </a:solidFill>
                <a:latin typeface="+mj-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312118135"/>
      </p:ext>
    </p:extLst>
  </p:cSld>
  <p:clrMapOvr>
    <a:masterClrMapping/>
  </p:clrMapOvr>
  <p:transition spd="slow">
    <p:push dir="u"/>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6_Header - Editable Colour">
    <p:spTree>
      <p:nvGrpSpPr>
        <p:cNvPr id="1" name=""/>
        <p:cNvGrpSpPr/>
        <p:nvPr/>
      </p:nvGrpSpPr>
      <p:grpSpPr>
        <a:xfrm>
          <a:off x="0" y="0"/>
          <a:ext cx="0" cy="0"/>
          <a:chOff x="0" y="0"/>
          <a:chExt cx="0" cy="0"/>
        </a:xfrm>
      </p:grpSpPr>
      <p:sp>
        <p:nvSpPr>
          <p:cNvPr id="7" name="Rectangle 6"/>
          <p:cNvSpPr/>
          <p:nvPr/>
        </p:nvSpPr>
        <p:spPr>
          <a:xfrm>
            <a:off x="0" y="0"/>
            <a:ext cx="12192000" cy="6055056"/>
          </a:xfrm>
          <a:prstGeom prst="rect">
            <a:avLst/>
          </a:prstGeom>
          <a:solidFill>
            <a:srgbClr val="D3875F"/>
          </a:solidFill>
          <a:ln w="25400" cap="flat" cmpd="sng" algn="ctr">
            <a:noFill/>
            <a:prstDash val="solid"/>
          </a:ln>
          <a:effectLst/>
        </p:spPr>
        <p:txBody>
          <a:bodyPr rtlCol="0" anchor="ctr"/>
          <a:lstStyle/>
          <a:p>
            <a:pPr marL="0" marR="0" indent="0" algn="ctr" defTabSz="121917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4" name="Slide Number Placeholder 3"/>
          <p:cNvSpPr>
            <a:spLocks noGrp="1"/>
          </p:cNvSpPr>
          <p:nvPr>
            <p:ph type="sldNum" sz="quarter" idx="12"/>
          </p:nvPr>
        </p:nvSpPr>
        <p:spPr>
          <a:xfrm>
            <a:off x="11263314" y="6346174"/>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5" name="Title 1"/>
          <p:cNvSpPr>
            <a:spLocks noGrp="1"/>
          </p:cNvSpPr>
          <p:nvPr>
            <p:ph type="title" hasCustomPrompt="1"/>
          </p:nvPr>
        </p:nvSpPr>
        <p:spPr>
          <a:xfrm>
            <a:off x="596639" y="230191"/>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lang="en-GB" sz="5333" b="0" noProof="0" dirty="0">
                <a:solidFill>
                  <a:schemeClr val="bg1"/>
                </a:solidFill>
                <a:latin typeface="+mj-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3651714971"/>
      </p:ext>
    </p:extLst>
  </p:cSld>
  <p:clrMapOvr>
    <a:masterClrMapping/>
  </p:clrMapOvr>
  <p:transition spd="slow">
    <p:push dir="u"/>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1_Header Raspberry">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11263314" y="6346174"/>
            <a:ext cx="330047" cy="200260"/>
          </a:xfrm>
          <a:prstGeom prst="rect">
            <a:avLst/>
          </a:prstGeom>
        </p:spPr>
        <p:txBody>
          <a:bodyPr/>
          <a:lstStyle>
            <a:lvl1pPr>
              <a:defRPr>
                <a:latin typeface="+mn-lt"/>
              </a:defRPr>
            </a:lvl1pPr>
          </a:lstStyle>
          <a:p>
            <a:pPr fontAlgn="base">
              <a:spcAft>
                <a:spcPct val="0"/>
              </a:spcAft>
              <a:defRPr/>
            </a:pPr>
            <a:fld id="{4472AB7F-E8D0-4874-A9B8-335B68DC5F05}" type="slidenum">
              <a:rPr lang="en-GB" smtClean="0"/>
              <a:pPr fontAlgn="base">
                <a:spcAft>
                  <a:spcPct val="0"/>
                </a:spcAft>
                <a:defRPr/>
              </a:pPr>
              <a:t>‹#›</a:t>
            </a:fld>
            <a:endParaRPr lang="en-GB"/>
          </a:p>
        </p:txBody>
      </p:sp>
      <p:sp>
        <p:nvSpPr>
          <p:cNvPr id="5" name="Rectangle 4"/>
          <p:cNvSpPr/>
          <p:nvPr/>
        </p:nvSpPr>
        <p:spPr>
          <a:xfrm>
            <a:off x="0" y="0"/>
            <a:ext cx="12192000" cy="6055056"/>
          </a:xfrm>
          <a:prstGeom prst="rect">
            <a:avLst/>
          </a:prstGeom>
          <a:solidFill>
            <a:schemeClr val="accent4"/>
          </a:solidFill>
          <a:ln w="25400" cap="flat" cmpd="sng" algn="ctr">
            <a:noFill/>
            <a:prstDash val="solid"/>
          </a:ln>
          <a:effectLst/>
        </p:spPr>
        <p:txBody>
          <a:bodyPr rtlCol="0" anchor="ctr"/>
          <a:lstStyle/>
          <a:p>
            <a:pPr marL="0" marR="0" indent="0" algn="ctr" defTabSz="121917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mn-lt"/>
              <a:ea typeface="+mn-ea"/>
              <a:cs typeface="+mn-cs"/>
            </a:endParaRPr>
          </a:p>
        </p:txBody>
      </p:sp>
      <p:sp>
        <p:nvSpPr>
          <p:cNvPr id="7" name="Title 1"/>
          <p:cNvSpPr>
            <a:spLocks noGrp="1"/>
          </p:cNvSpPr>
          <p:nvPr>
            <p:ph type="title" hasCustomPrompt="1"/>
          </p:nvPr>
        </p:nvSpPr>
        <p:spPr>
          <a:xfrm>
            <a:off x="596639" y="230191"/>
            <a:ext cx="10991923" cy="906196"/>
          </a:xfrm>
          <a:prstGeom prst="rect">
            <a:avLst/>
          </a:prstGeom>
          <a:noFill/>
          <a:ln>
            <a:noFill/>
          </a:ln>
        </p:spPr>
        <p:txBody>
          <a:bodyPr vert="horz" wrap="square" lIns="0" tIns="45716" rIns="91431" bIns="45716" numCol="1" anchor="ctr" anchorCtr="0" compatLnSpc="1">
            <a:prstTxWarp prst="textNoShape">
              <a:avLst/>
            </a:prstTxWarp>
          </a:bodyPr>
          <a:lstStyle>
            <a:lvl1pPr>
              <a:defRPr lang="en-GB" sz="5333" b="0" noProof="0" dirty="0">
                <a:solidFill>
                  <a:schemeClr val="bg1"/>
                </a:solidFill>
                <a:latin typeface="+mj-lt"/>
                <a:cs typeface="Segoe UI Light" panose="020B0502040204020203" pitchFamily="34" charset="0"/>
              </a:defRPr>
            </a:lvl1pPr>
          </a:lstStyle>
          <a:p>
            <a:pPr lvl="0" algn="ctr"/>
            <a:r>
              <a:rPr lang="en-GB" noProof="0"/>
              <a:t>Click to Edit Title</a:t>
            </a:r>
          </a:p>
        </p:txBody>
      </p:sp>
    </p:spTree>
    <p:extLst>
      <p:ext uri="{BB962C8B-B14F-4D97-AF65-F5344CB8AC3E}">
        <p14:creationId xmlns:p14="http://schemas.microsoft.com/office/powerpoint/2010/main" val="1592789557"/>
      </p:ext>
    </p:extLst>
  </p:cSld>
  <p:clrMapOvr>
    <a:masterClrMapping/>
  </p:clrMapOvr>
  <p:transition spd="slow">
    <p:push dir="u"/>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Header Raspberry">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5" name="Rectangle 4"/>
          <p:cNvSpPr/>
          <p:nvPr userDrawn="1"/>
        </p:nvSpPr>
        <p:spPr>
          <a:xfrm>
            <a:off x="0" y="0"/>
            <a:ext cx="12192000" cy="6055056"/>
          </a:xfrm>
          <a:prstGeom prst="rect">
            <a:avLst/>
          </a:prstGeom>
          <a:solidFill>
            <a:srgbClr val="C1D82F"/>
          </a:solidFill>
          <a:ln w="25400" cap="flat" cmpd="sng" algn="ctr">
            <a:noFill/>
            <a:prstDash val="solid"/>
          </a:ln>
          <a:effectLst/>
        </p:spPr>
        <p:txBody>
          <a:bodyPr rtlCol="0" anchor="ctr"/>
          <a:lstStyle/>
          <a:p>
            <a:pPr marL="0" marR="0" indent="0" algn="ctr" defTabSz="1219170" eaLnBrk="1" fontAlgn="auto" latinLnBrk="0" hangingPunct="1">
              <a:lnSpc>
                <a:spcPct val="100000"/>
              </a:lnSpc>
              <a:spcBef>
                <a:spcPts val="0"/>
              </a:spcBef>
              <a:spcAft>
                <a:spcPts val="0"/>
              </a:spcAft>
              <a:buClrTx/>
              <a:buSzTx/>
              <a:buFontTx/>
              <a:buNone/>
              <a:tabLst/>
            </a:pPr>
            <a:endParaRPr kumimoji="0" lang="en-GB" sz="24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6" name="Text Placeholder 10"/>
          <p:cNvSpPr>
            <a:spLocks noGrp="1"/>
          </p:cNvSpPr>
          <p:nvPr>
            <p:ph type="body" sz="quarter" idx="14" hasCustomPrompt="1"/>
          </p:nvPr>
        </p:nvSpPr>
        <p:spPr>
          <a:xfrm>
            <a:off x="609600" y="701344"/>
            <a:ext cx="10983760" cy="2118056"/>
          </a:xfrm>
          <a:prstGeom prst="rect">
            <a:avLst/>
          </a:prstGeom>
        </p:spPr>
        <p:txBody>
          <a:bodyPr lIns="0" tIns="0" rIns="0" bIns="0"/>
          <a:lstStyle>
            <a:lvl1pPr marL="98998" indent="0">
              <a:lnSpc>
                <a:spcPct val="100000"/>
              </a:lnSpc>
              <a:buNone/>
              <a:defRPr sz="5333" b="1">
                <a:solidFill>
                  <a:schemeClr val="bg1"/>
                </a:solidFill>
              </a:defRPr>
            </a:lvl1pPr>
            <a:lvl2pPr marL="362991" indent="0">
              <a:buNone/>
              <a:defRPr>
                <a:solidFill>
                  <a:schemeClr val="bg1"/>
                </a:solidFill>
              </a:defRPr>
            </a:lvl2pPr>
            <a:lvl3pPr marL="718182" indent="0">
              <a:buNone/>
              <a:defRPr>
                <a:solidFill>
                  <a:schemeClr val="bg1"/>
                </a:solidFill>
              </a:defRPr>
            </a:lvl3pPr>
            <a:lvl4pPr marL="1096802" indent="0">
              <a:buNone/>
              <a:defRPr>
                <a:solidFill>
                  <a:schemeClr val="bg1"/>
                </a:solidFill>
              </a:defRPr>
            </a:lvl4pPr>
            <a:lvl5pPr marL="1384795" indent="0">
              <a:buNone/>
              <a:defRPr>
                <a:solidFill>
                  <a:schemeClr val="bg1"/>
                </a:solidFill>
              </a:defRPr>
            </a:lvl5pPr>
          </a:lstStyle>
          <a:p>
            <a:pPr lvl="0"/>
            <a:r>
              <a:rPr lang="en-GB" noProof="0"/>
              <a:t>Click to edit header</a:t>
            </a:r>
          </a:p>
        </p:txBody>
      </p:sp>
    </p:spTree>
    <p:extLst>
      <p:ext uri="{BB962C8B-B14F-4D97-AF65-F5344CB8AC3E}">
        <p14:creationId xmlns:p14="http://schemas.microsoft.com/office/powerpoint/2010/main" val="60624264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1_Industry Block and Photo">
    <p:bg>
      <p:bgPr>
        <a:solidFill>
          <a:schemeClr val="bg1"/>
        </a:solidFill>
        <a:effectLst/>
      </p:bgPr>
    </p:bg>
    <p:spTree>
      <p:nvGrpSpPr>
        <p:cNvPr id="1" name=""/>
        <p:cNvGrpSpPr/>
        <p:nvPr/>
      </p:nvGrpSpPr>
      <p:grpSpPr>
        <a:xfrm>
          <a:off x="0" y="0"/>
          <a:ext cx="0" cy="0"/>
          <a:chOff x="0" y="0"/>
          <a:chExt cx="0" cy="0"/>
        </a:xfrm>
      </p:grpSpPr>
      <p:sp>
        <p:nvSpPr>
          <p:cNvPr id="13" name="Picture Placeholder 5"/>
          <p:cNvSpPr>
            <a:spLocks noGrp="1"/>
          </p:cNvSpPr>
          <p:nvPr>
            <p:ph type="pic" sz="quarter" idx="16"/>
          </p:nvPr>
        </p:nvSpPr>
        <p:spPr>
          <a:xfrm>
            <a:off x="9656234" y="2743200"/>
            <a:ext cx="1947333" cy="2741613"/>
          </a:xfrm>
          <a:prstGeom prst="rect">
            <a:avLst/>
          </a:prstGeom>
        </p:spPr>
        <p:txBody>
          <a:bodyPr vert="horz"/>
          <a:lstStyle>
            <a:lvl1pPr marL="0" indent="0">
              <a:buNone/>
              <a:defRPr sz="1600" baseline="0">
                <a:solidFill>
                  <a:schemeClr val="bg2"/>
                </a:solidFill>
              </a:defRPr>
            </a:lvl1pPr>
          </a:lstStyle>
          <a:p>
            <a:r>
              <a:rPr lang="en-US"/>
              <a:t>Drag picture to placeholder or click icon to add</a:t>
            </a:r>
          </a:p>
        </p:txBody>
      </p:sp>
      <p:sp>
        <p:nvSpPr>
          <p:cNvPr id="28" name="Rectangle 27"/>
          <p:cNvSpPr/>
          <p:nvPr userDrawn="1"/>
        </p:nvSpPr>
        <p:spPr>
          <a:xfrm>
            <a:off x="590454" y="2740025"/>
            <a:ext cx="9001533" cy="2743200"/>
          </a:xfrm>
          <a:prstGeom prst="rect">
            <a:avLst/>
          </a:prstGeom>
          <a:solidFill>
            <a:srgbClr val="C1D82F"/>
          </a:solidFill>
          <a:ln w="25400" cap="flat" cmpd="sng" algn="ctr">
            <a:noFill/>
            <a:prstDash val="solid"/>
          </a:ln>
          <a:effectLst/>
        </p:spPr>
        <p:txBody>
          <a:bodyPr rtlCol="0" anchor="ctr"/>
          <a:lstStyle/>
          <a:p>
            <a:pPr marL="0" marR="0" indent="0" algn="ctr" defTabSz="1219170" eaLnBrk="1" fontAlgn="auto" latinLnBrk="0" hangingPunct="1">
              <a:lnSpc>
                <a:spcPct val="100000"/>
              </a:lnSpc>
              <a:spcBef>
                <a:spcPts val="0"/>
              </a:spcBef>
              <a:spcAft>
                <a:spcPts val="0"/>
              </a:spcAft>
              <a:buClrTx/>
              <a:buSzTx/>
              <a:buFontTx/>
              <a:buNone/>
              <a:tabLst/>
            </a:pPr>
            <a:endParaRPr kumimoji="0" lang="en-US" sz="24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17" name="Title 2"/>
          <p:cNvSpPr>
            <a:spLocks noGrp="1"/>
          </p:cNvSpPr>
          <p:nvPr>
            <p:ph type="title" hasCustomPrompt="1"/>
          </p:nvPr>
        </p:nvSpPr>
        <p:spPr>
          <a:xfrm>
            <a:off x="771482" y="2863617"/>
            <a:ext cx="8631948" cy="727163"/>
          </a:xfrm>
          <a:prstGeom prst="rect">
            <a:avLst/>
          </a:prstGeom>
        </p:spPr>
        <p:txBody>
          <a:bodyPr lIns="0" tIns="0" rIns="0" bIns="0" anchor="t" anchorCtr="0"/>
          <a:lstStyle>
            <a:lvl1pPr algn="l">
              <a:lnSpc>
                <a:spcPct val="100000"/>
              </a:lnSpc>
              <a:defRPr sz="2400" b="0" i="0" cap="none" spc="120" baseline="0">
                <a:solidFill>
                  <a:schemeClr val="bg1"/>
                </a:solidFill>
                <a:latin typeface="Verdana"/>
                <a:cs typeface="Verdana"/>
              </a:defRPr>
            </a:lvl1pPr>
          </a:lstStyle>
          <a:p>
            <a:r>
              <a:rPr lang="en-US"/>
              <a:t>Title of Presentation</a:t>
            </a:r>
            <a:br>
              <a:rPr lang="en-US"/>
            </a:br>
            <a:r>
              <a:rPr lang="en-US"/>
              <a:t>Second Line Title</a:t>
            </a:r>
          </a:p>
        </p:txBody>
      </p:sp>
      <p:sp>
        <p:nvSpPr>
          <p:cNvPr id="18" name="Text Placeholder 19"/>
          <p:cNvSpPr>
            <a:spLocks noGrp="1"/>
          </p:cNvSpPr>
          <p:nvPr>
            <p:ph type="body" sz="quarter" idx="11" hasCustomPrompt="1"/>
          </p:nvPr>
        </p:nvSpPr>
        <p:spPr>
          <a:xfrm>
            <a:off x="771492" y="3719459"/>
            <a:ext cx="8631939" cy="562237"/>
          </a:xfrm>
          <a:prstGeom prst="rect">
            <a:avLst/>
          </a:prstGeom>
        </p:spPr>
        <p:txBody>
          <a:bodyPr lIns="0" tIns="0" rIns="0" bIns="0"/>
          <a:lstStyle>
            <a:lvl1pPr marL="0" indent="0" algn="l">
              <a:buNone/>
              <a:defRPr sz="1600" b="0" i="0" cap="none" spc="120" baseline="0">
                <a:solidFill>
                  <a:schemeClr val="bg1"/>
                </a:solidFill>
                <a:latin typeface="Verdana"/>
                <a:cs typeface="Verdana"/>
              </a:defRPr>
            </a:lvl1pPr>
          </a:lstStyle>
          <a:p>
            <a:pPr lvl="0"/>
            <a:r>
              <a:rPr lang="en-US"/>
              <a:t>Click to Add Subtitle</a:t>
            </a:r>
          </a:p>
        </p:txBody>
      </p:sp>
      <p:cxnSp>
        <p:nvCxnSpPr>
          <p:cNvPr id="20" name="Straight Connector 19"/>
          <p:cNvCxnSpPr/>
          <p:nvPr userDrawn="1"/>
        </p:nvCxnSpPr>
        <p:spPr>
          <a:xfrm>
            <a:off x="766690" y="4401984"/>
            <a:ext cx="8625655" cy="344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1" name="Text Placeholder 19"/>
          <p:cNvSpPr>
            <a:spLocks noGrp="1"/>
          </p:cNvSpPr>
          <p:nvPr>
            <p:ph type="body" sz="quarter" idx="12" hasCustomPrompt="1"/>
          </p:nvPr>
        </p:nvSpPr>
        <p:spPr>
          <a:xfrm>
            <a:off x="786223" y="4544427"/>
            <a:ext cx="8617208" cy="521519"/>
          </a:xfrm>
          <a:prstGeom prst="rect">
            <a:avLst/>
          </a:prstGeom>
        </p:spPr>
        <p:txBody>
          <a:bodyPr lIns="0" tIns="0" rIns="0" bIns="0" anchor="b" anchorCtr="0"/>
          <a:lstStyle>
            <a:lvl1pPr marL="0" indent="0" algn="l">
              <a:lnSpc>
                <a:spcPct val="120000"/>
              </a:lnSpc>
              <a:buNone/>
              <a:defRPr sz="1200" b="0" cap="none" spc="0" baseline="0">
                <a:solidFill>
                  <a:schemeClr val="bg1"/>
                </a:solidFill>
                <a:latin typeface="Verdana"/>
                <a:cs typeface="Verdana"/>
              </a:defRPr>
            </a:lvl1pPr>
          </a:lstStyle>
          <a:p>
            <a:pPr lvl="0"/>
            <a:r>
              <a:rPr lang="en-US"/>
              <a:t>Click to Add Presenter Name, Title, Company</a:t>
            </a:r>
          </a:p>
        </p:txBody>
      </p:sp>
      <p:sp>
        <p:nvSpPr>
          <p:cNvPr id="22" name="Text Placeholder 19"/>
          <p:cNvSpPr>
            <a:spLocks noGrp="1"/>
          </p:cNvSpPr>
          <p:nvPr>
            <p:ph type="body" sz="quarter" idx="14" hasCustomPrompt="1"/>
          </p:nvPr>
        </p:nvSpPr>
        <p:spPr>
          <a:xfrm>
            <a:off x="786198" y="5111679"/>
            <a:ext cx="8617233" cy="205052"/>
          </a:xfrm>
          <a:prstGeom prst="rect">
            <a:avLst/>
          </a:prstGeom>
        </p:spPr>
        <p:txBody>
          <a:bodyPr lIns="0" tIns="0" rIns="0" bIns="0"/>
          <a:lstStyle>
            <a:lvl1pPr marL="0" indent="0" algn="l">
              <a:buNone/>
              <a:defRPr sz="1200" b="0" cap="none" spc="0" baseline="0">
                <a:solidFill>
                  <a:schemeClr val="bg1"/>
                </a:solidFill>
                <a:latin typeface="Verdana"/>
                <a:cs typeface="Verdana"/>
              </a:defRPr>
            </a:lvl1pPr>
          </a:lstStyle>
          <a:p>
            <a:pPr lvl="0"/>
            <a:r>
              <a:rPr lang="en-US"/>
              <a:t>Click to Add Date</a:t>
            </a:r>
          </a:p>
        </p:txBody>
      </p:sp>
      <p:sp>
        <p:nvSpPr>
          <p:cNvPr id="19" name="Picture Placeholder 6"/>
          <p:cNvSpPr>
            <a:spLocks noGrp="1"/>
          </p:cNvSpPr>
          <p:nvPr>
            <p:ph type="pic" sz="quarter" idx="17" hasCustomPrompt="1"/>
          </p:nvPr>
        </p:nvSpPr>
        <p:spPr>
          <a:xfrm>
            <a:off x="9976113" y="4820169"/>
            <a:ext cx="1300800" cy="1298575"/>
          </a:xfrm>
          <a:prstGeom prst="rect">
            <a:avLst/>
          </a:prstGeom>
        </p:spPr>
        <p:txBody>
          <a:bodyPr anchor="t" anchorCtr="1"/>
          <a:lstStyle>
            <a:lvl1pPr marL="0" indent="0" algn="l">
              <a:buFontTx/>
              <a:buNone/>
              <a:defRPr sz="1467" baseline="0">
                <a:solidFill>
                  <a:schemeClr val="bg2"/>
                </a:solidFill>
              </a:defRPr>
            </a:lvl1pPr>
          </a:lstStyle>
          <a:p>
            <a:r>
              <a:rPr lang="en-US"/>
              <a:t> Industry</a:t>
            </a:r>
            <a:br>
              <a:rPr lang="en-US"/>
            </a:br>
            <a:r>
              <a:rPr lang="en-US"/>
              <a:t>Icon Here</a:t>
            </a:r>
          </a:p>
        </p:txBody>
      </p:sp>
    </p:spTree>
    <p:extLst>
      <p:ext uri="{BB962C8B-B14F-4D97-AF65-F5344CB8AC3E}">
        <p14:creationId xmlns:p14="http://schemas.microsoft.com/office/powerpoint/2010/main" val="411096640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cSld name="Photo Right">
    <p:spTree>
      <p:nvGrpSpPr>
        <p:cNvPr id="1" name=""/>
        <p:cNvGrpSpPr/>
        <p:nvPr/>
      </p:nvGrpSpPr>
      <p:grpSpPr>
        <a:xfrm>
          <a:off x="0" y="0"/>
          <a:ext cx="0" cy="0"/>
          <a:chOff x="0" y="0"/>
          <a:chExt cx="0" cy="0"/>
        </a:xfrm>
      </p:grpSpPr>
      <p:sp>
        <p:nvSpPr>
          <p:cNvPr id="8" name="Text Placeholder 5"/>
          <p:cNvSpPr>
            <a:spLocks noGrp="1"/>
          </p:cNvSpPr>
          <p:nvPr>
            <p:ph type="body" sz="quarter" idx="19" hasCustomPrompt="1"/>
          </p:nvPr>
        </p:nvSpPr>
        <p:spPr>
          <a:xfrm>
            <a:off x="602272" y="1634247"/>
            <a:ext cx="5418383" cy="737544"/>
          </a:xfrm>
          <a:prstGeom prst="rect">
            <a:avLst/>
          </a:prstGeom>
        </p:spPr>
        <p:txBody>
          <a:bodyPr anchor="b" anchorCtr="0">
            <a:noAutofit/>
          </a:bodyPr>
          <a:lstStyle>
            <a:lvl1pPr marL="0" indent="0">
              <a:lnSpc>
                <a:spcPct val="100000"/>
              </a:lnSpc>
              <a:buFontTx/>
              <a:buNone/>
              <a:defRPr sz="2400" b="1" i="0"/>
            </a:lvl1pPr>
          </a:lstStyle>
          <a:p>
            <a:pPr lvl="0"/>
            <a:r>
              <a:rPr lang="en-GB" noProof="0"/>
              <a:t>Click to edit heading</a:t>
            </a:r>
          </a:p>
        </p:txBody>
      </p:sp>
      <p:sp>
        <p:nvSpPr>
          <p:cNvPr id="9" name="Text Placeholder 12"/>
          <p:cNvSpPr>
            <a:spLocks noGrp="1"/>
          </p:cNvSpPr>
          <p:nvPr>
            <p:ph type="body" sz="quarter" idx="20" hasCustomPrompt="1"/>
          </p:nvPr>
        </p:nvSpPr>
        <p:spPr>
          <a:xfrm>
            <a:off x="604078" y="2419234"/>
            <a:ext cx="5412941" cy="3292260"/>
          </a:xfrm>
          <a:prstGeom prst="rect">
            <a:avLst/>
          </a:prstGeom>
        </p:spPr>
        <p:txBody>
          <a:bodyPr>
            <a:noAutofit/>
          </a:bodyPr>
          <a:lstStyle>
            <a:lvl1pPr>
              <a:lnSpc>
                <a:spcPct val="100000"/>
              </a:lnSpc>
              <a:buClr>
                <a:schemeClr val="accent1"/>
              </a:buClr>
              <a:defRPr sz="1733"/>
            </a:lvl1pPr>
            <a:lvl2pPr>
              <a:lnSpc>
                <a:spcPct val="100000"/>
              </a:lnSpc>
              <a:buClr>
                <a:schemeClr val="accent1"/>
              </a:buClr>
              <a:defRPr sz="1733"/>
            </a:lvl2pPr>
            <a:lvl3pPr>
              <a:lnSpc>
                <a:spcPct val="100000"/>
              </a:lnSpc>
              <a:buClr>
                <a:schemeClr val="accent1"/>
              </a:buClr>
              <a:defRPr sz="1733"/>
            </a:lvl3pPr>
            <a:lvl4pPr>
              <a:lnSpc>
                <a:spcPct val="100000"/>
              </a:lnSpc>
              <a:buClr>
                <a:schemeClr val="accent1"/>
              </a:buClr>
              <a:defRPr sz="1733"/>
            </a:lvl4pPr>
            <a:lvl5pPr>
              <a:lnSpc>
                <a:spcPct val="100000"/>
              </a:lnSpc>
              <a:buClr>
                <a:schemeClr val="accent1"/>
              </a:buClr>
              <a:defRPr sz="1733"/>
            </a:lvl5pPr>
          </a:lstStyle>
          <a:p>
            <a:pPr lvl="0"/>
            <a:r>
              <a:rPr lang="en-GB" noProof="0"/>
              <a:t>Add text here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 name="Title 1"/>
          <p:cNvSpPr>
            <a:spLocks noGrp="1"/>
          </p:cNvSpPr>
          <p:nvPr>
            <p:ph type="title" hasCustomPrompt="1"/>
          </p:nvPr>
        </p:nvSpPr>
        <p:spPr/>
        <p:txBody>
          <a:bodyPr/>
          <a:lstStyle/>
          <a:p>
            <a:r>
              <a:rPr lang="en-GB" noProof="0"/>
              <a:t>Click to Edit Title</a:t>
            </a:r>
          </a:p>
        </p:txBody>
      </p:sp>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3" name="Picture Placeholder 4"/>
          <p:cNvSpPr>
            <a:spLocks noGrp="1"/>
          </p:cNvSpPr>
          <p:nvPr>
            <p:ph type="pic" sz="quarter" idx="14" hasCustomPrompt="1"/>
          </p:nvPr>
        </p:nvSpPr>
        <p:spPr>
          <a:xfrm>
            <a:off x="6394076" y="1641599"/>
            <a:ext cx="5189667" cy="4065931"/>
          </a:xfrm>
          <a:prstGeom prst="rect">
            <a:avLst/>
          </a:prstGeom>
        </p:spPr>
        <p:txBody>
          <a:bodyPr anchor="t" anchorCtr="0">
            <a:normAutofit/>
          </a:bodyPr>
          <a:lstStyle>
            <a:lvl1pPr marL="0" indent="0">
              <a:buNone/>
              <a:defRPr sz="1867">
                <a:solidFill>
                  <a:schemeClr val="bg2"/>
                </a:solidFill>
              </a:defRPr>
            </a:lvl1pPr>
          </a:lstStyle>
          <a:p>
            <a:r>
              <a:rPr lang="en-GB" noProof="0"/>
              <a:t>Photo Here </a:t>
            </a:r>
          </a:p>
        </p:txBody>
      </p:sp>
    </p:spTree>
    <p:extLst>
      <p:ext uri="{BB962C8B-B14F-4D97-AF65-F5344CB8AC3E}">
        <p14:creationId xmlns:p14="http://schemas.microsoft.com/office/powerpoint/2010/main" val="236038783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F2DA78-DEA6-4B6C-95CF-D65B2EA9D116}" type="datetimeFigureOut">
              <a:rPr lang="pt-BR" smtClean="0"/>
              <a:t>15/04/2024</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a:xfrm>
            <a:off x="11263315" y="6346175"/>
            <a:ext cx="330047" cy="200260"/>
          </a:xfrm>
          <a:prstGeom prst="rect">
            <a:avLst/>
          </a:prstGeom>
        </p:spPr>
        <p:txBody>
          <a:bodyPr/>
          <a:lstStyle/>
          <a:p>
            <a:fld id="{EA7AA006-CA69-458F-88D0-FEFCA73FE087}" type="slidenum">
              <a:rPr lang="pt-BR" smtClean="0"/>
              <a:t>‹#›</a:t>
            </a:fld>
            <a:endParaRPr lang="pt-BR"/>
          </a:p>
        </p:txBody>
      </p:sp>
    </p:spTree>
    <p:extLst>
      <p:ext uri="{BB962C8B-B14F-4D97-AF65-F5344CB8AC3E}">
        <p14:creationId xmlns:p14="http://schemas.microsoft.com/office/powerpoint/2010/main" val="8345678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199"/>
            <a:ext cx="3932237" cy="1600200"/>
          </a:xfrm>
        </p:spPr>
        <p:txBody>
          <a:bodyPr anchor="b"/>
          <a:lstStyle>
            <a:lvl1pPr>
              <a:defRPr sz="3187"/>
            </a:lvl1pPr>
          </a:lstStyle>
          <a:p>
            <a:r>
              <a:rPr lang="en-US"/>
              <a:t>Click to edit Master title style</a:t>
            </a:r>
          </a:p>
        </p:txBody>
      </p:sp>
      <p:sp>
        <p:nvSpPr>
          <p:cNvPr id="3" name="Picture Placeholder 2"/>
          <p:cNvSpPr>
            <a:spLocks noGrp="1" noChangeAspect="1"/>
          </p:cNvSpPr>
          <p:nvPr>
            <p:ph type="pic" idx="1"/>
          </p:nvPr>
        </p:nvSpPr>
        <p:spPr>
          <a:xfrm>
            <a:off x="5183188" y="987426"/>
            <a:ext cx="6172200" cy="4873626"/>
          </a:xfrm>
        </p:spPr>
        <p:txBody>
          <a:bodyPr anchor="t"/>
          <a:lstStyle>
            <a:lvl1pPr marL="0" indent="0">
              <a:buNone/>
              <a:defRPr sz="3187"/>
            </a:lvl1pPr>
            <a:lvl2pPr marL="455238" indent="0">
              <a:buNone/>
              <a:defRPr sz="2788"/>
            </a:lvl2pPr>
            <a:lvl3pPr marL="910476" indent="0">
              <a:buNone/>
              <a:defRPr sz="2389"/>
            </a:lvl3pPr>
            <a:lvl4pPr marL="1365714" indent="0">
              <a:buNone/>
              <a:defRPr sz="1992"/>
            </a:lvl4pPr>
            <a:lvl5pPr marL="1820952" indent="0">
              <a:buNone/>
              <a:defRPr sz="1992"/>
            </a:lvl5pPr>
            <a:lvl6pPr marL="2276190" indent="0">
              <a:buNone/>
              <a:defRPr sz="1992"/>
            </a:lvl6pPr>
            <a:lvl7pPr marL="2731428" indent="0">
              <a:buNone/>
              <a:defRPr sz="1992"/>
            </a:lvl7pPr>
            <a:lvl8pPr marL="3186666" indent="0">
              <a:buNone/>
              <a:defRPr sz="1992"/>
            </a:lvl8pPr>
            <a:lvl9pPr marL="3641904" indent="0">
              <a:buNone/>
              <a:defRPr sz="1992"/>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593"/>
            </a:lvl1pPr>
            <a:lvl2pPr marL="455238" indent="0">
              <a:buNone/>
              <a:defRPr sz="1395"/>
            </a:lvl2pPr>
            <a:lvl3pPr marL="910476" indent="0">
              <a:buNone/>
              <a:defRPr sz="1195"/>
            </a:lvl3pPr>
            <a:lvl4pPr marL="1365714" indent="0">
              <a:buNone/>
              <a:defRPr sz="996"/>
            </a:lvl4pPr>
            <a:lvl5pPr marL="1820952" indent="0">
              <a:buNone/>
              <a:defRPr sz="996"/>
            </a:lvl5pPr>
            <a:lvl6pPr marL="2276190" indent="0">
              <a:buNone/>
              <a:defRPr sz="996"/>
            </a:lvl6pPr>
            <a:lvl7pPr marL="2731428" indent="0">
              <a:buNone/>
              <a:defRPr sz="996"/>
            </a:lvl7pPr>
            <a:lvl8pPr marL="3186666" indent="0">
              <a:buNone/>
              <a:defRPr sz="996"/>
            </a:lvl8pPr>
            <a:lvl9pPr marL="3641904" indent="0">
              <a:buNone/>
              <a:defRPr sz="996"/>
            </a:lvl9pPr>
          </a:lstStyle>
          <a:p>
            <a:pPr lvl="0"/>
            <a:r>
              <a:rPr lang="en-US"/>
              <a:t>Click to edit Master text styles</a:t>
            </a:r>
          </a:p>
        </p:txBody>
      </p:sp>
      <p:sp>
        <p:nvSpPr>
          <p:cNvPr id="5" name="Date Placeholder 4"/>
          <p:cNvSpPr>
            <a:spLocks noGrp="1"/>
          </p:cNvSpPr>
          <p:nvPr>
            <p:ph type="dt" sz="half" idx="10"/>
          </p:nvPr>
        </p:nvSpPr>
        <p:spPr/>
        <p:txBody>
          <a:bodyPr/>
          <a:lstStyle/>
          <a:p>
            <a:fld id="{A7CB4E43-87BC-4E21-98D7-4F630A844A54}" type="datetime1">
              <a:rPr lang="en-US" smtClean="0"/>
              <a:t>4/15/2024</a:t>
            </a:fld>
            <a:endParaRPr lang="en-US"/>
          </a:p>
        </p:txBody>
      </p:sp>
      <p:sp>
        <p:nvSpPr>
          <p:cNvPr id="6" name="Footer Placeholder 5"/>
          <p:cNvSpPr>
            <a:spLocks noGrp="1"/>
          </p:cNvSpPr>
          <p:nvPr>
            <p:ph type="ftr" sz="quarter" idx="11"/>
          </p:nvPr>
        </p:nvSpPr>
        <p:spPr/>
        <p:txBody>
          <a:bodyPr/>
          <a:lstStyle/>
          <a:p>
            <a:r>
              <a:rPr lang="en-US"/>
              <a:t>Click to Add Presenter Name, Title, Company</a:t>
            </a:r>
          </a:p>
        </p:txBody>
      </p:sp>
      <p:sp>
        <p:nvSpPr>
          <p:cNvPr id="7" name="Slide Number Placeholder 6"/>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28360863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6.xml"/><Relationship Id="rId7" Type="http://schemas.openxmlformats.org/officeDocument/2006/relationships/image" Target="../media/image2.png"/><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image" Target="../media/image1.png"/><Relationship Id="rId5" Type="http://schemas.openxmlformats.org/officeDocument/2006/relationships/theme" Target="../theme/theme3.xml"/><Relationship Id="rId4"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26" Type="http://schemas.openxmlformats.org/officeDocument/2006/relationships/image" Target="../media/image2.png"/><Relationship Id="rId3" Type="http://schemas.openxmlformats.org/officeDocument/2006/relationships/slideLayout" Target="../slideLayouts/slideLayout30.xml"/><Relationship Id="rId21" Type="http://schemas.openxmlformats.org/officeDocument/2006/relationships/slideLayout" Target="../slideLayouts/slideLayout48.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5" Type="http://schemas.openxmlformats.org/officeDocument/2006/relationships/image" Target="../media/image3.png"/><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24" Type="http://schemas.openxmlformats.org/officeDocument/2006/relationships/theme" Target="../theme/theme4.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23" Type="http://schemas.openxmlformats.org/officeDocument/2006/relationships/slideLayout" Target="../slideLayouts/slideLayout50.xml"/><Relationship Id="rId10" Type="http://schemas.openxmlformats.org/officeDocument/2006/relationships/slideLayout" Target="../slideLayouts/slideLayout37.xml"/><Relationship Id="rId19" Type="http://schemas.openxmlformats.org/officeDocument/2006/relationships/slideLayout" Target="../slideLayouts/slideLayout46.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 Id="rId22"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18" Type="http://schemas.openxmlformats.org/officeDocument/2006/relationships/slideLayout" Target="../slideLayouts/slideLayout68.xml"/><Relationship Id="rId3" Type="http://schemas.openxmlformats.org/officeDocument/2006/relationships/slideLayout" Target="../slideLayouts/slideLayout53.xml"/><Relationship Id="rId21" Type="http://schemas.openxmlformats.org/officeDocument/2006/relationships/image" Target="../media/image5.jpeg"/><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slideLayout" Target="../slideLayouts/slideLayout67.xml"/><Relationship Id="rId2" Type="http://schemas.openxmlformats.org/officeDocument/2006/relationships/slideLayout" Target="../slideLayouts/slideLayout52.xml"/><Relationship Id="rId16" Type="http://schemas.openxmlformats.org/officeDocument/2006/relationships/slideLayout" Target="../slideLayouts/slideLayout66.xml"/><Relationship Id="rId20" Type="http://schemas.openxmlformats.org/officeDocument/2006/relationships/image" Target="../media/image1.png"/><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10" Type="http://schemas.openxmlformats.org/officeDocument/2006/relationships/slideLayout" Target="../slideLayouts/slideLayout60.xml"/><Relationship Id="rId19" Type="http://schemas.openxmlformats.org/officeDocument/2006/relationships/theme" Target="../theme/theme5.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slideLayout" Target="../slideLayouts/slideLayout81.xml"/><Relationship Id="rId18" Type="http://schemas.openxmlformats.org/officeDocument/2006/relationships/slideLayout" Target="../slideLayouts/slideLayout86.xml"/><Relationship Id="rId3" Type="http://schemas.openxmlformats.org/officeDocument/2006/relationships/slideLayout" Target="../slideLayouts/slideLayout71.xml"/><Relationship Id="rId21" Type="http://schemas.openxmlformats.org/officeDocument/2006/relationships/slideLayout" Target="../slideLayouts/slideLayout89.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17" Type="http://schemas.openxmlformats.org/officeDocument/2006/relationships/slideLayout" Target="../slideLayouts/slideLayout85.xml"/><Relationship Id="rId25" Type="http://schemas.openxmlformats.org/officeDocument/2006/relationships/image" Target="../media/image2.png"/><Relationship Id="rId2" Type="http://schemas.openxmlformats.org/officeDocument/2006/relationships/slideLayout" Target="../slideLayouts/slideLayout70.xml"/><Relationship Id="rId16" Type="http://schemas.openxmlformats.org/officeDocument/2006/relationships/slideLayout" Target="../slideLayouts/slideLayout84.xml"/><Relationship Id="rId20" Type="http://schemas.openxmlformats.org/officeDocument/2006/relationships/slideLayout" Target="../slideLayouts/slideLayout88.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24" Type="http://schemas.openxmlformats.org/officeDocument/2006/relationships/image" Target="../media/image10.png"/><Relationship Id="rId5" Type="http://schemas.openxmlformats.org/officeDocument/2006/relationships/slideLayout" Target="../slideLayouts/slideLayout73.xml"/><Relationship Id="rId15" Type="http://schemas.openxmlformats.org/officeDocument/2006/relationships/slideLayout" Target="../slideLayouts/slideLayout83.xml"/><Relationship Id="rId23" Type="http://schemas.openxmlformats.org/officeDocument/2006/relationships/image" Target="../media/image3.png"/><Relationship Id="rId10" Type="http://schemas.openxmlformats.org/officeDocument/2006/relationships/slideLayout" Target="../slideLayouts/slideLayout78.xml"/><Relationship Id="rId19" Type="http://schemas.openxmlformats.org/officeDocument/2006/relationships/slideLayout" Target="../slideLayouts/slideLayout87.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 Id="rId22"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1"/>
            <a:ext cx="2743200" cy="365124"/>
          </a:xfrm>
          <a:prstGeom prst="rect">
            <a:avLst/>
          </a:prstGeom>
        </p:spPr>
        <p:txBody>
          <a:bodyPr vert="horz" lIns="91440" tIns="45720" rIns="91440" bIns="45720" rtlCol="0" anchor="ctr"/>
          <a:lstStyle>
            <a:lvl1pPr algn="l">
              <a:defRPr sz="1195">
                <a:solidFill>
                  <a:schemeClr val="tx1">
                    <a:tint val="75000"/>
                  </a:schemeClr>
                </a:solidFill>
              </a:defRPr>
            </a:lvl1pPr>
          </a:lstStyle>
          <a:p>
            <a:fld id="{AB818477-5B42-4F4F-B7FB-92A834A6A7DF}" type="datetime1">
              <a:rPr lang="en-US" smtClean="0"/>
              <a:t>4/15/2024</a:t>
            </a:fld>
            <a:endParaRPr lang="en-US"/>
          </a:p>
        </p:txBody>
      </p:sp>
      <p:sp>
        <p:nvSpPr>
          <p:cNvPr id="5" name="Footer Placeholder 4"/>
          <p:cNvSpPr>
            <a:spLocks noGrp="1"/>
          </p:cNvSpPr>
          <p:nvPr>
            <p:ph type="ftr" sz="quarter" idx="3"/>
          </p:nvPr>
        </p:nvSpPr>
        <p:spPr>
          <a:xfrm>
            <a:off x="4038600" y="6356351"/>
            <a:ext cx="4114800" cy="365124"/>
          </a:xfrm>
          <a:prstGeom prst="rect">
            <a:avLst/>
          </a:prstGeom>
        </p:spPr>
        <p:txBody>
          <a:bodyPr vert="horz" lIns="91440" tIns="45720" rIns="91440" bIns="45720" rtlCol="0" anchor="ctr"/>
          <a:lstStyle>
            <a:lvl1pPr algn="ctr">
              <a:defRPr sz="1195">
                <a:solidFill>
                  <a:schemeClr val="tx1">
                    <a:tint val="75000"/>
                  </a:schemeClr>
                </a:solidFill>
              </a:defRPr>
            </a:lvl1pPr>
          </a:lstStyle>
          <a:p>
            <a:r>
              <a:rPr lang="en-US"/>
              <a:t>Click to Add Presenter Name, Title, Company</a:t>
            </a:r>
          </a:p>
        </p:txBody>
      </p:sp>
      <p:sp>
        <p:nvSpPr>
          <p:cNvPr id="6" name="Slide Number Placeholder 5"/>
          <p:cNvSpPr>
            <a:spLocks noGrp="1"/>
          </p:cNvSpPr>
          <p:nvPr>
            <p:ph type="sldNum" sz="quarter" idx="4"/>
          </p:nvPr>
        </p:nvSpPr>
        <p:spPr>
          <a:xfrm>
            <a:off x="8610600" y="6356351"/>
            <a:ext cx="2743200" cy="365124"/>
          </a:xfrm>
          <a:prstGeom prst="rect">
            <a:avLst/>
          </a:prstGeom>
        </p:spPr>
        <p:txBody>
          <a:bodyPr vert="horz" lIns="91440" tIns="45720" rIns="91440" bIns="45720" rtlCol="0" anchor="ctr"/>
          <a:lstStyle>
            <a:lvl1pPr algn="r">
              <a:defRPr sz="1195">
                <a:solidFill>
                  <a:schemeClr val="tx1">
                    <a:tint val="75000"/>
                  </a:schemeClr>
                </a:solidFill>
              </a:defRPr>
            </a:lvl1pPr>
          </a:lstStyle>
          <a:p>
            <a:fld id="{C03A9B0B-16FE-437C-852A-D18E2AA4C857}" type="slidenum">
              <a:rPr lang="en-US" smtClean="0"/>
              <a:t>‹#›</a:t>
            </a:fld>
            <a:endParaRPr lang="en-US"/>
          </a:p>
        </p:txBody>
      </p:sp>
    </p:spTree>
    <p:extLst>
      <p:ext uri="{BB962C8B-B14F-4D97-AF65-F5344CB8AC3E}">
        <p14:creationId xmlns:p14="http://schemas.microsoft.com/office/powerpoint/2010/main" val="3727658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dt="0"/>
  <p:txStyles>
    <p:titleStyle>
      <a:lvl1pPr algn="l" defTabSz="910476" rtl="0" eaLnBrk="1" latinLnBrk="0" hangingPunct="1">
        <a:lnSpc>
          <a:spcPct val="90000"/>
        </a:lnSpc>
        <a:spcBef>
          <a:spcPct val="0"/>
        </a:spcBef>
        <a:buNone/>
        <a:defRPr sz="4381" kern="1200">
          <a:solidFill>
            <a:schemeClr val="tx1"/>
          </a:solidFill>
          <a:latin typeface="+mj-lt"/>
          <a:ea typeface="+mj-ea"/>
          <a:cs typeface="+mj-cs"/>
        </a:defRPr>
      </a:lvl1pPr>
    </p:titleStyle>
    <p:bodyStyle>
      <a:lvl1pPr marL="227618" indent="-227618" algn="l" defTabSz="910476" rtl="0" eaLnBrk="1" latinLnBrk="0" hangingPunct="1">
        <a:lnSpc>
          <a:spcPct val="90000"/>
        </a:lnSpc>
        <a:spcBef>
          <a:spcPts val="996"/>
        </a:spcBef>
        <a:buFont typeface="Arial" panose="020B0604020202020204" pitchFamily="34" charset="0"/>
        <a:buChar char="•"/>
        <a:defRPr sz="2788" kern="1200">
          <a:solidFill>
            <a:schemeClr val="tx1"/>
          </a:solidFill>
          <a:latin typeface="+mn-lt"/>
          <a:ea typeface="+mn-ea"/>
          <a:cs typeface="+mn-cs"/>
        </a:defRPr>
      </a:lvl1pPr>
      <a:lvl2pPr marL="682856" indent="-227618" algn="l" defTabSz="910476" rtl="0" eaLnBrk="1" latinLnBrk="0" hangingPunct="1">
        <a:lnSpc>
          <a:spcPct val="90000"/>
        </a:lnSpc>
        <a:spcBef>
          <a:spcPts val="497"/>
        </a:spcBef>
        <a:buFont typeface="Arial" panose="020B0604020202020204" pitchFamily="34" charset="0"/>
        <a:buChar char="•"/>
        <a:defRPr sz="2389" kern="1200">
          <a:solidFill>
            <a:schemeClr val="tx1"/>
          </a:solidFill>
          <a:latin typeface="+mn-lt"/>
          <a:ea typeface="+mn-ea"/>
          <a:cs typeface="+mn-cs"/>
        </a:defRPr>
      </a:lvl2pPr>
      <a:lvl3pPr marL="1138094" indent="-227618" algn="l" defTabSz="910476" rtl="0" eaLnBrk="1" latinLnBrk="0" hangingPunct="1">
        <a:lnSpc>
          <a:spcPct val="90000"/>
        </a:lnSpc>
        <a:spcBef>
          <a:spcPts val="497"/>
        </a:spcBef>
        <a:buFont typeface="Arial" panose="020B0604020202020204" pitchFamily="34" charset="0"/>
        <a:buChar char="•"/>
        <a:defRPr sz="1992" kern="1200">
          <a:solidFill>
            <a:schemeClr val="tx1"/>
          </a:solidFill>
          <a:latin typeface="+mn-lt"/>
          <a:ea typeface="+mn-ea"/>
          <a:cs typeface="+mn-cs"/>
        </a:defRPr>
      </a:lvl3pPr>
      <a:lvl4pPr marL="1593332" indent="-227618" algn="l" defTabSz="910476" rtl="0" eaLnBrk="1" latinLnBrk="0" hangingPunct="1">
        <a:lnSpc>
          <a:spcPct val="90000"/>
        </a:lnSpc>
        <a:spcBef>
          <a:spcPts val="497"/>
        </a:spcBef>
        <a:buFont typeface="Arial" panose="020B0604020202020204" pitchFamily="34" charset="0"/>
        <a:buChar char="•"/>
        <a:defRPr sz="1792" kern="1200">
          <a:solidFill>
            <a:schemeClr val="tx1"/>
          </a:solidFill>
          <a:latin typeface="+mn-lt"/>
          <a:ea typeface="+mn-ea"/>
          <a:cs typeface="+mn-cs"/>
        </a:defRPr>
      </a:lvl4pPr>
      <a:lvl5pPr marL="2048570" indent="-227618" algn="l" defTabSz="910476" rtl="0" eaLnBrk="1" latinLnBrk="0" hangingPunct="1">
        <a:lnSpc>
          <a:spcPct val="90000"/>
        </a:lnSpc>
        <a:spcBef>
          <a:spcPts val="497"/>
        </a:spcBef>
        <a:buFont typeface="Arial" panose="020B0604020202020204" pitchFamily="34" charset="0"/>
        <a:buChar char="•"/>
        <a:defRPr sz="1792" kern="1200">
          <a:solidFill>
            <a:schemeClr val="tx1"/>
          </a:solidFill>
          <a:latin typeface="+mn-lt"/>
          <a:ea typeface="+mn-ea"/>
          <a:cs typeface="+mn-cs"/>
        </a:defRPr>
      </a:lvl5pPr>
      <a:lvl6pPr marL="2503808" indent="-227618" algn="l" defTabSz="910476" rtl="0" eaLnBrk="1" latinLnBrk="0" hangingPunct="1">
        <a:lnSpc>
          <a:spcPct val="90000"/>
        </a:lnSpc>
        <a:spcBef>
          <a:spcPts val="497"/>
        </a:spcBef>
        <a:buFont typeface="Arial" panose="020B0604020202020204" pitchFamily="34" charset="0"/>
        <a:buChar char="•"/>
        <a:defRPr sz="1792" kern="1200">
          <a:solidFill>
            <a:schemeClr val="tx1"/>
          </a:solidFill>
          <a:latin typeface="+mn-lt"/>
          <a:ea typeface="+mn-ea"/>
          <a:cs typeface="+mn-cs"/>
        </a:defRPr>
      </a:lvl6pPr>
      <a:lvl7pPr marL="2959046" indent="-227618" algn="l" defTabSz="910476" rtl="0" eaLnBrk="1" latinLnBrk="0" hangingPunct="1">
        <a:lnSpc>
          <a:spcPct val="90000"/>
        </a:lnSpc>
        <a:spcBef>
          <a:spcPts val="497"/>
        </a:spcBef>
        <a:buFont typeface="Arial" panose="020B0604020202020204" pitchFamily="34" charset="0"/>
        <a:buChar char="•"/>
        <a:defRPr sz="1792" kern="1200">
          <a:solidFill>
            <a:schemeClr val="tx1"/>
          </a:solidFill>
          <a:latin typeface="+mn-lt"/>
          <a:ea typeface="+mn-ea"/>
          <a:cs typeface="+mn-cs"/>
        </a:defRPr>
      </a:lvl7pPr>
      <a:lvl8pPr marL="3414284" indent="-227618" algn="l" defTabSz="910476" rtl="0" eaLnBrk="1" latinLnBrk="0" hangingPunct="1">
        <a:lnSpc>
          <a:spcPct val="90000"/>
        </a:lnSpc>
        <a:spcBef>
          <a:spcPts val="497"/>
        </a:spcBef>
        <a:buFont typeface="Arial" panose="020B0604020202020204" pitchFamily="34" charset="0"/>
        <a:buChar char="•"/>
        <a:defRPr sz="1792" kern="1200">
          <a:solidFill>
            <a:schemeClr val="tx1"/>
          </a:solidFill>
          <a:latin typeface="+mn-lt"/>
          <a:ea typeface="+mn-ea"/>
          <a:cs typeface="+mn-cs"/>
        </a:defRPr>
      </a:lvl8pPr>
      <a:lvl9pPr marL="3869522" indent="-227618" algn="l" defTabSz="910476" rtl="0" eaLnBrk="1" latinLnBrk="0" hangingPunct="1">
        <a:lnSpc>
          <a:spcPct val="90000"/>
        </a:lnSpc>
        <a:spcBef>
          <a:spcPts val="497"/>
        </a:spcBef>
        <a:buFont typeface="Arial" panose="020B0604020202020204" pitchFamily="34" charset="0"/>
        <a:buChar char="•"/>
        <a:defRPr sz="1792" kern="1200">
          <a:solidFill>
            <a:schemeClr val="tx1"/>
          </a:solidFill>
          <a:latin typeface="+mn-lt"/>
          <a:ea typeface="+mn-ea"/>
          <a:cs typeface="+mn-cs"/>
        </a:defRPr>
      </a:lvl9pPr>
    </p:bodyStyle>
    <p:otherStyle>
      <a:defPPr>
        <a:defRPr lang="en-US"/>
      </a:defPPr>
      <a:lvl1pPr marL="0" algn="l" defTabSz="910476" rtl="0" eaLnBrk="1" latinLnBrk="0" hangingPunct="1">
        <a:defRPr sz="1792" kern="1200">
          <a:solidFill>
            <a:schemeClr val="tx1"/>
          </a:solidFill>
          <a:latin typeface="+mn-lt"/>
          <a:ea typeface="+mn-ea"/>
          <a:cs typeface="+mn-cs"/>
        </a:defRPr>
      </a:lvl1pPr>
      <a:lvl2pPr marL="455238" algn="l" defTabSz="910476" rtl="0" eaLnBrk="1" latinLnBrk="0" hangingPunct="1">
        <a:defRPr sz="1792" kern="1200">
          <a:solidFill>
            <a:schemeClr val="tx1"/>
          </a:solidFill>
          <a:latin typeface="+mn-lt"/>
          <a:ea typeface="+mn-ea"/>
          <a:cs typeface="+mn-cs"/>
        </a:defRPr>
      </a:lvl2pPr>
      <a:lvl3pPr marL="910476" algn="l" defTabSz="910476" rtl="0" eaLnBrk="1" latinLnBrk="0" hangingPunct="1">
        <a:defRPr sz="1792" kern="1200">
          <a:solidFill>
            <a:schemeClr val="tx1"/>
          </a:solidFill>
          <a:latin typeface="+mn-lt"/>
          <a:ea typeface="+mn-ea"/>
          <a:cs typeface="+mn-cs"/>
        </a:defRPr>
      </a:lvl3pPr>
      <a:lvl4pPr marL="1365714" algn="l" defTabSz="910476" rtl="0" eaLnBrk="1" latinLnBrk="0" hangingPunct="1">
        <a:defRPr sz="1792" kern="1200">
          <a:solidFill>
            <a:schemeClr val="tx1"/>
          </a:solidFill>
          <a:latin typeface="+mn-lt"/>
          <a:ea typeface="+mn-ea"/>
          <a:cs typeface="+mn-cs"/>
        </a:defRPr>
      </a:lvl4pPr>
      <a:lvl5pPr marL="1820952" algn="l" defTabSz="910476" rtl="0" eaLnBrk="1" latinLnBrk="0" hangingPunct="1">
        <a:defRPr sz="1792" kern="1200">
          <a:solidFill>
            <a:schemeClr val="tx1"/>
          </a:solidFill>
          <a:latin typeface="+mn-lt"/>
          <a:ea typeface="+mn-ea"/>
          <a:cs typeface="+mn-cs"/>
        </a:defRPr>
      </a:lvl5pPr>
      <a:lvl6pPr marL="2276190" algn="l" defTabSz="910476" rtl="0" eaLnBrk="1" latinLnBrk="0" hangingPunct="1">
        <a:defRPr sz="1792" kern="1200">
          <a:solidFill>
            <a:schemeClr val="tx1"/>
          </a:solidFill>
          <a:latin typeface="+mn-lt"/>
          <a:ea typeface="+mn-ea"/>
          <a:cs typeface="+mn-cs"/>
        </a:defRPr>
      </a:lvl6pPr>
      <a:lvl7pPr marL="2731428" algn="l" defTabSz="910476" rtl="0" eaLnBrk="1" latinLnBrk="0" hangingPunct="1">
        <a:defRPr sz="1792" kern="1200">
          <a:solidFill>
            <a:schemeClr val="tx1"/>
          </a:solidFill>
          <a:latin typeface="+mn-lt"/>
          <a:ea typeface="+mn-ea"/>
          <a:cs typeface="+mn-cs"/>
        </a:defRPr>
      </a:lvl7pPr>
      <a:lvl8pPr marL="3186666" algn="l" defTabSz="910476" rtl="0" eaLnBrk="1" latinLnBrk="0" hangingPunct="1">
        <a:defRPr sz="1792" kern="1200">
          <a:solidFill>
            <a:schemeClr val="tx1"/>
          </a:solidFill>
          <a:latin typeface="+mn-lt"/>
          <a:ea typeface="+mn-ea"/>
          <a:cs typeface="+mn-cs"/>
        </a:defRPr>
      </a:lvl8pPr>
      <a:lvl9pPr marL="3641904" algn="l" defTabSz="910476" rtl="0" eaLnBrk="1" latinLnBrk="0" hangingPunct="1">
        <a:defRPr sz="1792"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1"/>
            <a:ext cx="2743200" cy="365124"/>
          </a:xfrm>
          <a:prstGeom prst="rect">
            <a:avLst/>
          </a:prstGeom>
        </p:spPr>
        <p:txBody>
          <a:bodyPr vert="horz" lIns="91440" tIns="45720" rIns="91440" bIns="45720" rtlCol="0" anchor="ctr"/>
          <a:lstStyle>
            <a:lvl1pPr algn="l">
              <a:defRPr sz="1189">
                <a:solidFill>
                  <a:schemeClr val="tx1">
                    <a:tint val="75000"/>
                  </a:schemeClr>
                </a:solidFill>
              </a:defRPr>
            </a:lvl1pPr>
          </a:lstStyle>
          <a:p>
            <a:fld id="{AB818477-5B42-4F4F-B7FB-92A834A6A7DF}" type="datetime1">
              <a:rPr lang="en-US" smtClean="0"/>
              <a:t>4/15/2024</a:t>
            </a:fld>
            <a:endParaRPr lang="en-US"/>
          </a:p>
        </p:txBody>
      </p:sp>
      <p:sp>
        <p:nvSpPr>
          <p:cNvPr id="5" name="Footer Placeholder 4"/>
          <p:cNvSpPr>
            <a:spLocks noGrp="1"/>
          </p:cNvSpPr>
          <p:nvPr>
            <p:ph type="ftr" sz="quarter" idx="3"/>
          </p:nvPr>
        </p:nvSpPr>
        <p:spPr>
          <a:xfrm>
            <a:off x="4038600" y="6356351"/>
            <a:ext cx="4114800" cy="365124"/>
          </a:xfrm>
          <a:prstGeom prst="rect">
            <a:avLst/>
          </a:prstGeom>
        </p:spPr>
        <p:txBody>
          <a:bodyPr vert="horz" lIns="91440" tIns="45720" rIns="91440" bIns="45720" rtlCol="0" anchor="ctr"/>
          <a:lstStyle>
            <a:lvl1pPr algn="ctr">
              <a:defRPr sz="1189">
                <a:solidFill>
                  <a:schemeClr val="tx1">
                    <a:tint val="75000"/>
                  </a:schemeClr>
                </a:solidFill>
              </a:defRPr>
            </a:lvl1pPr>
          </a:lstStyle>
          <a:p>
            <a:r>
              <a:rPr lang="en-US"/>
              <a:t>Click to Add Presenter Name, Title, Company</a:t>
            </a:r>
          </a:p>
        </p:txBody>
      </p:sp>
      <p:sp>
        <p:nvSpPr>
          <p:cNvPr id="6" name="Slide Number Placeholder 5"/>
          <p:cNvSpPr>
            <a:spLocks noGrp="1"/>
          </p:cNvSpPr>
          <p:nvPr>
            <p:ph type="sldNum" sz="quarter" idx="4"/>
          </p:nvPr>
        </p:nvSpPr>
        <p:spPr>
          <a:xfrm>
            <a:off x="8610600" y="6356351"/>
            <a:ext cx="2743200" cy="365124"/>
          </a:xfrm>
          <a:prstGeom prst="rect">
            <a:avLst/>
          </a:prstGeom>
        </p:spPr>
        <p:txBody>
          <a:bodyPr vert="horz" lIns="91440" tIns="45720" rIns="91440" bIns="45720" rtlCol="0" anchor="ctr"/>
          <a:lstStyle>
            <a:lvl1pPr algn="r">
              <a:defRPr sz="1189">
                <a:solidFill>
                  <a:schemeClr val="tx1">
                    <a:tint val="75000"/>
                  </a:schemeClr>
                </a:solidFill>
              </a:defRPr>
            </a:lvl1pPr>
          </a:lstStyle>
          <a:p>
            <a:fld id="{C03A9B0B-16FE-437C-852A-D18E2AA4C857}" type="slidenum">
              <a:rPr lang="en-US" smtClean="0"/>
              <a:t>‹#›</a:t>
            </a:fld>
            <a:endParaRPr lang="en-US"/>
          </a:p>
        </p:txBody>
      </p:sp>
    </p:spTree>
    <p:extLst>
      <p:ext uri="{BB962C8B-B14F-4D97-AF65-F5344CB8AC3E}">
        <p14:creationId xmlns:p14="http://schemas.microsoft.com/office/powerpoint/2010/main" val="397619463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dt="0"/>
  <p:txStyles>
    <p:titleStyle>
      <a:lvl1pPr algn="l" defTabSz="906561" rtl="0" eaLnBrk="1" latinLnBrk="0" hangingPunct="1">
        <a:lnSpc>
          <a:spcPct val="90000"/>
        </a:lnSpc>
        <a:spcBef>
          <a:spcPct val="0"/>
        </a:spcBef>
        <a:buNone/>
        <a:defRPr sz="4363" kern="1200">
          <a:solidFill>
            <a:schemeClr val="tx1"/>
          </a:solidFill>
          <a:latin typeface="+mj-lt"/>
          <a:ea typeface="+mj-ea"/>
          <a:cs typeface="+mj-cs"/>
        </a:defRPr>
      </a:lvl1pPr>
    </p:titleStyle>
    <p:bodyStyle>
      <a:lvl1pPr marL="226640" indent="-226640" algn="l" defTabSz="906561" rtl="0" eaLnBrk="1" latinLnBrk="0" hangingPunct="1">
        <a:lnSpc>
          <a:spcPct val="90000"/>
        </a:lnSpc>
        <a:spcBef>
          <a:spcPts val="992"/>
        </a:spcBef>
        <a:buFont typeface="Arial" panose="020B0604020202020204" pitchFamily="34" charset="0"/>
        <a:buChar char="•"/>
        <a:defRPr sz="2776" kern="1200">
          <a:solidFill>
            <a:schemeClr val="tx1"/>
          </a:solidFill>
          <a:latin typeface="+mn-lt"/>
          <a:ea typeface="+mn-ea"/>
          <a:cs typeface="+mn-cs"/>
        </a:defRPr>
      </a:lvl1pPr>
      <a:lvl2pPr marL="679920" indent="-226640" algn="l" defTabSz="906561" rtl="0" eaLnBrk="1" latinLnBrk="0" hangingPunct="1">
        <a:lnSpc>
          <a:spcPct val="90000"/>
        </a:lnSpc>
        <a:spcBef>
          <a:spcPts val="495"/>
        </a:spcBef>
        <a:buFont typeface="Arial" panose="020B0604020202020204" pitchFamily="34" charset="0"/>
        <a:buChar char="•"/>
        <a:defRPr sz="2379" kern="1200">
          <a:solidFill>
            <a:schemeClr val="tx1"/>
          </a:solidFill>
          <a:latin typeface="+mn-lt"/>
          <a:ea typeface="+mn-ea"/>
          <a:cs typeface="+mn-cs"/>
        </a:defRPr>
      </a:lvl2pPr>
      <a:lvl3pPr marL="1133201" indent="-226640" algn="l" defTabSz="906561" rtl="0" eaLnBrk="1" latinLnBrk="0" hangingPunct="1">
        <a:lnSpc>
          <a:spcPct val="90000"/>
        </a:lnSpc>
        <a:spcBef>
          <a:spcPts val="495"/>
        </a:spcBef>
        <a:buFont typeface="Arial" panose="020B0604020202020204" pitchFamily="34" charset="0"/>
        <a:buChar char="•"/>
        <a:defRPr sz="1984" kern="1200">
          <a:solidFill>
            <a:schemeClr val="tx1"/>
          </a:solidFill>
          <a:latin typeface="+mn-lt"/>
          <a:ea typeface="+mn-ea"/>
          <a:cs typeface="+mn-cs"/>
        </a:defRPr>
      </a:lvl3pPr>
      <a:lvl4pPr marL="1586480" indent="-226640" algn="l" defTabSz="906561" rtl="0" eaLnBrk="1" latinLnBrk="0" hangingPunct="1">
        <a:lnSpc>
          <a:spcPct val="90000"/>
        </a:lnSpc>
        <a:spcBef>
          <a:spcPts val="495"/>
        </a:spcBef>
        <a:buFont typeface="Arial" panose="020B0604020202020204" pitchFamily="34" charset="0"/>
        <a:buChar char="•"/>
        <a:defRPr sz="1784" kern="1200">
          <a:solidFill>
            <a:schemeClr val="tx1"/>
          </a:solidFill>
          <a:latin typeface="+mn-lt"/>
          <a:ea typeface="+mn-ea"/>
          <a:cs typeface="+mn-cs"/>
        </a:defRPr>
      </a:lvl4pPr>
      <a:lvl5pPr marL="2039761" indent="-226640" algn="l" defTabSz="906561" rtl="0" eaLnBrk="1" latinLnBrk="0" hangingPunct="1">
        <a:lnSpc>
          <a:spcPct val="90000"/>
        </a:lnSpc>
        <a:spcBef>
          <a:spcPts val="495"/>
        </a:spcBef>
        <a:buFont typeface="Arial" panose="020B0604020202020204" pitchFamily="34" charset="0"/>
        <a:buChar char="•"/>
        <a:defRPr sz="1784" kern="1200">
          <a:solidFill>
            <a:schemeClr val="tx1"/>
          </a:solidFill>
          <a:latin typeface="+mn-lt"/>
          <a:ea typeface="+mn-ea"/>
          <a:cs typeface="+mn-cs"/>
        </a:defRPr>
      </a:lvl5pPr>
      <a:lvl6pPr marL="2493042" indent="-226640" algn="l" defTabSz="906561" rtl="0" eaLnBrk="1" latinLnBrk="0" hangingPunct="1">
        <a:lnSpc>
          <a:spcPct val="90000"/>
        </a:lnSpc>
        <a:spcBef>
          <a:spcPts val="495"/>
        </a:spcBef>
        <a:buFont typeface="Arial" panose="020B0604020202020204" pitchFamily="34" charset="0"/>
        <a:buChar char="•"/>
        <a:defRPr sz="1784" kern="1200">
          <a:solidFill>
            <a:schemeClr val="tx1"/>
          </a:solidFill>
          <a:latin typeface="+mn-lt"/>
          <a:ea typeface="+mn-ea"/>
          <a:cs typeface="+mn-cs"/>
        </a:defRPr>
      </a:lvl6pPr>
      <a:lvl7pPr marL="2946322" indent="-226640" algn="l" defTabSz="906561" rtl="0" eaLnBrk="1" latinLnBrk="0" hangingPunct="1">
        <a:lnSpc>
          <a:spcPct val="90000"/>
        </a:lnSpc>
        <a:spcBef>
          <a:spcPts val="495"/>
        </a:spcBef>
        <a:buFont typeface="Arial" panose="020B0604020202020204" pitchFamily="34" charset="0"/>
        <a:buChar char="•"/>
        <a:defRPr sz="1784" kern="1200">
          <a:solidFill>
            <a:schemeClr val="tx1"/>
          </a:solidFill>
          <a:latin typeface="+mn-lt"/>
          <a:ea typeface="+mn-ea"/>
          <a:cs typeface="+mn-cs"/>
        </a:defRPr>
      </a:lvl7pPr>
      <a:lvl8pPr marL="3399603" indent="-226640" algn="l" defTabSz="906561" rtl="0" eaLnBrk="1" latinLnBrk="0" hangingPunct="1">
        <a:lnSpc>
          <a:spcPct val="90000"/>
        </a:lnSpc>
        <a:spcBef>
          <a:spcPts val="495"/>
        </a:spcBef>
        <a:buFont typeface="Arial" panose="020B0604020202020204" pitchFamily="34" charset="0"/>
        <a:buChar char="•"/>
        <a:defRPr sz="1784" kern="1200">
          <a:solidFill>
            <a:schemeClr val="tx1"/>
          </a:solidFill>
          <a:latin typeface="+mn-lt"/>
          <a:ea typeface="+mn-ea"/>
          <a:cs typeface="+mn-cs"/>
        </a:defRPr>
      </a:lvl8pPr>
      <a:lvl9pPr marL="3852882" indent="-226640" algn="l" defTabSz="906561" rtl="0" eaLnBrk="1" latinLnBrk="0" hangingPunct="1">
        <a:lnSpc>
          <a:spcPct val="90000"/>
        </a:lnSpc>
        <a:spcBef>
          <a:spcPts val="495"/>
        </a:spcBef>
        <a:buFont typeface="Arial" panose="020B0604020202020204" pitchFamily="34" charset="0"/>
        <a:buChar char="•"/>
        <a:defRPr sz="1784" kern="1200">
          <a:solidFill>
            <a:schemeClr val="tx1"/>
          </a:solidFill>
          <a:latin typeface="+mn-lt"/>
          <a:ea typeface="+mn-ea"/>
          <a:cs typeface="+mn-cs"/>
        </a:defRPr>
      </a:lvl9pPr>
    </p:bodyStyle>
    <p:otherStyle>
      <a:defPPr>
        <a:defRPr lang="en-US"/>
      </a:defPPr>
      <a:lvl1pPr marL="0" algn="l" defTabSz="906561" rtl="0" eaLnBrk="1" latinLnBrk="0" hangingPunct="1">
        <a:defRPr sz="1784" kern="1200">
          <a:solidFill>
            <a:schemeClr val="tx1"/>
          </a:solidFill>
          <a:latin typeface="+mn-lt"/>
          <a:ea typeface="+mn-ea"/>
          <a:cs typeface="+mn-cs"/>
        </a:defRPr>
      </a:lvl1pPr>
      <a:lvl2pPr marL="453281" algn="l" defTabSz="906561" rtl="0" eaLnBrk="1" latinLnBrk="0" hangingPunct="1">
        <a:defRPr sz="1784" kern="1200">
          <a:solidFill>
            <a:schemeClr val="tx1"/>
          </a:solidFill>
          <a:latin typeface="+mn-lt"/>
          <a:ea typeface="+mn-ea"/>
          <a:cs typeface="+mn-cs"/>
        </a:defRPr>
      </a:lvl2pPr>
      <a:lvl3pPr marL="906561" algn="l" defTabSz="906561" rtl="0" eaLnBrk="1" latinLnBrk="0" hangingPunct="1">
        <a:defRPr sz="1784" kern="1200">
          <a:solidFill>
            <a:schemeClr val="tx1"/>
          </a:solidFill>
          <a:latin typeface="+mn-lt"/>
          <a:ea typeface="+mn-ea"/>
          <a:cs typeface="+mn-cs"/>
        </a:defRPr>
      </a:lvl3pPr>
      <a:lvl4pPr marL="1359841" algn="l" defTabSz="906561" rtl="0" eaLnBrk="1" latinLnBrk="0" hangingPunct="1">
        <a:defRPr sz="1784" kern="1200">
          <a:solidFill>
            <a:schemeClr val="tx1"/>
          </a:solidFill>
          <a:latin typeface="+mn-lt"/>
          <a:ea typeface="+mn-ea"/>
          <a:cs typeface="+mn-cs"/>
        </a:defRPr>
      </a:lvl4pPr>
      <a:lvl5pPr marL="1813121" algn="l" defTabSz="906561" rtl="0" eaLnBrk="1" latinLnBrk="0" hangingPunct="1">
        <a:defRPr sz="1784" kern="1200">
          <a:solidFill>
            <a:schemeClr val="tx1"/>
          </a:solidFill>
          <a:latin typeface="+mn-lt"/>
          <a:ea typeface="+mn-ea"/>
          <a:cs typeface="+mn-cs"/>
        </a:defRPr>
      </a:lvl5pPr>
      <a:lvl6pPr marL="2266402" algn="l" defTabSz="906561" rtl="0" eaLnBrk="1" latinLnBrk="0" hangingPunct="1">
        <a:defRPr sz="1784" kern="1200">
          <a:solidFill>
            <a:schemeClr val="tx1"/>
          </a:solidFill>
          <a:latin typeface="+mn-lt"/>
          <a:ea typeface="+mn-ea"/>
          <a:cs typeface="+mn-cs"/>
        </a:defRPr>
      </a:lvl6pPr>
      <a:lvl7pPr marL="2719683" algn="l" defTabSz="906561" rtl="0" eaLnBrk="1" latinLnBrk="0" hangingPunct="1">
        <a:defRPr sz="1784" kern="1200">
          <a:solidFill>
            <a:schemeClr val="tx1"/>
          </a:solidFill>
          <a:latin typeface="+mn-lt"/>
          <a:ea typeface="+mn-ea"/>
          <a:cs typeface="+mn-cs"/>
        </a:defRPr>
      </a:lvl7pPr>
      <a:lvl8pPr marL="3172963" algn="l" defTabSz="906561" rtl="0" eaLnBrk="1" latinLnBrk="0" hangingPunct="1">
        <a:defRPr sz="1784" kern="1200">
          <a:solidFill>
            <a:schemeClr val="tx1"/>
          </a:solidFill>
          <a:latin typeface="+mn-lt"/>
          <a:ea typeface="+mn-ea"/>
          <a:cs typeface="+mn-cs"/>
        </a:defRPr>
      </a:lvl8pPr>
      <a:lvl9pPr marL="3626244" algn="l" defTabSz="906561" rtl="0" eaLnBrk="1" latinLnBrk="0" hangingPunct="1">
        <a:defRPr sz="1784"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96639" y="230192"/>
            <a:ext cx="10991923" cy="906196"/>
          </a:xfrm>
          <a:prstGeom prst="rect">
            <a:avLst/>
          </a:prstGeom>
          <a:noFill/>
          <a:ln>
            <a:noFill/>
          </a:ln>
        </p:spPr>
        <p:txBody>
          <a:bodyPr vert="horz" wrap="square" lIns="0" tIns="45716" rIns="91431" bIns="45716" numCol="1" anchor="ctr" anchorCtr="0" compatLnSpc="1">
            <a:prstTxWarp prst="textNoShape">
              <a:avLst/>
            </a:prstTxWarp>
          </a:bodyPr>
          <a:lstStyle/>
          <a:p>
            <a:pPr lvl="0"/>
            <a:r>
              <a:rPr lang="en-GB" noProof="0"/>
              <a:t>Click to Edit Title</a:t>
            </a:r>
          </a:p>
        </p:txBody>
      </p:sp>
      <p:sp>
        <p:nvSpPr>
          <p:cNvPr id="15" name="Text Placeholder 19"/>
          <p:cNvSpPr txBox="1">
            <a:spLocks/>
          </p:cNvSpPr>
          <p:nvPr/>
        </p:nvSpPr>
        <p:spPr>
          <a:xfrm>
            <a:off x="6781801" y="6389314"/>
            <a:ext cx="3693808" cy="134722"/>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GB" sz="796" noProof="0">
                <a:solidFill>
                  <a:srgbClr val="454545"/>
                </a:solidFill>
              </a:rPr>
              <a:t>© GS12024</a:t>
            </a:r>
          </a:p>
        </p:txBody>
      </p:sp>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2897" y="6194844"/>
            <a:ext cx="1750185" cy="514644"/>
          </a:xfrm>
          <a:prstGeom prst="rect">
            <a:avLst/>
          </a:prstGeom>
        </p:spPr>
      </p:pic>
      <p:sp>
        <p:nvSpPr>
          <p:cNvPr id="7" name="Slide Number Placeholder 9"/>
          <p:cNvSpPr>
            <a:spLocks noGrp="1"/>
          </p:cNvSpPr>
          <p:nvPr>
            <p:ph type="sldNum" sz="quarter" idx="4"/>
          </p:nvPr>
        </p:nvSpPr>
        <p:spPr>
          <a:xfrm>
            <a:off x="11263315" y="6346174"/>
            <a:ext cx="330047" cy="200260"/>
          </a:xfrm>
          <a:prstGeom prst="rect">
            <a:avLst/>
          </a:prstGeom>
        </p:spPr>
        <p:txBody>
          <a:bodyPr vert="horz" wrap="square" lIns="0" tIns="0" rIns="0" bIns="0" numCol="1" anchor="ctr" anchorCtr="0" compatLnSpc="1">
            <a:prstTxWarp prst="textNoShape">
              <a:avLst/>
            </a:prstTxWarp>
          </a:bodyPr>
          <a:lstStyle>
            <a:lvl1pPr algn="r">
              <a:defRPr sz="929" smtClean="0">
                <a:solidFill>
                  <a:srgbClr val="454545"/>
                </a:solidFill>
                <a:latin typeface="Verdana"/>
                <a:cs typeface="Verdana"/>
              </a:defRPr>
            </a:lvl1p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Tree>
    <p:extLst>
      <p:ext uri="{BB962C8B-B14F-4D97-AF65-F5344CB8AC3E}">
        <p14:creationId xmlns:p14="http://schemas.microsoft.com/office/powerpoint/2010/main" val="87217990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Lst>
  <p:hf hdr="0" ftr="0" dt="0"/>
  <p:txStyles>
    <p:titleStyle>
      <a:lvl1pPr algn="l" defTabSz="609525" rtl="0" eaLnBrk="1" fontAlgn="base" hangingPunct="1">
        <a:lnSpc>
          <a:spcPct val="90000"/>
        </a:lnSpc>
        <a:spcBef>
          <a:spcPct val="0"/>
        </a:spcBef>
        <a:spcAft>
          <a:spcPct val="0"/>
        </a:spcAft>
        <a:defRPr sz="3333" kern="1200" cap="none" spc="0">
          <a:solidFill>
            <a:schemeClr val="tx2"/>
          </a:solidFill>
          <a:latin typeface="Verdana"/>
          <a:ea typeface="ＭＳ Ｐゴシック" charset="0"/>
          <a:cs typeface="Verdana"/>
        </a:defRPr>
      </a:lvl1pPr>
      <a:lvl2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2pPr>
      <a:lvl3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3pPr>
      <a:lvl4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4pPr>
      <a:lvl5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5pPr>
      <a:lvl6pPr marL="609525"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6pPr>
      <a:lvl7pPr marL="1219050"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7pPr>
      <a:lvl8pPr marL="1828576"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8pPr>
      <a:lvl9pPr marL="2438102"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9pPr>
    </p:titleStyle>
    <p:bodyStyle>
      <a:lvl1pPr marL="479988" marR="0" indent="-380990" algn="l" defTabSz="609525" rtl="0" eaLnBrk="1" fontAlgn="base" latinLnBrk="0" hangingPunct="1">
        <a:lnSpc>
          <a:spcPct val="110000"/>
        </a:lnSpc>
        <a:spcBef>
          <a:spcPts val="533"/>
        </a:spcBef>
        <a:spcAft>
          <a:spcPct val="0"/>
        </a:spcAft>
        <a:buClr>
          <a:schemeClr val="accent1"/>
        </a:buClr>
        <a:buSzTx/>
        <a:buFont typeface="Arial"/>
        <a:buChar char="•"/>
        <a:tabLst/>
        <a:defRPr sz="2267" b="0" i="0" kern="1200" baseline="0">
          <a:solidFill>
            <a:schemeClr val="tx2"/>
          </a:solidFill>
          <a:latin typeface="Verdana"/>
          <a:ea typeface="ＭＳ Ｐゴシック" charset="0"/>
          <a:cs typeface="Verdana"/>
        </a:defRPr>
      </a:lvl1pPr>
      <a:lvl2pPr marL="743981" marR="0" indent="-380990" algn="l" defTabSz="609525" rtl="0" eaLnBrk="1" fontAlgn="base" latinLnBrk="0" hangingPunct="1">
        <a:lnSpc>
          <a:spcPct val="110000"/>
        </a:lnSpc>
        <a:spcBef>
          <a:spcPts val="533"/>
        </a:spcBef>
        <a:spcAft>
          <a:spcPct val="0"/>
        </a:spcAft>
        <a:buClr>
          <a:schemeClr val="accent1"/>
        </a:buClr>
        <a:buSzTx/>
        <a:buFont typeface="Lucida Grande"/>
        <a:buChar char="­"/>
        <a:tabLst/>
        <a:defRPr sz="2267" b="0" i="0" kern="1200">
          <a:solidFill>
            <a:schemeClr val="tx2"/>
          </a:solidFill>
          <a:latin typeface="Verdana"/>
          <a:ea typeface="ＭＳ Ｐゴシック" charset="0"/>
          <a:cs typeface="Verdana"/>
        </a:defRPr>
      </a:lvl2pPr>
      <a:lvl3pPr marL="1099173" indent="-380990" algn="l" defTabSz="609525" rtl="0" eaLnBrk="1" fontAlgn="base" hangingPunct="1">
        <a:lnSpc>
          <a:spcPct val="110000"/>
        </a:lnSpc>
        <a:spcBef>
          <a:spcPts val="533"/>
        </a:spcBef>
        <a:spcAft>
          <a:spcPct val="0"/>
        </a:spcAft>
        <a:buClr>
          <a:schemeClr val="accent1"/>
        </a:buClr>
        <a:buFont typeface="Arial"/>
        <a:buChar char="•"/>
        <a:defRPr sz="2267" b="0" i="0" kern="1200">
          <a:solidFill>
            <a:schemeClr val="tx2"/>
          </a:solidFill>
          <a:latin typeface="Verdana"/>
          <a:ea typeface="ＭＳ Ｐゴシック" charset="0"/>
          <a:cs typeface="Verdana"/>
        </a:defRPr>
      </a:lvl3pPr>
      <a:lvl4pPr marL="1401565" indent="-304763" algn="l" defTabSz="609525" rtl="0" eaLnBrk="1" fontAlgn="base" hangingPunct="1">
        <a:lnSpc>
          <a:spcPct val="110000"/>
        </a:lnSpc>
        <a:spcBef>
          <a:spcPts val="533"/>
        </a:spcBef>
        <a:spcAft>
          <a:spcPct val="0"/>
        </a:spcAft>
        <a:buClr>
          <a:schemeClr val="accent1"/>
        </a:buClr>
        <a:buFont typeface="Lucida Grande"/>
        <a:buChar char="­"/>
        <a:defRPr sz="2267" b="0" i="0" kern="1200">
          <a:solidFill>
            <a:schemeClr val="tx2"/>
          </a:solidFill>
          <a:latin typeface="Verdana"/>
          <a:ea typeface="ＭＳ Ｐゴシック" charset="0"/>
          <a:cs typeface="Verdana"/>
        </a:defRPr>
      </a:lvl4pPr>
      <a:lvl5pPr marL="1689558" indent="-304763" algn="l" defTabSz="609525" rtl="0" eaLnBrk="1" fontAlgn="base" hangingPunct="1">
        <a:lnSpc>
          <a:spcPct val="110000"/>
        </a:lnSpc>
        <a:spcBef>
          <a:spcPts val="533"/>
        </a:spcBef>
        <a:spcAft>
          <a:spcPct val="0"/>
        </a:spcAft>
        <a:buClr>
          <a:schemeClr val="accent1"/>
        </a:buClr>
        <a:buSzPct val="100000"/>
        <a:buFont typeface="Arial"/>
        <a:buChar char="•"/>
        <a:defRPr sz="2267" b="0" i="0" kern="1200">
          <a:solidFill>
            <a:schemeClr val="tx2"/>
          </a:solidFill>
          <a:latin typeface="Verdana"/>
          <a:ea typeface="ＭＳ Ｐゴシック" charset="0"/>
          <a:cs typeface="Verdana"/>
        </a:defRPr>
      </a:lvl5pPr>
      <a:lvl6pPr marL="3352388" indent="-304763" algn="l" defTabSz="609525" rtl="0" eaLnBrk="1" latinLnBrk="0" hangingPunct="1">
        <a:spcBef>
          <a:spcPct val="20000"/>
        </a:spcBef>
        <a:buFont typeface="Arial"/>
        <a:buChar char="•"/>
        <a:defRPr sz="2667" kern="1200">
          <a:solidFill>
            <a:schemeClr val="tx1"/>
          </a:solidFill>
          <a:latin typeface="+mn-lt"/>
          <a:ea typeface="+mn-ea"/>
          <a:cs typeface="+mn-cs"/>
        </a:defRPr>
      </a:lvl6pPr>
      <a:lvl7pPr marL="3961913" indent="-304763" algn="l" defTabSz="609525" rtl="0" eaLnBrk="1" latinLnBrk="0" hangingPunct="1">
        <a:spcBef>
          <a:spcPct val="20000"/>
        </a:spcBef>
        <a:buFont typeface="Arial"/>
        <a:buChar char="•"/>
        <a:defRPr sz="2667" kern="1200">
          <a:solidFill>
            <a:schemeClr val="tx1"/>
          </a:solidFill>
          <a:latin typeface="+mn-lt"/>
          <a:ea typeface="+mn-ea"/>
          <a:cs typeface="+mn-cs"/>
        </a:defRPr>
      </a:lvl7pPr>
      <a:lvl8pPr marL="4571439" indent="-304763" algn="l" defTabSz="609525" rtl="0" eaLnBrk="1" latinLnBrk="0" hangingPunct="1">
        <a:spcBef>
          <a:spcPct val="20000"/>
        </a:spcBef>
        <a:buFont typeface="Arial"/>
        <a:buChar char="•"/>
        <a:defRPr sz="2667" kern="1200">
          <a:solidFill>
            <a:schemeClr val="tx1"/>
          </a:solidFill>
          <a:latin typeface="+mn-lt"/>
          <a:ea typeface="+mn-ea"/>
          <a:cs typeface="+mn-cs"/>
        </a:defRPr>
      </a:lvl8pPr>
      <a:lvl9pPr marL="5180965" indent="-304763" algn="l" defTabSz="60952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25" rtl="0" eaLnBrk="1" latinLnBrk="0" hangingPunct="1">
        <a:defRPr sz="2400" kern="1200">
          <a:solidFill>
            <a:schemeClr val="tx1"/>
          </a:solidFill>
          <a:latin typeface="+mn-lt"/>
          <a:ea typeface="+mn-ea"/>
          <a:cs typeface="+mn-cs"/>
        </a:defRPr>
      </a:lvl1pPr>
      <a:lvl2pPr marL="609525" algn="l" defTabSz="609525" rtl="0" eaLnBrk="1" latinLnBrk="0" hangingPunct="1">
        <a:defRPr sz="2400" kern="1200">
          <a:solidFill>
            <a:schemeClr val="tx1"/>
          </a:solidFill>
          <a:latin typeface="+mn-lt"/>
          <a:ea typeface="+mn-ea"/>
          <a:cs typeface="+mn-cs"/>
        </a:defRPr>
      </a:lvl2pPr>
      <a:lvl3pPr marL="1219050" algn="l" defTabSz="609525" rtl="0" eaLnBrk="1" latinLnBrk="0" hangingPunct="1">
        <a:defRPr sz="2400" kern="1200">
          <a:solidFill>
            <a:schemeClr val="tx1"/>
          </a:solidFill>
          <a:latin typeface="+mn-lt"/>
          <a:ea typeface="+mn-ea"/>
          <a:cs typeface="+mn-cs"/>
        </a:defRPr>
      </a:lvl3pPr>
      <a:lvl4pPr marL="1828576" algn="l" defTabSz="609525" rtl="0" eaLnBrk="1" latinLnBrk="0" hangingPunct="1">
        <a:defRPr sz="2400" kern="1200">
          <a:solidFill>
            <a:schemeClr val="tx1"/>
          </a:solidFill>
          <a:latin typeface="+mn-lt"/>
          <a:ea typeface="+mn-ea"/>
          <a:cs typeface="+mn-cs"/>
        </a:defRPr>
      </a:lvl4pPr>
      <a:lvl5pPr marL="2438102" algn="l" defTabSz="609525" rtl="0" eaLnBrk="1" latinLnBrk="0" hangingPunct="1">
        <a:defRPr sz="2400" kern="1200">
          <a:solidFill>
            <a:schemeClr val="tx1"/>
          </a:solidFill>
          <a:latin typeface="+mn-lt"/>
          <a:ea typeface="+mn-ea"/>
          <a:cs typeface="+mn-cs"/>
        </a:defRPr>
      </a:lvl5pPr>
      <a:lvl6pPr marL="3047626" algn="l" defTabSz="609525" rtl="0" eaLnBrk="1" latinLnBrk="0" hangingPunct="1">
        <a:defRPr sz="2400" kern="1200">
          <a:solidFill>
            <a:schemeClr val="tx1"/>
          </a:solidFill>
          <a:latin typeface="+mn-lt"/>
          <a:ea typeface="+mn-ea"/>
          <a:cs typeface="+mn-cs"/>
        </a:defRPr>
      </a:lvl6pPr>
      <a:lvl7pPr marL="3657151" algn="l" defTabSz="609525" rtl="0" eaLnBrk="1" latinLnBrk="0" hangingPunct="1">
        <a:defRPr sz="2400" kern="1200">
          <a:solidFill>
            <a:schemeClr val="tx1"/>
          </a:solidFill>
          <a:latin typeface="+mn-lt"/>
          <a:ea typeface="+mn-ea"/>
          <a:cs typeface="+mn-cs"/>
        </a:defRPr>
      </a:lvl7pPr>
      <a:lvl8pPr marL="4266676" algn="l" defTabSz="609525" rtl="0" eaLnBrk="1" latinLnBrk="0" hangingPunct="1">
        <a:defRPr sz="2400" kern="1200">
          <a:solidFill>
            <a:schemeClr val="tx1"/>
          </a:solidFill>
          <a:latin typeface="+mn-lt"/>
          <a:ea typeface="+mn-ea"/>
          <a:cs typeface="+mn-cs"/>
        </a:defRPr>
      </a:lvl8pPr>
      <a:lvl9pPr marL="4876202" algn="l" defTabSz="609525"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5"/>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595049" y="1230575"/>
            <a:ext cx="11000051" cy="85992"/>
          </a:xfrm>
          <a:prstGeom prst="rect">
            <a:avLst/>
          </a:prstGeom>
          <a:solidFill>
            <a:srgbClr val="C1D82F"/>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noProof="0"/>
          </a:p>
        </p:txBody>
      </p:sp>
      <p:sp>
        <p:nvSpPr>
          <p:cNvPr id="11" name="Text Placeholder 19"/>
          <p:cNvSpPr txBox="1">
            <a:spLocks/>
          </p:cNvSpPr>
          <p:nvPr/>
        </p:nvSpPr>
        <p:spPr>
          <a:xfrm>
            <a:off x="7649501" y="6389313"/>
            <a:ext cx="2826108" cy="149993"/>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GB" sz="800" noProof="0">
                <a:solidFill>
                  <a:srgbClr val="454545"/>
                </a:solidFill>
              </a:rPr>
              <a:t>© GS1</a:t>
            </a:r>
            <a:r>
              <a:rPr lang="en-GB" sz="800" baseline="0" noProof="0">
                <a:solidFill>
                  <a:srgbClr val="454545"/>
                </a:solidFill>
              </a:rPr>
              <a:t> </a:t>
            </a:r>
            <a:r>
              <a:rPr lang="en-GB" sz="800" noProof="0">
                <a:solidFill>
                  <a:srgbClr val="454545"/>
                </a:solidFill>
              </a:rPr>
              <a:t>2024</a:t>
            </a:r>
          </a:p>
        </p:txBody>
      </p:sp>
      <p:sp>
        <p:nvSpPr>
          <p:cNvPr id="13" name="Slide Number Placeholder 9"/>
          <p:cNvSpPr>
            <a:spLocks noGrp="1"/>
          </p:cNvSpPr>
          <p:nvPr>
            <p:ph type="sldNum" sz="quarter" idx="4"/>
          </p:nvPr>
        </p:nvSpPr>
        <p:spPr>
          <a:xfrm>
            <a:off x="11263314" y="6346174"/>
            <a:ext cx="330047" cy="200260"/>
          </a:xfrm>
          <a:prstGeom prst="rect">
            <a:avLst/>
          </a:prstGeom>
        </p:spPr>
        <p:txBody>
          <a:bodyPr vert="horz" wrap="square" lIns="0" tIns="0" rIns="0" bIns="0" numCol="1" anchor="ctr" anchorCtr="0" compatLnSpc="1">
            <a:prstTxWarp prst="textNoShape">
              <a:avLst/>
            </a:prstTxWarp>
          </a:bodyPr>
          <a:lstStyle>
            <a:lvl1pPr algn="r">
              <a:defRPr sz="933" smtClean="0">
                <a:solidFill>
                  <a:srgbClr val="454545"/>
                </a:solidFill>
                <a:latin typeface="Verdana"/>
                <a:cs typeface="Verdana"/>
              </a:defRPr>
            </a:lvl1p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6" name="Title Placeholder 1"/>
          <p:cNvSpPr>
            <a:spLocks noGrp="1"/>
          </p:cNvSpPr>
          <p:nvPr>
            <p:ph type="title"/>
          </p:nvPr>
        </p:nvSpPr>
        <p:spPr bwMode="auto">
          <a:xfrm>
            <a:off x="596640" y="230191"/>
            <a:ext cx="9969761" cy="906196"/>
          </a:xfrm>
          <a:prstGeom prst="rect">
            <a:avLst/>
          </a:prstGeom>
          <a:noFill/>
          <a:ln>
            <a:noFill/>
          </a:ln>
        </p:spPr>
        <p:txBody>
          <a:bodyPr vert="horz" wrap="square" lIns="0" tIns="45716" rIns="0" bIns="45716" numCol="1" anchor="ctr" anchorCtr="0" compatLnSpc="1">
            <a:prstTxWarp prst="textNoShape">
              <a:avLst/>
            </a:prstTxWarp>
          </a:bodyPr>
          <a:lstStyle/>
          <a:p>
            <a:pPr lvl="0"/>
            <a:r>
              <a:rPr lang="en-GB" noProof="0"/>
              <a:t>Click to Edit Title</a:t>
            </a:r>
          </a:p>
        </p:txBody>
      </p:sp>
      <p:pic>
        <p:nvPicPr>
          <p:cNvPr id="10" name="Picture 9">
            <a:extLst>
              <a:ext uri="{FF2B5EF4-FFF2-40B4-BE49-F238E27FC236}">
                <a16:creationId xmlns:a16="http://schemas.microsoft.com/office/drawing/2014/main" id="{C5279E91-DF96-7641-9EDE-1AD795D6CFF5}"/>
              </a:ext>
            </a:extLst>
          </p:cNvPr>
          <p:cNvPicPr>
            <a:picLocks noChangeAspect="1"/>
          </p:cNvPicPr>
          <p:nvPr userDrawn="1"/>
        </p:nvPicPr>
        <p:blipFill>
          <a:blip r:embed="rId26">
            <a:extLst>
              <a:ext uri="{28A0092B-C50C-407E-A947-70E740481C1C}">
                <a14:useLocalDpi xmlns:a14="http://schemas.microsoft.com/office/drawing/2010/main" val="0"/>
              </a:ext>
            </a:extLst>
          </a:blip>
          <a:stretch>
            <a:fillRect/>
          </a:stretch>
        </p:blipFill>
        <p:spPr>
          <a:xfrm>
            <a:off x="582896" y="6194843"/>
            <a:ext cx="1750185" cy="514644"/>
          </a:xfrm>
          <a:prstGeom prst="rect">
            <a:avLst/>
          </a:prstGeom>
        </p:spPr>
      </p:pic>
    </p:spTree>
    <p:extLst>
      <p:ext uri="{BB962C8B-B14F-4D97-AF65-F5344CB8AC3E}">
        <p14:creationId xmlns:p14="http://schemas.microsoft.com/office/powerpoint/2010/main" val="3807888754"/>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 id="2147483714" r:id="rId23"/>
  </p:sldLayoutIdLst>
  <p:hf hdr="0" ftr="0" dt="0"/>
  <p:txStyles>
    <p:titleStyle>
      <a:lvl1pPr algn="l" defTabSz="609525" rtl="0" eaLnBrk="1" fontAlgn="base" hangingPunct="1">
        <a:lnSpc>
          <a:spcPct val="90000"/>
        </a:lnSpc>
        <a:spcBef>
          <a:spcPct val="0"/>
        </a:spcBef>
        <a:spcAft>
          <a:spcPct val="0"/>
        </a:spcAft>
        <a:defRPr sz="3333" kern="1200" cap="none" spc="0">
          <a:solidFill>
            <a:schemeClr val="tx2"/>
          </a:solidFill>
          <a:latin typeface="Verdana"/>
          <a:ea typeface="ＭＳ Ｐゴシック" charset="0"/>
          <a:cs typeface="Verdana"/>
        </a:defRPr>
      </a:lvl1pPr>
      <a:lvl2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2pPr>
      <a:lvl3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3pPr>
      <a:lvl4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4pPr>
      <a:lvl5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5pPr>
      <a:lvl6pPr marL="609525"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6pPr>
      <a:lvl7pPr marL="1219050"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7pPr>
      <a:lvl8pPr marL="1828576"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8pPr>
      <a:lvl9pPr marL="2438102"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9pPr>
    </p:titleStyle>
    <p:bodyStyle>
      <a:lvl1pPr marL="479988" marR="0" indent="-380990" algn="l" defTabSz="609525" rtl="0" eaLnBrk="1" fontAlgn="base" latinLnBrk="0" hangingPunct="1">
        <a:lnSpc>
          <a:spcPct val="110000"/>
        </a:lnSpc>
        <a:spcBef>
          <a:spcPts val="533"/>
        </a:spcBef>
        <a:spcAft>
          <a:spcPct val="0"/>
        </a:spcAft>
        <a:buClr>
          <a:schemeClr val="accent1"/>
        </a:buClr>
        <a:buSzTx/>
        <a:buFont typeface="Arial"/>
        <a:buChar char="•"/>
        <a:tabLst/>
        <a:defRPr sz="2267" b="0" i="0" kern="1200" baseline="0">
          <a:solidFill>
            <a:schemeClr val="tx2"/>
          </a:solidFill>
          <a:latin typeface="Verdana"/>
          <a:ea typeface="ＭＳ Ｐゴシック" charset="0"/>
          <a:cs typeface="Verdana"/>
        </a:defRPr>
      </a:lvl1pPr>
      <a:lvl2pPr marL="743981" marR="0" indent="-380990" algn="l" defTabSz="609525" rtl="0" eaLnBrk="1" fontAlgn="base" latinLnBrk="0" hangingPunct="1">
        <a:lnSpc>
          <a:spcPct val="110000"/>
        </a:lnSpc>
        <a:spcBef>
          <a:spcPts val="533"/>
        </a:spcBef>
        <a:spcAft>
          <a:spcPct val="0"/>
        </a:spcAft>
        <a:buClr>
          <a:schemeClr val="accent1"/>
        </a:buClr>
        <a:buSzTx/>
        <a:buFont typeface="Lucida Grande"/>
        <a:buChar char="­"/>
        <a:tabLst/>
        <a:defRPr sz="2267" b="0" i="0" kern="1200">
          <a:solidFill>
            <a:schemeClr val="tx2"/>
          </a:solidFill>
          <a:latin typeface="Verdana"/>
          <a:ea typeface="ＭＳ Ｐゴシック" charset="0"/>
          <a:cs typeface="Verdana"/>
        </a:defRPr>
      </a:lvl2pPr>
      <a:lvl3pPr marL="1099173" indent="-380990" algn="l" defTabSz="609525" rtl="0" eaLnBrk="1" fontAlgn="base" hangingPunct="1">
        <a:lnSpc>
          <a:spcPct val="110000"/>
        </a:lnSpc>
        <a:spcBef>
          <a:spcPts val="533"/>
        </a:spcBef>
        <a:spcAft>
          <a:spcPct val="0"/>
        </a:spcAft>
        <a:buClr>
          <a:schemeClr val="accent1"/>
        </a:buClr>
        <a:buFont typeface="Arial"/>
        <a:buChar char="•"/>
        <a:defRPr sz="2267" b="0" i="0" kern="1200">
          <a:solidFill>
            <a:schemeClr val="tx2"/>
          </a:solidFill>
          <a:latin typeface="Verdana"/>
          <a:ea typeface="ＭＳ Ｐゴシック" charset="0"/>
          <a:cs typeface="Verdana"/>
        </a:defRPr>
      </a:lvl3pPr>
      <a:lvl4pPr marL="1401565" indent="-304763" algn="l" defTabSz="609525" rtl="0" eaLnBrk="1" fontAlgn="base" hangingPunct="1">
        <a:lnSpc>
          <a:spcPct val="110000"/>
        </a:lnSpc>
        <a:spcBef>
          <a:spcPts val="533"/>
        </a:spcBef>
        <a:spcAft>
          <a:spcPct val="0"/>
        </a:spcAft>
        <a:buClr>
          <a:schemeClr val="accent1"/>
        </a:buClr>
        <a:buFont typeface="Lucida Grande"/>
        <a:buChar char="­"/>
        <a:defRPr sz="2267" b="0" i="0" kern="1200">
          <a:solidFill>
            <a:schemeClr val="tx2"/>
          </a:solidFill>
          <a:latin typeface="Verdana"/>
          <a:ea typeface="ＭＳ Ｐゴシック" charset="0"/>
          <a:cs typeface="Verdana"/>
        </a:defRPr>
      </a:lvl4pPr>
      <a:lvl5pPr marL="1689558" indent="-304763" algn="l" defTabSz="609525" rtl="0" eaLnBrk="1" fontAlgn="base" hangingPunct="1">
        <a:lnSpc>
          <a:spcPct val="110000"/>
        </a:lnSpc>
        <a:spcBef>
          <a:spcPts val="533"/>
        </a:spcBef>
        <a:spcAft>
          <a:spcPct val="0"/>
        </a:spcAft>
        <a:buClr>
          <a:schemeClr val="accent1"/>
        </a:buClr>
        <a:buSzPct val="100000"/>
        <a:buFont typeface="Arial"/>
        <a:buChar char="•"/>
        <a:defRPr sz="2267" b="0" i="0" kern="1200">
          <a:solidFill>
            <a:schemeClr val="tx2"/>
          </a:solidFill>
          <a:latin typeface="Verdana"/>
          <a:ea typeface="ＭＳ Ｐゴシック" charset="0"/>
          <a:cs typeface="Verdana"/>
        </a:defRPr>
      </a:lvl5pPr>
      <a:lvl6pPr marL="3352388" indent="-304763" algn="l" defTabSz="609525" rtl="0" eaLnBrk="1" latinLnBrk="0" hangingPunct="1">
        <a:spcBef>
          <a:spcPct val="20000"/>
        </a:spcBef>
        <a:buFont typeface="Arial"/>
        <a:buChar char="•"/>
        <a:defRPr sz="2667" kern="1200">
          <a:solidFill>
            <a:schemeClr val="tx1"/>
          </a:solidFill>
          <a:latin typeface="+mn-lt"/>
          <a:ea typeface="+mn-ea"/>
          <a:cs typeface="+mn-cs"/>
        </a:defRPr>
      </a:lvl6pPr>
      <a:lvl7pPr marL="3961913" indent="-304763" algn="l" defTabSz="609525" rtl="0" eaLnBrk="1" latinLnBrk="0" hangingPunct="1">
        <a:spcBef>
          <a:spcPct val="20000"/>
        </a:spcBef>
        <a:buFont typeface="Arial"/>
        <a:buChar char="•"/>
        <a:defRPr sz="2667" kern="1200">
          <a:solidFill>
            <a:schemeClr val="tx1"/>
          </a:solidFill>
          <a:latin typeface="+mn-lt"/>
          <a:ea typeface="+mn-ea"/>
          <a:cs typeface="+mn-cs"/>
        </a:defRPr>
      </a:lvl7pPr>
      <a:lvl8pPr marL="4571439" indent="-304763" algn="l" defTabSz="609525" rtl="0" eaLnBrk="1" latinLnBrk="0" hangingPunct="1">
        <a:spcBef>
          <a:spcPct val="20000"/>
        </a:spcBef>
        <a:buFont typeface="Arial"/>
        <a:buChar char="•"/>
        <a:defRPr sz="2667" kern="1200">
          <a:solidFill>
            <a:schemeClr val="tx1"/>
          </a:solidFill>
          <a:latin typeface="+mn-lt"/>
          <a:ea typeface="+mn-ea"/>
          <a:cs typeface="+mn-cs"/>
        </a:defRPr>
      </a:lvl8pPr>
      <a:lvl9pPr marL="5180965" indent="-304763" algn="l" defTabSz="60952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25" rtl="0" eaLnBrk="1" latinLnBrk="0" hangingPunct="1">
        <a:defRPr sz="2400" kern="1200">
          <a:solidFill>
            <a:schemeClr val="tx1"/>
          </a:solidFill>
          <a:latin typeface="+mn-lt"/>
          <a:ea typeface="+mn-ea"/>
          <a:cs typeface="+mn-cs"/>
        </a:defRPr>
      </a:lvl1pPr>
      <a:lvl2pPr marL="609525" algn="l" defTabSz="609525" rtl="0" eaLnBrk="1" latinLnBrk="0" hangingPunct="1">
        <a:defRPr sz="2400" kern="1200">
          <a:solidFill>
            <a:schemeClr val="tx1"/>
          </a:solidFill>
          <a:latin typeface="+mn-lt"/>
          <a:ea typeface="+mn-ea"/>
          <a:cs typeface="+mn-cs"/>
        </a:defRPr>
      </a:lvl2pPr>
      <a:lvl3pPr marL="1219050" algn="l" defTabSz="609525" rtl="0" eaLnBrk="1" latinLnBrk="0" hangingPunct="1">
        <a:defRPr sz="2400" kern="1200">
          <a:solidFill>
            <a:schemeClr val="tx1"/>
          </a:solidFill>
          <a:latin typeface="+mn-lt"/>
          <a:ea typeface="+mn-ea"/>
          <a:cs typeface="+mn-cs"/>
        </a:defRPr>
      </a:lvl3pPr>
      <a:lvl4pPr marL="1828576" algn="l" defTabSz="609525" rtl="0" eaLnBrk="1" latinLnBrk="0" hangingPunct="1">
        <a:defRPr sz="2400" kern="1200">
          <a:solidFill>
            <a:schemeClr val="tx1"/>
          </a:solidFill>
          <a:latin typeface="+mn-lt"/>
          <a:ea typeface="+mn-ea"/>
          <a:cs typeface="+mn-cs"/>
        </a:defRPr>
      </a:lvl4pPr>
      <a:lvl5pPr marL="2438102" algn="l" defTabSz="609525" rtl="0" eaLnBrk="1" latinLnBrk="0" hangingPunct="1">
        <a:defRPr sz="2400" kern="1200">
          <a:solidFill>
            <a:schemeClr val="tx1"/>
          </a:solidFill>
          <a:latin typeface="+mn-lt"/>
          <a:ea typeface="+mn-ea"/>
          <a:cs typeface="+mn-cs"/>
        </a:defRPr>
      </a:lvl5pPr>
      <a:lvl6pPr marL="3047626" algn="l" defTabSz="609525" rtl="0" eaLnBrk="1" latinLnBrk="0" hangingPunct="1">
        <a:defRPr sz="2400" kern="1200">
          <a:solidFill>
            <a:schemeClr val="tx1"/>
          </a:solidFill>
          <a:latin typeface="+mn-lt"/>
          <a:ea typeface="+mn-ea"/>
          <a:cs typeface="+mn-cs"/>
        </a:defRPr>
      </a:lvl6pPr>
      <a:lvl7pPr marL="3657151" algn="l" defTabSz="609525" rtl="0" eaLnBrk="1" latinLnBrk="0" hangingPunct="1">
        <a:defRPr sz="2400" kern="1200">
          <a:solidFill>
            <a:schemeClr val="tx1"/>
          </a:solidFill>
          <a:latin typeface="+mn-lt"/>
          <a:ea typeface="+mn-ea"/>
          <a:cs typeface="+mn-cs"/>
        </a:defRPr>
      </a:lvl7pPr>
      <a:lvl8pPr marL="4266676" algn="l" defTabSz="609525" rtl="0" eaLnBrk="1" latinLnBrk="0" hangingPunct="1">
        <a:defRPr sz="2400" kern="1200">
          <a:solidFill>
            <a:schemeClr val="tx1"/>
          </a:solidFill>
          <a:latin typeface="+mn-lt"/>
          <a:ea typeface="+mn-ea"/>
          <a:cs typeface="+mn-cs"/>
        </a:defRPr>
      </a:lvl8pPr>
      <a:lvl9pPr marL="4876202" algn="l" defTabSz="609525"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0"/>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96640" y="230191"/>
            <a:ext cx="10991923" cy="906196"/>
          </a:xfrm>
          <a:prstGeom prst="rect">
            <a:avLst/>
          </a:prstGeom>
          <a:noFill/>
          <a:ln>
            <a:noFill/>
          </a:ln>
        </p:spPr>
        <p:txBody>
          <a:bodyPr vert="horz" wrap="square" lIns="0" tIns="45716" rIns="91431" bIns="45716" numCol="1" anchor="ctr" anchorCtr="0" compatLnSpc="1">
            <a:prstTxWarp prst="textNoShape">
              <a:avLst/>
            </a:prstTxWarp>
          </a:bodyPr>
          <a:lstStyle/>
          <a:p>
            <a:pPr lvl="0"/>
            <a:r>
              <a:rPr lang="en-GB" noProof="0"/>
              <a:t>Click to Edit Title</a:t>
            </a:r>
          </a:p>
        </p:txBody>
      </p:sp>
      <p:sp>
        <p:nvSpPr>
          <p:cNvPr id="15" name="Text Placeholder 19"/>
          <p:cNvSpPr txBox="1">
            <a:spLocks/>
          </p:cNvSpPr>
          <p:nvPr/>
        </p:nvSpPr>
        <p:spPr>
          <a:xfrm>
            <a:off x="6781801" y="6389313"/>
            <a:ext cx="3693808" cy="134723"/>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GB" sz="800" noProof="0">
                <a:solidFill>
                  <a:srgbClr val="454545"/>
                </a:solidFill>
                <a:latin typeface="+mn-lt"/>
              </a:rPr>
              <a:t>© GS1</a:t>
            </a:r>
            <a:r>
              <a:rPr lang="en-GB" sz="800" baseline="0" noProof="0">
                <a:solidFill>
                  <a:srgbClr val="454545"/>
                </a:solidFill>
                <a:latin typeface="+mn-lt"/>
              </a:rPr>
              <a:t> </a:t>
            </a:r>
            <a:r>
              <a:rPr lang="en-GB" sz="800" noProof="0">
                <a:solidFill>
                  <a:srgbClr val="454545"/>
                </a:solidFill>
                <a:latin typeface="+mn-lt"/>
              </a:rPr>
              <a:t>2020</a:t>
            </a:r>
          </a:p>
        </p:txBody>
      </p:sp>
      <p:sp>
        <p:nvSpPr>
          <p:cNvPr id="7" name="Slide Number Placeholder 9"/>
          <p:cNvSpPr>
            <a:spLocks noGrp="1"/>
          </p:cNvSpPr>
          <p:nvPr>
            <p:ph type="sldNum" sz="quarter" idx="4"/>
          </p:nvPr>
        </p:nvSpPr>
        <p:spPr>
          <a:xfrm>
            <a:off x="11263315" y="6346175"/>
            <a:ext cx="330047" cy="200260"/>
          </a:xfrm>
          <a:prstGeom prst="rect">
            <a:avLst/>
          </a:prstGeom>
        </p:spPr>
        <p:txBody>
          <a:bodyPr vert="horz" wrap="square" lIns="0" tIns="0" rIns="0" bIns="0" numCol="1" anchor="ctr" anchorCtr="0" compatLnSpc="1">
            <a:prstTxWarp prst="textNoShape">
              <a:avLst/>
            </a:prstTxWarp>
          </a:bodyPr>
          <a:lstStyle>
            <a:lvl1pPr algn="r">
              <a:defRPr sz="933" smtClean="0">
                <a:solidFill>
                  <a:srgbClr val="454545"/>
                </a:solidFill>
                <a:latin typeface="+mn-lt"/>
                <a:cs typeface="Verdana"/>
              </a:defRPr>
            </a:lvl1pPr>
          </a:lstStyle>
          <a:p>
            <a:fld id="{22807496-E89B-468E-BF7E-6C1A014CFDC5}" type="slidenum">
              <a:rPr lang="fr-FR" smtClean="0"/>
              <a:t>‹#›</a:t>
            </a:fld>
            <a:endParaRPr lang="fr-FR"/>
          </a:p>
        </p:txBody>
      </p:sp>
      <p:pic>
        <p:nvPicPr>
          <p:cNvPr id="8" name="Image 7"/>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609602" y="6194843"/>
            <a:ext cx="886175" cy="528000"/>
          </a:xfrm>
          <a:prstGeom prst="rect">
            <a:avLst/>
          </a:prstGeom>
        </p:spPr>
      </p:pic>
      <p:sp>
        <p:nvSpPr>
          <p:cNvPr id="2" name="Rectangle 1">
            <a:extLst>
              <a:ext uri="{FF2B5EF4-FFF2-40B4-BE49-F238E27FC236}">
                <a16:creationId xmlns:a16="http://schemas.microsoft.com/office/drawing/2014/main" id="{EFE0538D-1038-4A32-A39D-54F7E551D59C}"/>
              </a:ext>
            </a:extLst>
          </p:cNvPr>
          <p:cNvSpPr/>
          <p:nvPr userDrawn="1"/>
        </p:nvSpPr>
        <p:spPr>
          <a:xfrm>
            <a:off x="1136075" y="6546435"/>
            <a:ext cx="498764" cy="200260"/>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2400"/>
          </a:p>
        </p:txBody>
      </p:sp>
    </p:spTree>
    <p:extLst>
      <p:ext uri="{BB962C8B-B14F-4D97-AF65-F5344CB8AC3E}">
        <p14:creationId xmlns:p14="http://schemas.microsoft.com/office/powerpoint/2010/main" val="936170726"/>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 id="2147483730" r:id="rId15"/>
    <p:sldLayoutId id="2147483731" r:id="rId16"/>
    <p:sldLayoutId id="2147483732" r:id="rId17"/>
    <p:sldLayoutId id="2147483733" r:id="rId18"/>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l" defTabSz="609510" rtl="0" eaLnBrk="1" fontAlgn="base" hangingPunct="1">
        <a:spcBef>
          <a:spcPct val="0"/>
        </a:spcBef>
        <a:spcAft>
          <a:spcPct val="0"/>
        </a:spcAft>
        <a:defRPr lang="en-GB" sz="3200" b="0" kern="1200" cap="none" spc="0" noProof="0">
          <a:solidFill>
            <a:schemeClr val="tx2"/>
          </a:solidFill>
          <a:latin typeface="+mn-lt"/>
          <a:ea typeface="ＭＳ Ｐゴシック" charset="0"/>
          <a:cs typeface="Segoe UI Light" panose="020B0502040204020203" pitchFamily="34" charset="0"/>
        </a:defRPr>
      </a:lvl1pPr>
      <a:lvl2pPr algn="l" defTabSz="609510"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2pPr>
      <a:lvl3pPr algn="l" defTabSz="609510"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3pPr>
      <a:lvl4pPr algn="l" defTabSz="609510"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4pPr>
      <a:lvl5pPr algn="l" defTabSz="609510"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5pPr>
      <a:lvl6pPr marL="609510" algn="l" defTabSz="609510"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6pPr>
      <a:lvl7pPr marL="1219020" algn="l" defTabSz="609510"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7pPr>
      <a:lvl8pPr marL="1828530" algn="l" defTabSz="609510"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8pPr>
      <a:lvl9pPr marL="2438042" algn="l" defTabSz="609510"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9pPr>
    </p:titleStyle>
    <p:bodyStyle>
      <a:lvl1pPr marL="479976" marR="0" indent="-380981" algn="l" defTabSz="609510" rtl="0" eaLnBrk="1" fontAlgn="base" latinLnBrk="0" hangingPunct="1">
        <a:lnSpc>
          <a:spcPct val="110000"/>
        </a:lnSpc>
        <a:spcBef>
          <a:spcPts val="533"/>
        </a:spcBef>
        <a:spcAft>
          <a:spcPct val="0"/>
        </a:spcAft>
        <a:buClr>
          <a:schemeClr val="accent1"/>
        </a:buClr>
        <a:buSzTx/>
        <a:buFont typeface="Arial"/>
        <a:buChar char="•"/>
        <a:tabLst/>
        <a:defRPr sz="2267" b="0" i="0" kern="1200" baseline="0">
          <a:solidFill>
            <a:schemeClr val="tx2"/>
          </a:solidFill>
          <a:latin typeface="Verdana"/>
          <a:ea typeface="ＭＳ Ｐゴシック" charset="0"/>
          <a:cs typeface="Verdana"/>
        </a:defRPr>
      </a:lvl1pPr>
      <a:lvl2pPr marL="743963" marR="0" indent="-380981" algn="l" defTabSz="609510" rtl="0" eaLnBrk="1" fontAlgn="base" latinLnBrk="0" hangingPunct="1">
        <a:lnSpc>
          <a:spcPct val="110000"/>
        </a:lnSpc>
        <a:spcBef>
          <a:spcPts val="533"/>
        </a:spcBef>
        <a:spcAft>
          <a:spcPct val="0"/>
        </a:spcAft>
        <a:buClr>
          <a:schemeClr val="accent1"/>
        </a:buClr>
        <a:buSzTx/>
        <a:buFont typeface="Lucida Grande"/>
        <a:buChar char="­"/>
        <a:tabLst/>
        <a:defRPr sz="2267" b="0" i="0" kern="1200">
          <a:solidFill>
            <a:schemeClr val="tx2"/>
          </a:solidFill>
          <a:latin typeface="Verdana"/>
          <a:ea typeface="ＭＳ Ｐゴシック" charset="0"/>
          <a:cs typeface="Verdana"/>
        </a:defRPr>
      </a:lvl2pPr>
      <a:lvl3pPr marL="1099146" indent="-380981" algn="l" defTabSz="609510" rtl="0" eaLnBrk="1" fontAlgn="base" hangingPunct="1">
        <a:lnSpc>
          <a:spcPct val="110000"/>
        </a:lnSpc>
        <a:spcBef>
          <a:spcPts val="533"/>
        </a:spcBef>
        <a:spcAft>
          <a:spcPct val="0"/>
        </a:spcAft>
        <a:buClr>
          <a:schemeClr val="accent1"/>
        </a:buClr>
        <a:buFont typeface="Arial"/>
        <a:buChar char="•"/>
        <a:defRPr sz="2267" b="0" i="0" kern="1200">
          <a:solidFill>
            <a:schemeClr val="tx2"/>
          </a:solidFill>
          <a:latin typeface="Verdana"/>
          <a:ea typeface="ＭＳ Ｐゴシック" charset="0"/>
          <a:cs typeface="Verdana"/>
        </a:defRPr>
      </a:lvl3pPr>
      <a:lvl4pPr marL="1401530" indent="-304755" algn="l" defTabSz="609510" rtl="0" eaLnBrk="1" fontAlgn="base" hangingPunct="1">
        <a:lnSpc>
          <a:spcPct val="110000"/>
        </a:lnSpc>
        <a:spcBef>
          <a:spcPts val="533"/>
        </a:spcBef>
        <a:spcAft>
          <a:spcPct val="0"/>
        </a:spcAft>
        <a:buClr>
          <a:schemeClr val="accent1"/>
        </a:buClr>
        <a:buFont typeface="Lucida Grande"/>
        <a:buChar char="­"/>
        <a:defRPr sz="2267" b="0" i="0" kern="1200">
          <a:solidFill>
            <a:schemeClr val="tx2"/>
          </a:solidFill>
          <a:latin typeface="Verdana"/>
          <a:ea typeface="ＭＳ Ｐゴシック" charset="0"/>
          <a:cs typeface="Verdana"/>
        </a:defRPr>
      </a:lvl4pPr>
      <a:lvl5pPr marL="1689516" indent="-304755" algn="l" defTabSz="609510" rtl="0" eaLnBrk="1" fontAlgn="base" hangingPunct="1">
        <a:lnSpc>
          <a:spcPct val="110000"/>
        </a:lnSpc>
        <a:spcBef>
          <a:spcPts val="533"/>
        </a:spcBef>
        <a:spcAft>
          <a:spcPct val="0"/>
        </a:spcAft>
        <a:buClr>
          <a:schemeClr val="accent1"/>
        </a:buClr>
        <a:buSzPct val="100000"/>
        <a:buFont typeface="Arial"/>
        <a:buChar char="•"/>
        <a:defRPr sz="2267" b="0" i="0" kern="1200">
          <a:solidFill>
            <a:schemeClr val="tx2"/>
          </a:solidFill>
          <a:latin typeface="Verdana"/>
          <a:ea typeface="ＭＳ Ｐゴシック" charset="0"/>
          <a:cs typeface="Verdana"/>
        </a:defRPr>
      </a:lvl5pPr>
      <a:lvl6pPr marL="3352304" indent="-304755" algn="l" defTabSz="609510" rtl="0" eaLnBrk="1" latinLnBrk="0" hangingPunct="1">
        <a:spcBef>
          <a:spcPct val="20000"/>
        </a:spcBef>
        <a:buFont typeface="Arial"/>
        <a:buChar char="•"/>
        <a:defRPr sz="2667" kern="1200">
          <a:solidFill>
            <a:schemeClr val="tx1"/>
          </a:solidFill>
          <a:latin typeface="+mn-lt"/>
          <a:ea typeface="+mn-ea"/>
          <a:cs typeface="+mn-cs"/>
        </a:defRPr>
      </a:lvl6pPr>
      <a:lvl7pPr marL="3961814" indent="-304755" algn="l" defTabSz="609510" rtl="0" eaLnBrk="1" latinLnBrk="0" hangingPunct="1">
        <a:spcBef>
          <a:spcPct val="20000"/>
        </a:spcBef>
        <a:buFont typeface="Arial"/>
        <a:buChar char="•"/>
        <a:defRPr sz="2667" kern="1200">
          <a:solidFill>
            <a:schemeClr val="tx1"/>
          </a:solidFill>
          <a:latin typeface="+mn-lt"/>
          <a:ea typeface="+mn-ea"/>
          <a:cs typeface="+mn-cs"/>
        </a:defRPr>
      </a:lvl7pPr>
      <a:lvl8pPr marL="4571324" indent="-304755" algn="l" defTabSz="609510" rtl="0" eaLnBrk="1" latinLnBrk="0" hangingPunct="1">
        <a:spcBef>
          <a:spcPct val="20000"/>
        </a:spcBef>
        <a:buFont typeface="Arial"/>
        <a:buChar char="•"/>
        <a:defRPr sz="2667" kern="1200">
          <a:solidFill>
            <a:schemeClr val="tx1"/>
          </a:solidFill>
          <a:latin typeface="+mn-lt"/>
          <a:ea typeface="+mn-ea"/>
          <a:cs typeface="+mn-cs"/>
        </a:defRPr>
      </a:lvl8pPr>
      <a:lvl9pPr marL="5180836" indent="-304755" algn="l" defTabSz="609510"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10" rtl="0" eaLnBrk="1" latinLnBrk="0" hangingPunct="1">
        <a:defRPr sz="2400" kern="1200">
          <a:solidFill>
            <a:schemeClr val="tx1"/>
          </a:solidFill>
          <a:latin typeface="+mn-lt"/>
          <a:ea typeface="+mn-ea"/>
          <a:cs typeface="+mn-cs"/>
        </a:defRPr>
      </a:lvl1pPr>
      <a:lvl2pPr marL="609510" algn="l" defTabSz="609510" rtl="0" eaLnBrk="1" latinLnBrk="0" hangingPunct="1">
        <a:defRPr sz="2400" kern="1200">
          <a:solidFill>
            <a:schemeClr val="tx1"/>
          </a:solidFill>
          <a:latin typeface="+mn-lt"/>
          <a:ea typeface="+mn-ea"/>
          <a:cs typeface="+mn-cs"/>
        </a:defRPr>
      </a:lvl2pPr>
      <a:lvl3pPr marL="1219020" algn="l" defTabSz="609510" rtl="0" eaLnBrk="1" latinLnBrk="0" hangingPunct="1">
        <a:defRPr sz="2400" kern="1200">
          <a:solidFill>
            <a:schemeClr val="tx1"/>
          </a:solidFill>
          <a:latin typeface="+mn-lt"/>
          <a:ea typeface="+mn-ea"/>
          <a:cs typeface="+mn-cs"/>
        </a:defRPr>
      </a:lvl3pPr>
      <a:lvl4pPr marL="1828530" algn="l" defTabSz="609510" rtl="0" eaLnBrk="1" latinLnBrk="0" hangingPunct="1">
        <a:defRPr sz="2400" kern="1200">
          <a:solidFill>
            <a:schemeClr val="tx1"/>
          </a:solidFill>
          <a:latin typeface="+mn-lt"/>
          <a:ea typeface="+mn-ea"/>
          <a:cs typeface="+mn-cs"/>
        </a:defRPr>
      </a:lvl4pPr>
      <a:lvl5pPr marL="2438042" algn="l" defTabSz="609510" rtl="0" eaLnBrk="1" latinLnBrk="0" hangingPunct="1">
        <a:defRPr sz="2400" kern="1200">
          <a:solidFill>
            <a:schemeClr val="tx1"/>
          </a:solidFill>
          <a:latin typeface="+mn-lt"/>
          <a:ea typeface="+mn-ea"/>
          <a:cs typeface="+mn-cs"/>
        </a:defRPr>
      </a:lvl5pPr>
      <a:lvl6pPr marL="3047550" algn="l" defTabSz="609510" rtl="0" eaLnBrk="1" latinLnBrk="0" hangingPunct="1">
        <a:defRPr sz="2400" kern="1200">
          <a:solidFill>
            <a:schemeClr val="tx1"/>
          </a:solidFill>
          <a:latin typeface="+mn-lt"/>
          <a:ea typeface="+mn-ea"/>
          <a:cs typeface="+mn-cs"/>
        </a:defRPr>
      </a:lvl6pPr>
      <a:lvl7pPr marL="3657059" algn="l" defTabSz="609510" rtl="0" eaLnBrk="1" latinLnBrk="0" hangingPunct="1">
        <a:defRPr sz="2400" kern="1200">
          <a:solidFill>
            <a:schemeClr val="tx1"/>
          </a:solidFill>
          <a:latin typeface="+mn-lt"/>
          <a:ea typeface="+mn-ea"/>
          <a:cs typeface="+mn-cs"/>
        </a:defRPr>
      </a:lvl7pPr>
      <a:lvl8pPr marL="4266569" algn="l" defTabSz="609510" rtl="0" eaLnBrk="1" latinLnBrk="0" hangingPunct="1">
        <a:defRPr sz="2400" kern="1200">
          <a:solidFill>
            <a:schemeClr val="tx1"/>
          </a:solidFill>
          <a:latin typeface="+mn-lt"/>
          <a:ea typeface="+mn-ea"/>
          <a:cs typeface="+mn-cs"/>
        </a:defRPr>
      </a:lvl8pPr>
      <a:lvl9pPr marL="4876081" algn="l" defTabSz="60951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756">
          <p15:clr>
            <a:srgbClr val="F26B43"/>
          </p15:clr>
        </p15:guide>
        <p15:guide id="2" orient="horz" pos="2724">
          <p15:clr>
            <a:srgbClr val="F26B43"/>
          </p15:clr>
        </p15:guide>
        <p15:guide id="3" pos="288">
          <p15:clr>
            <a:srgbClr val="F26B43"/>
          </p15:clr>
        </p15:guide>
        <p15:guide id="4" pos="5472">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3"/>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595049" y="1230575"/>
            <a:ext cx="11000051" cy="85992"/>
          </a:xfrm>
          <a:prstGeom prst="rect">
            <a:avLst/>
          </a:prstGeom>
          <a:solidFill>
            <a:srgbClr val="C1D82F"/>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noProof="0"/>
          </a:p>
        </p:txBody>
      </p:sp>
      <p:sp>
        <p:nvSpPr>
          <p:cNvPr id="11" name="Text Placeholder 19"/>
          <p:cNvSpPr txBox="1">
            <a:spLocks/>
          </p:cNvSpPr>
          <p:nvPr/>
        </p:nvSpPr>
        <p:spPr>
          <a:xfrm>
            <a:off x="7649501" y="6389313"/>
            <a:ext cx="2826108" cy="149993"/>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GB" sz="800" noProof="0">
                <a:solidFill>
                  <a:srgbClr val="454545"/>
                </a:solidFill>
              </a:rPr>
              <a:t>© GS1</a:t>
            </a:r>
            <a:r>
              <a:rPr lang="en-GB" sz="800" baseline="0" noProof="0">
                <a:solidFill>
                  <a:srgbClr val="454545"/>
                </a:solidFill>
              </a:rPr>
              <a:t> </a:t>
            </a:r>
            <a:r>
              <a:rPr lang="en-GB" sz="800" noProof="0">
                <a:solidFill>
                  <a:srgbClr val="454545"/>
                </a:solidFill>
              </a:rPr>
              <a:t>2023</a:t>
            </a:r>
          </a:p>
        </p:txBody>
      </p:sp>
      <p:sp>
        <p:nvSpPr>
          <p:cNvPr id="13" name="Slide Number Placeholder 9"/>
          <p:cNvSpPr>
            <a:spLocks noGrp="1"/>
          </p:cNvSpPr>
          <p:nvPr>
            <p:ph type="sldNum" sz="quarter" idx="4"/>
          </p:nvPr>
        </p:nvSpPr>
        <p:spPr>
          <a:xfrm>
            <a:off x="11263314" y="6346174"/>
            <a:ext cx="330047" cy="200260"/>
          </a:xfrm>
          <a:prstGeom prst="rect">
            <a:avLst/>
          </a:prstGeom>
        </p:spPr>
        <p:txBody>
          <a:bodyPr vert="horz" wrap="square" lIns="0" tIns="0" rIns="0" bIns="0" numCol="1" anchor="ctr" anchorCtr="0" compatLnSpc="1">
            <a:prstTxWarp prst="textNoShape">
              <a:avLst/>
            </a:prstTxWarp>
          </a:bodyPr>
          <a:lstStyle>
            <a:lvl1pPr algn="r">
              <a:defRPr sz="933" smtClean="0">
                <a:solidFill>
                  <a:srgbClr val="454545"/>
                </a:solidFill>
                <a:latin typeface="Verdana"/>
                <a:cs typeface="Verdana"/>
              </a:defRPr>
            </a:lvl1p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
        <p:nvSpPr>
          <p:cNvPr id="16" name="Title Placeholder 1"/>
          <p:cNvSpPr>
            <a:spLocks noGrp="1"/>
          </p:cNvSpPr>
          <p:nvPr>
            <p:ph type="title"/>
          </p:nvPr>
        </p:nvSpPr>
        <p:spPr bwMode="auto">
          <a:xfrm>
            <a:off x="609600" y="230191"/>
            <a:ext cx="9956800" cy="906196"/>
          </a:xfrm>
          <a:prstGeom prst="rect">
            <a:avLst/>
          </a:prstGeom>
          <a:noFill/>
          <a:ln>
            <a:noFill/>
          </a:ln>
        </p:spPr>
        <p:txBody>
          <a:bodyPr vert="horz" wrap="square" lIns="0" tIns="45716" rIns="0" bIns="45716" numCol="1" anchor="ctr" anchorCtr="0" compatLnSpc="1">
            <a:prstTxWarp prst="textNoShape">
              <a:avLst/>
            </a:prstTxWarp>
          </a:bodyPr>
          <a:lstStyle/>
          <a:p>
            <a:pPr lvl="0"/>
            <a:r>
              <a:rPr lang="en-GB" noProof="0"/>
              <a:t>Click to Edit Title</a:t>
            </a:r>
          </a:p>
        </p:txBody>
      </p:sp>
      <p:sp>
        <p:nvSpPr>
          <p:cNvPr id="8" name="Rectangle 7"/>
          <p:cNvSpPr/>
          <p:nvPr/>
        </p:nvSpPr>
        <p:spPr>
          <a:xfrm>
            <a:off x="10666919" y="220423"/>
            <a:ext cx="923584" cy="923584"/>
          </a:xfrm>
          <a:prstGeom prst="rect">
            <a:avLst/>
          </a:prstGeom>
          <a:blipFill rotWithShape="1">
            <a:blip r:embed="rId24"/>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600" noProof="0">
              <a:solidFill>
                <a:schemeClr val="bg2"/>
              </a:solidFill>
            </a:endParaRPr>
          </a:p>
        </p:txBody>
      </p:sp>
      <p:pic>
        <p:nvPicPr>
          <p:cNvPr id="10" name="Picture 9">
            <a:extLst>
              <a:ext uri="{FF2B5EF4-FFF2-40B4-BE49-F238E27FC236}">
                <a16:creationId xmlns:a16="http://schemas.microsoft.com/office/drawing/2014/main" id="{C5279E91-DF96-7641-9EDE-1AD795D6CFF5}"/>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582896" y="6194843"/>
            <a:ext cx="1750185" cy="514644"/>
          </a:xfrm>
          <a:prstGeom prst="rect">
            <a:avLst/>
          </a:prstGeom>
        </p:spPr>
      </p:pic>
    </p:spTree>
    <p:extLst>
      <p:ext uri="{BB962C8B-B14F-4D97-AF65-F5344CB8AC3E}">
        <p14:creationId xmlns:p14="http://schemas.microsoft.com/office/powerpoint/2010/main" val="3235550539"/>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 id="2147483753" r:id="rId17"/>
    <p:sldLayoutId id="2147483754" r:id="rId18"/>
    <p:sldLayoutId id="2147483755" r:id="rId19"/>
    <p:sldLayoutId id="2147483756" r:id="rId20"/>
    <p:sldLayoutId id="2147483757" r:id="rId21"/>
  </p:sldLayoutIdLst>
  <p:transition spd="slow">
    <p:push dir="u"/>
  </p:transition>
  <p:hf hdr="0" ftr="0" dt="0"/>
  <p:txStyles>
    <p:titleStyle>
      <a:lvl1pPr algn="l" defTabSz="609525" rtl="0" eaLnBrk="1" fontAlgn="base" hangingPunct="1">
        <a:lnSpc>
          <a:spcPct val="90000"/>
        </a:lnSpc>
        <a:spcBef>
          <a:spcPct val="0"/>
        </a:spcBef>
        <a:spcAft>
          <a:spcPct val="0"/>
        </a:spcAft>
        <a:defRPr sz="3200" kern="1200" cap="none" spc="0">
          <a:solidFill>
            <a:schemeClr val="tx2"/>
          </a:solidFill>
          <a:latin typeface="Verdana"/>
          <a:ea typeface="ＭＳ Ｐゴシック" charset="0"/>
          <a:cs typeface="Verdana"/>
        </a:defRPr>
      </a:lvl1pPr>
      <a:lvl2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2pPr>
      <a:lvl3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3pPr>
      <a:lvl4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4pPr>
      <a:lvl5pPr algn="l" defTabSz="609525" rtl="0" eaLnBrk="1" fontAlgn="base" hangingPunct="1">
        <a:spcBef>
          <a:spcPct val="0"/>
        </a:spcBef>
        <a:spcAft>
          <a:spcPct val="0"/>
        </a:spcAft>
        <a:defRPr sz="3200">
          <a:solidFill>
            <a:schemeClr val="bg1"/>
          </a:solidFill>
          <a:latin typeface="Arial" charset="0"/>
          <a:ea typeface="ＭＳ Ｐゴシック" charset="0"/>
          <a:cs typeface="ＭＳ Ｐゴシック" charset="0"/>
        </a:defRPr>
      </a:lvl5pPr>
      <a:lvl6pPr marL="609525"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6pPr>
      <a:lvl7pPr marL="1219050"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7pPr>
      <a:lvl8pPr marL="1828576"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8pPr>
      <a:lvl9pPr marL="2438102" algn="l" defTabSz="609525" rtl="0" eaLnBrk="1" fontAlgn="base" hangingPunct="1">
        <a:spcBef>
          <a:spcPct val="0"/>
        </a:spcBef>
        <a:spcAft>
          <a:spcPct val="0"/>
        </a:spcAft>
        <a:defRPr sz="3467">
          <a:solidFill>
            <a:srgbClr val="002C6C"/>
          </a:solidFill>
          <a:latin typeface="Arial" charset="0"/>
          <a:ea typeface="ＭＳ Ｐゴシック" charset="0"/>
          <a:cs typeface="ＭＳ Ｐゴシック" charset="0"/>
        </a:defRPr>
      </a:lvl9pPr>
    </p:titleStyle>
    <p:bodyStyle>
      <a:lvl1pPr marL="479988" marR="0" indent="-380990" algn="l" defTabSz="609525" rtl="0" eaLnBrk="1" fontAlgn="base" latinLnBrk="0" hangingPunct="1">
        <a:lnSpc>
          <a:spcPct val="110000"/>
        </a:lnSpc>
        <a:spcBef>
          <a:spcPts val="533"/>
        </a:spcBef>
        <a:spcAft>
          <a:spcPct val="0"/>
        </a:spcAft>
        <a:buClr>
          <a:schemeClr val="accent1"/>
        </a:buClr>
        <a:buSzTx/>
        <a:buFont typeface="Arial"/>
        <a:buChar char="•"/>
        <a:tabLst/>
        <a:defRPr sz="2267" b="0" i="0" kern="1200" baseline="0">
          <a:solidFill>
            <a:schemeClr val="tx2"/>
          </a:solidFill>
          <a:latin typeface="Verdana"/>
          <a:ea typeface="ＭＳ Ｐゴシック" charset="0"/>
          <a:cs typeface="Verdana"/>
        </a:defRPr>
      </a:lvl1pPr>
      <a:lvl2pPr marL="743981" marR="0" indent="-380990" algn="l" defTabSz="609525" rtl="0" eaLnBrk="1" fontAlgn="base" latinLnBrk="0" hangingPunct="1">
        <a:lnSpc>
          <a:spcPct val="110000"/>
        </a:lnSpc>
        <a:spcBef>
          <a:spcPts val="533"/>
        </a:spcBef>
        <a:spcAft>
          <a:spcPct val="0"/>
        </a:spcAft>
        <a:buClr>
          <a:schemeClr val="accent1"/>
        </a:buClr>
        <a:buSzTx/>
        <a:buFont typeface="Lucida Grande"/>
        <a:buChar char="­"/>
        <a:tabLst/>
        <a:defRPr sz="2267" b="0" i="0" kern="1200">
          <a:solidFill>
            <a:schemeClr val="tx2"/>
          </a:solidFill>
          <a:latin typeface="Verdana"/>
          <a:ea typeface="ＭＳ Ｐゴシック" charset="0"/>
          <a:cs typeface="Verdana"/>
        </a:defRPr>
      </a:lvl2pPr>
      <a:lvl3pPr marL="1099173" indent="-380990" algn="l" defTabSz="609525" rtl="0" eaLnBrk="1" fontAlgn="base" hangingPunct="1">
        <a:lnSpc>
          <a:spcPct val="110000"/>
        </a:lnSpc>
        <a:spcBef>
          <a:spcPts val="533"/>
        </a:spcBef>
        <a:spcAft>
          <a:spcPct val="0"/>
        </a:spcAft>
        <a:buClr>
          <a:schemeClr val="accent1"/>
        </a:buClr>
        <a:buFont typeface="Arial"/>
        <a:buChar char="•"/>
        <a:defRPr sz="2267" b="0" i="0" kern="1200">
          <a:solidFill>
            <a:schemeClr val="tx2"/>
          </a:solidFill>
          <a:latin typeface="Verdana"/>
          <a:ea typeface="ＭＳ Ｐゴシック" charset="0"/>
          <a:cs typeface="Verdana"/>
        </a:defRPr>
      </a:lvl3pPr>
      <a:lvl4pPr marL="1401565" indent="-304763" algn="l" defTabSz="609525" rtl="0" eaLnBrk="1" fontAlgn="base" hangingPunct="1">
        <a:lnSpc>
          <a:spcPct val="110000"/>
        </a:lnSpc>
        <a:spcBef>
          <a:spcPts val="533"/>
        </a:spcBef>
        <a:spcAft>
          <a:spcPct val="0"/>
        </a:spcAft>
        <a:buClr>
          <a:schemeClr val="accent1"/>
        </a:buClr>
        <a:buFont typeface="Lucida Grande"/>
        <a:buChar char="­"/>
        <a:defRPr sz="2267" b="0" i="0" kern="1200">
          <a:solidFill>
            <a:schemeClr val="tx2"/>
          </a:solidFill>
          <a:latin typeface="Verdana"/>
          <a:ea typeface="ＭＳ Ｐゴシック" charset="0"/>
          <a:cs typeface="Verdana"/>
        </a:defRPr>
      </a:lvl4pPr>
      <a:lvl5pPr marL="1689558" indent="-304763" algn="l" defTabSz="609525" rtl="0" eaLnBrk="1" fontAlgn="base" hangingPunct="1">
        <a:lnSpc>
          <a:spcPct val="110000"/>
        </a:lnSpc>
        <a:spcBef>
          <a:spcPts val="533"/>
        </a:spcBef>
        <a:spcAft>
          <a:spcPct val="0"/>
        </a:spcAft>
        <a:buClr>
          <a:schemeClr val="accent1"/>
        </a:buClr>
        <a:buSzPct val="100000"/>
        <a:buFont typeface="Arial"/>
        <a:buChar char="•"/>
        <a:defRPr sz="2267" b="0" i="0" kern="1200">
          <a:solidFill>
            <a:schemeClr val="tx2"/>
          </a:solidFill>
          <a:latin typeface="Verdana"/>
          <a:ea typeface="ＭＳ Ｐゴシック" charset="0"/>
          <a:cs typeface="Verdana"/>
        </a:defRPr>
      </a:lvl5pPr>
      <a:lvl6pPr marL="3352388" indent="-304763" algn="l" defTabSz="609525" rtl="0" eaLnBrk="1" latinLnBrk="0" hangingPunct="1">
        <a:spcBef>
          <a:spcPct val="20000"/>
        </a:spcBef>
        <a:buFont typeface="Arial"/>
        <a:buChar char="•"/>
        <a:defRPr sz="2667" kern="1200">
          <a:solidFill>
            <a:schemeClr val="tx1"/>
          </a:solidFill>
          <a:latin typeface="+mn-lt"/>
          <a:ea typeface="+mn-ea"/>
          <a:cs typeface="+mn-cs"/>
        </a:defRPr>
      </a:lvl6pPr>
      <a:lvl7pPr marL="3961913" indent="-304763" algn="l" defTabSz="609525" rtl="0" eaLnBrk="1" latinLnBrk="0" hangingPunct="1">
        <a:spcBef>
          <a:spcPct val="20000"/>
        </a:spcBef>
        <a:buFont typeface="Arial"/>
        <a:buChar char="•"/>
        <a:defRPr sz="2667" kern="1200">
          <a:solidFill>
            <a:schemeClr val="tx1"/>
          </a:solidFill>
          <a:latin typeface="+mn-lt"/>
          <a:ea typeface="+mn-ea"/>
          <a:cs typeface="+mn-cs"/>
        </a:defRPr>
      </a:lvl7pPr>
      <a:lvl8pPr marL="4571439" indent="-304763" algn="l" defTabSz="609525" rtl="0" eaLnBrk="1" latinLnBrk="0" hangingPunct="1">
        <a:spcBef>
          <a:spcPct val="20000"/>
        </a:spcBef>
        <a:buFont typeface="Arial"/>
        <a:buChar char="•"/>
        <a:defRPr sz="2667" kern="1200">
          <a:solidFill>
            <a:schemeClr val="tx1"/>
          </a:solidFill>
          <a:latin typeface="+mn-lt"/>
          <a:ea typeface="+mn-ea"/>
          <a:cs typeface="+mn-cs"/>
        </a:defRPr>
      </a:lvl8pPr>
      <a:lvl9pPr marL="5180965" indent="-304763" algn="l" defTabSz="60952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25" rtl="0" eaLnBrk="1" latinLnBrk="0" hangingPunct="1">
        <a:defRPr sz="2400" kern="1200">
          <a:solidFill>
            <a:schemeClr val="tx1"/>
          </a:solidFill>
          <a:latin typeface="+mn-lt"/>
          <a:ea typeface="+mn-ea"/>
          <a:cs typeface="+mn-cs"/>
        </a:defRPr>
      </a:lvl1pPr>
      <a:lvl2pPr marL="609525" algn="l" defTabSz="609525" rtl="0" eaLnBrk="1" latinLnBrk="0" hangingPunct="1">
        <a:defRPr sz="2400" kern="1200">
          <a:solidFill>
            <a:schemeClr val="tx1"/>
          </a:solidFill>
          <a:latin typeface="+mn-lt"/>
          <a:ea typeface="+mn-ea"/>
          <a:cs typeface="+mn-cs"/>
        </a:defRPr>
      </a:lvl2pPr>
      <a:lvl3pPr marL="1219050" algn="l" defTabSz="609525" rtl="0" eaLnBrk="1" latinLnBrk="0" hangingPunct="1">
        <a:defRPr sz="2400" kern="1200">
          <a:solidFill>
            <a:schemeClr val="tx1"/>
          </a:solidFill>
          <a:latin typeface="+mn-lt"/>
          <a:ea typeface="+mn-ea"/>
          <a:cs typeface="+mn-cs"/>
        </a:defRPr>
      </a:lvl3pPr>
      <a:lvl4pPr marL="1828576" algn="l" defTabSz="609525" rtl="0" eaLnBrk="1" latinLnBrk="0" hangingPunct="1">
        <a:defRPr sz="2400" kern="1200">
          <a:solidFill>
            <a:schemeClr val="tx1"/>
          </a:solidFill>
          <a:latin typeface="+mn-lt"/>
          <a:ea typeface="+mn-ea"/>
          <a:cs typeface="+mn-cs"/>
        </a:defRPr>
      </a:lvl4pPr>
      <a:lvl5pPr marL="2438102" algn="l" defTabSz="609525" rtl="0" eaLnBrk="1" latinLnBrk="0" hangingPunct="1">
        <a:defRPr sz="2400" kern="1200">
          <a:solidFill>
            <a:schemeClr val="tx1"/>
          </a:solidFill>
          <a:latin typeface="+mn-lt"/>
          <a:ea typeface="+mn-ea"/>
          <a:cs typeface="+mn-cs"/>
        </a:defRPr>
      </a:lvl5pPr>
      <a:lvl6pPr marL="3047626" algn="l" defTabSz="609525" rtl="0" eaLnBrk="1" latinLnBrk="0" hangingPunct="1">
        <a:defRPr sz="2400" kern="1200">
          <a:solidFill>
            <a:schemeClr val="tx1"/>
          </a:solidFill>
          <a:latin typeface="+mn-lt"/>
          <a:ea typeface="+mn-ea"/>
          <a:cs typeface="+mn-cs"/>
        </a:defRPr>
      </a:lvl6pPr>
      <a:lvl7pPr marL="3657151" algn="l" defTabSz="609525" rtl="0" eaLnBrk="1" latinLnBrk="0" hangingPunct="1">
        <a:defRPr sz="2400" kern="1200">
          <a:solidFill>
            <a:schemeClr val="tx1"/>
          </a:solidFill>
          <a:latin typeface="+mn-lt"/>
          <a:ea typeface="+mn-ea"/>
          <a:cs typeface="+mn-cs"/>
        </a:defRPr>
      </a:lvl7pPr>
      <a:lvl8pPr marL="4266676" algn="l" defTabSz="609525" rtl="0" eaLnBrk="1" latinLnBrk="0" hangingPunct="1">
        <a:defRPr sz="2400" kern="1200">
          <a:solidFill>
            <a:schemeClr val="tx1"/>
          </a:solidFill>
          <a:latin typeface="+mn-lt"/>
          <a:ea typeface="+mn-ea"/>
          <a:cs typeface="+mn-cs"/>
        </a:defRPr>
      </a:lvl8pPr>
      <a:lvl9pPr marL="4876202" algn="l" defTabSz="609525"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p15:clr>
            <a:srgbClr val="F26B43"/>
          </p15:clr>
        </p15:guide>
        <p15:guide id="2" orient="horz" pos="756">
          <p15:clr>
            <a:srgbClr val="F26B43"/>
          </p15:clr>
        </p15:guide>
        <p15:guide id="3" pos="5472">
          <p15:clr>
            <a:srgbClr val="F26B43"/>
          </p15:clr>
        </p15:guide>
        <p15:guide id="4" pos="288">
          <p15:clr>
            <a:srgbClr val="F26B43"/>
          </p15:clr>
        </p15:guide>
        <p15:guide id="5" orient="horz" pos="1620">
          <p15:clr>
            <a:srgbClr val="F26B43"/>
          </p15:clr>
        </p15:guide>
        <p15:guide id="6" orient="horz" pos="2724">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3" Type="http://schemas.openxmlformats.org/officeDocument/2006/relationships/image" Target="../media/image12.jpe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5.sv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5.sv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hyperlink" Target="https://www.gs1.org/services/check-character-calculator" TargetMode="External"/><Relationship Id="rId4" Type="http://schemas.openxmlformats.org/officeDocument/2006/relationships/image" Target="../media/image49.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15.sv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32.sv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20.xml"/><Relationship Id="rId3" Type="http://schemas.openxmlformats.org/officeDocument/2006/relationships/image" Target="../media/image10.png"/><Relationship Id="rId7" Type="http://schemas.openxmlformats.org/officeDocument/2006/relationships/slide" Target="slide14.xml"/><Relationship Id="rId12" Type="http://schemas.openxmlformats.org/officeDocument/2006/relationships/slide" Target="slide19.xml"/><Relationship Id="rId2" Type="http://schemas.openxmlformats.org/officeDocument/2006/relationships/notesSlide" Target="../notesSlides/notesSlide12.xml"/><Relationship Id="rId16" Type="http://schemas.openxmlformats.org/officeDocument/2006/relationships/image" Target="../media/image15.svg"/><Relationship Id="rId1" Type="http://schemas.openxmlformats.org/officeDocument/2006/relationships/slideLayout" Target="../slideLayouts/slideLayout1.xml"/><Relationship Id="rId6" Type="http://schemas.openxmlformats.org/officeDocument/2006/relationships/image" Target="../media/image51.svg"/><Relationship Id="rId11" Type="http://schemas.openxmlformats.org/officeDocument/2006/relationships/slide" Target="slide18.xml"/><Relationship Id="rId5" Type="http://schemas.openxmlformats.org/officeDocument/2006/relationships/image" Target="../media/image50.png"/><Relationship Id="rId15" Type="http://schemas.openxmlformats.org/officeDocument/2006/relationships/image" Target="../media/image14.png"/><Relationship Id="rId10" Type="http://schemas.openxmlformats.org/officeDocument/2006/relationships/slide" Target="slide17.xml"/><Relationship Id="rId4" Type="http://schemas.openxmlformats.org/officeDocument/2006/relationships/slide" Target="slide13.xml"/><Relationship Id="rId9" Type="http://schemas.openxmlformats.org/officeDocument/2006/relationships/slide" Target="slide16.xml"/><Relationship Id="rId14" Type="http://schemas.openxmlformats.org/officeDocument/2006/relationships/slide" Target="slide21.xml"/></Relationships>
</file>

<file path=ppt/slides/_rels/slide13.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10.png"/><Relationship Id="rId7" Type="http://schemas.openxmlformats.org/officeDocument/2006/relationships/slide" Target="slide12.xm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52.png"/><Relationship Id="rId9" Type="http://schemas.openxmlformats.org/officeDocument/2006/relationships/image" Target="../media/image51.svg"/></Relationships>
</file>

<file path=ppt/slides/_rels/slide14.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image" Target="../media/image10.png"/><Relationship Id="rId7" Type="http://schemas.openxmlformats.org/officeDocument/2006/relationships/hyperlink" Target="https://www.gs1.org/services/check-character-calculator"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51.svg"/><Relationship Id="rId4" Type="http://schemas.openxmlformats.org/officeDocument/2006/relationships/image" Target="../media/image53.png"/><Relationship Id="rId9" Type="http://schemas.openxmlformats.org/officeDocument/2006/relationships/image" Target="../media/image50.png"/></Relationships>
</file>

<file path=ppt/slides/_rels/slide15.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10.png"/><Relationship Id="rId7" Type="http://schemas.openxmlformats.org/officeDocument/2006/relationships/slide" Target="slide12.xml"/><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54.jpeg"/><Relationship Id="rId9" Type="http://schemas.openxmlformats.org/officeDocument/2006/relationships/image" Target="../media/image51.svg"/></Relationships>
</file>

<file path=ppt/slides/_rels/slide16.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10.png"/><Relationship Id="rId7" Type="http://schemas.openxmlformats.org/officeDocument/2006/relationships/slide" Target="slide12.xml"/><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55.png"/><Relationship Id="rId9" Type="http://schemas.openxmlformats.org/officeDocument/2006/relationships/image" Target="../media/image51.svg"/></Relationships>
</file>

<file path=ppt/slides/_rels/slide17.xml.rels><?xml version="1.0" encoding="UTF-8" standalone="yes"?>
<Relationships xmlns="http://schemas.openxmlformats.org/package/2006/relationships"><Relationship Id="rId8" Type="http://schemas.openxmlformats.org/officeDocument/2006/relationships/image" Target="../media/image51.svg"/><Relationship Id="rId3" Type="http://schemas.openxmlformats.org/officeDocument/2006/relationships/image" Target="../media/image10.png"/><Relationship Id="rId7" Type="http://schemas.openxmlformats.org/officeDocument/2006/relationships/image" Target="../media/image50.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slide" Target="slide12.xml"/><Relationship Id="rId5" Type="http://schemas.openxmlformats.org/officeDocument/2006/relationships/image" Target="../media/image15.sv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image" Target="../media/image10.png"/><Relationship Id="rId7" Type="http://schemas.openxmlformats.org/officeDocument/2006/relationships/image" Target="../media/image15.sv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56.png"/><Relationship Id="rId10" Type="http://schemas.openxmlformats.org/officeDocument/2006/relationships/image" Target="../media/image51.svg"/><Relationship Id="rId4" Type="http://schemas.openxmlformats.org/officeDocument/2006/relationships/hyperlink" Target="https://www.gs1.org/industries/healthcare/standards" TargetMode="External"/><Relationship Id="rId9" Type="http://schemas.openxmlformats.org/officeDocument/2006/relationships/image" Target="../media/image50.png"/></Relationships>
</file>

<file path=ppt/slides/_rels/slide19.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10.png"/><Relationship Id="rId7" Type="http://schemas.openxmlformats.org/officeDocument/2006/relationships/slide" Target="slide12.xm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57.png"/><Relationship Id="rId9" Type="http://schemas.openxmlformats.org/officeDocument/2006/relationships/image" Target="../media/image51.svg"/></Relationships>
</file>

<file path=ppt/slides/_rels/slide2.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23.png"/><Relationship Id="rId7"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24.png"/></Relationships>
</file>

<file path=ppt/slides/_rels/slide20.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10.png"/><Relationship Id="rId7" Type="http://schemas.openxmlformats.org/officeDocument/2006/relationships/slide" Target="slide12.xml"/><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58.png"/><Relationship Id="rId9" Type="http://schemas.openxmlformats.org/officeDocument/2006/relationships/image" Target="../media/image51.svg"/></Relationships>
</file>

<file path=ppt/slides/_rels/slide21.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10.png"/><Relationship Id="rId7" Type="http://schemas.openxmlformats.org/officeDocument/2006/relationships/slide" Target="slide12.xml"/><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59.png"/><Relationship Id="rId9" Type="http://schemas.openxmlformats.org/officeDocument/2006/relationships/image" Target="../media/image51.svg"/></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15.sv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32.svg"/><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15.sv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0.png"/><Relationship Id="rId4" Type="http://schemas.openxmlformats.org/officeDocument/2006/relationships/hyperlink" Target="https://www.gs1.org/services/check-character-calculator"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15.sv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32.svg"/><Relationship Id="rId4" Type="http://schemas.openxmlformats.org/officeDocument/2006/relationships/image" Target="../media/image31.png"/></Relationships>
</file>

<file path=ppt/slides/_rels/slide3.xml.rels><?xml version="1.0" encoding="UTF-8" standalone="yes"?>
<Relationships xmlns="http://schemas.openxmlformats.org/package/2006/relationships"><Relationship Id="rId8" Type="http://schemas.openxmlformats.org/officeDocument/2006/relationships/image" Target="../media/image29.jpeg"/><Relationship Id="rId13" Type="http://schemas.openxmlformats.org/officeDocument/2006/relationships/image" Target="../media/image14.png"/><Relationship Id="rId3" Type="http://schemas.openxmlformats.org/officeDocument/2006/relationships/image" Target="../media/image10.png"/><Relationship Id="rId7" Type="http://schemas.openxmlformats.org/officeDocument/2006/relationships/image" Target="../media/image25.png"/><Relationship Id="rId12" Type="http://schemas.openxmlformats.org/officeDocument/2006/relationships/image" Target="../media/image32.sv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4.png"/><Relationship Id="rId11" Type="http://schemas.openxmlformats.org/officeDocument/2006/relationships/image" Target="../media/image31.png"/><Relationship Id="rId5" Type="http://schemas.openxmlformats.org/officeDocument/2006/relationships/image" Target="../media/image28.svg"/><Relationship Id="rId10" Type="http://schemas.openxmlformats.org/officeDocument/2006/relationships/image" Target="../media/image30.png"/><Relationship Id="rId4" Type="http://schemas.openxmlformats.org/officeDocument/2006/relationships/image" Target="../media/image27.png"/><Relationship Id="rId9" Type="http://schemas.openxmlformats.org/officeDocument/2006/relationships/image" Target="../media/image26.jpeg"/><Relationship Id="rId14" Type="http://schemas.openxmlformats.org/officeDocument/2006/relationships/image" Target="../media/image15.svg"/></Relationships>
</file>

<file path=ppt/slides/_rels/slide4.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15.svg"/><Relationship Id="rId18" Type="http://schemas.openxmlformats.org/officeDocument/2006/relationships/image" Target="../media/image40.png"/><Relationship Id="rId3" Type="http://schemas.openxmlformats.org/officeDocument/2006/relationships/image" Target="../media/image33.png"/><Relationship Id="rId7" Type="http://schemas.openxmlformats.org/officeDocument/2006/relationships/image" Target="../media/image10.png"/><Relationship Id="rId12" Type="http://schemas.openxmlformats.org/officeDocument/2006/relationships/image" Target="../media/image14.png"/><Relationship Id="rId17" Type="http://schemas.openxmlformats.org/officeDocument/2006/relationships/image" Target="../media/image39.png"/><Relationship Id="rId2" Type="http://schemas.openxmlformats.org/officeDocument/2006/relationships/notesSlide" Target="../notesSlides/notesSlide4.xml"/><Relationship Id="rId16" Type="http://schemas.openxmlformats.org/officeDocument/2006/relationships/image" Target="../media/image21.png"/><Relationship Id="rId1" Type="http://schemas.openxmlformats.org/officeDocument/2006/relationships/slideLayout" Target="../slideLayouts/slideLayout13.xml"/><Relationship Id="rId6" Type="http://schemas.openxmlformats.org/officeDocument/2006/relationships/image" Target="../media/image36.svg"/><Relationship Id="rId11" Type="http://schemas.openxmlformats.org/officeDocument/2006/relationships/image" Target="../media/image28.svg"/><Relationship Id="rId5" Type="http://schemas.openxmlformats.org/officeDocument/2006/relationships/image" Target="../media/image35.png"/><Relationship Id="rId15" Type="http://schemas.openxmlformats.org/officeDocument/2006/relationships/image" Target="../media/image19.png"/><Relationship Id="rId10" Type="http://schemas.openxmlformats.org/officeDocument/2006/relationships/image" Target="../media/image27.png"/><Relationship Id="rId4" Type="http://schemas.openxmlformats.org/officeDocument/2006/relationships/image" Target="../media/image34.svg"/><Relationship Id="rId9" Type="http://schemas.openxmlformats.org/officeDocument/2006/relationships/image" Target="../media/image38.svg"/><Relationship Id="rId14"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42.sv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41.png"/><Relationship Id="rId5" Type="http://schemas.openxmlformats.org/officeDocument/2006/relationships/image" Target="../media/image15.sv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s://www.gs1.org/voc/consumerProductVariant" TargetMode="External"/><Relationship Id="rId7" Type="http://schemas.openxmlformats.org/officeDocument/2006/relationships/image" Target="../media/image15.svg"/><Relationship Id="rId12" Type="http://schemas.openxmlformats.org/officeDocument/2006/relationships/image" Target="../media/image46.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4.png"/><Relationship Id="rId11" Type="http://schemas.openxmlformats.org/officeDocument/2006/relationships/image" Target="../media/image45.png"/><Relationship Id="rId5" Type="http://schemas.openxmlformats.org/officeDocument/2006/relationships/image" Target="../media/image28.svg"/><Relationship Id="rId10" Type="http://schemas.openxmlformats.org/officeDocument/2006/relationships/image" Target="../media/image44.png"/><Relationship Id="rId4" Type="http://schemas.openxmlformats.org/officeDocument/2006/relationships/image" Target="../media/image27.png"/><Relationship Id="rId9" Type="http://schemas.openxmlformats.org/officeDocument/2006/relationships/image" Target="../media/image43.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hyperlink" Target="https://www.gs1.org/services/check-character-calculator"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47.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5.sv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hyperlink" Target="https://www.gs1.org/standards/get-barcodes" TargetMode="External"/><Relationship Id="rId4" Type="http://schemas.openxmlformats.org/officeDocument/2006/relationships/image" Target="../media/image4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12A5098-E2D5-4AE7-882F-F33E7BA090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616"/>
            <a:ext cx="12192000" cy="6900616"/>
          </a:xfrm>
          <a:prstGeom prst="rect">
            <a:avLst/>
          </a:prstGeom>
        </p:spPr>
      </p:pic>
      <p:pic>
        <p:nvPicPr>
          <p:cNvPr id="33" name="Picture 32">
            <a:extLst>
              <a:ext uri="{FF2B5EF4-FFF2-40B4-BE49-F238E27FC236}">
                <a16:creationId xmlns:a16="http://schemas.microsoft.com/office/drawing/2014/main" id="{7F9D95E6-E791-4C7E-BEAB-219F4BD0CF29}"/>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66484" y="1865692"/>
            <a:ext cx="5308411" cy="2272491"/>
          </a:xfrm>
          <a:prstGeom prst="rect">
            <a:avLst/>
          </a:prstGeom>
        </p:spPr>
      </p:pic>
      <p:pic>
        <p:nvPicPr>
          <p:cNvPr id="32" name="Graphic 31">
            <a:extLst>
              <a:ext uri="{FF2B5EF4-FFF2-40B4-BE49-F238E27FC236}">
                <a16:creationId xmlns:a16="http://schemas.microsoft.com/office/drawing/2014/main" id="{041692D5-B30E-4718-A7F7-821560B768B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77966" y="944242"/>
            <a:ext cx="866841" cy="707160"/>
          </a:xfrm>
          <a:prstGeom prst="rect">
            <a:avLst/>
          </a:prstGeom>
        </p:spPr>
      </p:pic>
      <p:sp>
        <p:nvSpPr>
          <p:cNvPr id="34" name="TextBox 33">
            <a:extLst>
              <a:ext uri="{FF2B5EF4-FFF2-40B4-BE49-F238E27FC236}">
                <a16:creationId xmlns:a16="http://schemas.microsoft.com/office/drawing/2014/main" id="{B1EF3C22-F07B-417B-B041-8E7408C9EF45}"/>
              </a:ext>
            </a:extLst>
          </p:cNvPr>
          <p:cNvSpPr txBox="1"/>
          <p:nvPr/>
        </p:nvSpPr>
        <p:spPr>
          <a:xfrm>
            <a:off x="903103" y="2154541"/>
            <a:ext cx="5482346" cy="1354217"/>
          </a:xfrm>
          <a:prstGeom prst="rect">
            <a:avLst/>
          </a:prstGeom>
          <a:noFill/>
        </p:spPr>
        <p:txBody>
          <a:bodyPr wrap="square" lIns="91440" tIns="45720" rIns="91440" bIns="45720" rtlCol="0" anchor="t">
            <a:spAutoFit/>
          </a:bodyPr>
          <a:lstStyle/>
          <a:p>
            <a:r>
              <a:rPr lang="en-US" sz="3400" b="1">
                <a:solidFill>
                  <a:srgbClr val="002D6C"/>
                </a:solidFill>
                <a:latin typeface="Verdana"/>
                <a:ea typeface="Verdana"/>
              </a:rPr>
              <a:t>Groups of Related Trade Items</a:t>
            </a:r>
            <a:endParaRPr lang="en-US" sz="3400"/>
          </a:p>
          <a:p>
            <a:r>
              <a:rPr lang="en-US" sz="1400" b="1">
                <a:solidFill>
                  <a:srgbClr val="58595B"/>
                </a:solidFill>
                <a:latin typeface="Verdana"/>
                <a:ea typeface="Verdana"/>
              </a:rPr>
              <a:t>– Trade Item Groupings</a:t>
            </a:r>
          </a:p>
        </p:txBody>
      </p:sp>
      <p:sp>
        <p:nvSpPr>
          <p:cNvPr id="18" name="Oval 17">
            <a:extLst>
              <a:ext uri="{FF2B5EF4-FFF2-40B4-BE49-F238E27FC236}">
                <a16:creationId xmlns:a16="http://schemas.microsoft.com/office/drawing/2014/main" id="{C6A9C02D-B38F-48D2-BDEE-166AE7B544D4}"/>
              </a:ext>
            </a:extLst>
          </p:cNvPr>
          <p:cNvSpPr/>
          <p:nvPr/>
        </p:nvSpPr>
        <p:spPr>
          <a:xfrm>
            <a:off x="7004797" y="651901"/>
            <a:ext cx="1788330" cy="17883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9" name="Oval 38">
            <a:extLst>
              <a:ext uri="{FF2B5EF4-FFF2-40B4-BE49-F238E27FC236}">
                <a16:creationId xmlns:a16="http://schemas.microsoft.com/office/drawing/2014/main" id="{52725737-1470-420B-9172-B0C2AF787E17}"/>
              </a:ext>
            </a:extLst>
          </p:cNvPr>
          <p:cNvSpPr/>
          <p:nvPr/>
        </p:nvSpPr>
        <p:spPr>
          <a:xfrm>
            <a:off x="9208703" y="1407787"/>
            <a:ext cx="1999904" cy="1999905"/>
          </a:xfrm>
          <a:prstGeom prst="ellipse">
            <a:avLst/>
          </a:prstGeom>
          <a:solidFill>
            <a:srgbClr val="FEEC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3" name="Rectangle 52">
            <a:extLst>
              <a:ext uri="{FF2B5EF4-FFF2-40B4-BE49-F238E27FC236}">
                <a16:creationId xmlns:a16="http://schemas.microsoft.com/office/drawing/2014/main" id="{59208F0B-C71E-4E22-81C5-02601AA2E830}"/>
              </a:ext>
            </a:extLst>
          </p:cNvPr>
          <p:cNvSpPr/>
          <p:nvPr/>
        </p:nvSpPr>
        <p:spPr>
          <a:xfrm>
            <a:off x="5318685" y="5169018"/>
            <a:ext cx="6311661" cy="139257"/>
          </a:xfrm>
          <a:prstGeom prst="rect">
            <a:avLst/>
          </a:prstGeom>
          <a:solidFill>
            <a:srgbClr val="BCBE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55" name="Picture 54" descr="A screen shot of a clothing store&#10;&#10;Description automatically generated">
            <a:extLst>
              <a:ext uri="{FF2B5EF4-FFF2-40B4-BE49-F238E27FC236}">
                <a16:creationId xmlns:a16="http://schemas.microsoft.com/office/drawing/2014/main" id="{005B21EF-68D7-490B-9480-52D5C902696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08012" y="3386385"/>
            <a:ext cx="3363305" cy="1782397"/>
          </a:xfrm>
          <a:prstGeom prst="rect">
            <a:avLst/>
          </a:prstGeom>
        </p:spPr>
      </p:pic>
      <p:sp>
        <p:nvSpPr>
          <p:cNvPr id="58" name="Oval 57">
            <a:extLst>
              <a:ext uri="{FF2B5EF4-FFF2-40B4-BE49-F238E27FC236}">
                <a16:creationId xmlns:a16="http://schemas.microsoft.com/office/drawing/2014/main" id="{C90C47C4-E417-441F-82AF-51E5CA6C7339}"/>
              </a:ext>
            </a:extLst>
          </p:cNvPr>
          <p:cNvSpPr/>
          <p:nvPr/>
        </p:nvSpPr>
        <p:spPr>
          <a:xfrm>
            <a:off x="10106161" y="4138183"/>
            <a:ext cx="1398664" cy="139866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66" name="Picture 65" descr="A blue and black rectangular sign with numbers&#10;&#10;Description automatically generated">
            <a:extLst>
              <a:ext uri="{FF2B5EF4-FFF2-40B4-BE49-F238E27FC236}">
                <a16:creationId xmlns:a16="http://schemas.microsoft.com/office/drawing/2014/main" id="{F2791C48-D738-4233-92D3-82AD4FA58C4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598417" y="4082979"/>
            <a:ext cx="763075" cy="1309650"/>
          </a:xfrm>
          <a:prstGeom prst="rect">
            <a:avLst/>
          </a:prstGeom>
        </p:spPr>
      </p:pic>
      <p:pic>
        <p:nvPicPr>
          <p:cNvPr id="64" name="Picture 63" descr="A blue and white rectangular object with numbers&#10;&#10;Description automatically generated">
            <a:extLst>
              <a:ext uri="{FF2B5EF4-FFF2-40B4-BE49-F238E27FC236}">
                <a16:creationId xmlns:a16="http://schemas.microsoft.com/office/drawing/2014/main" id="{C1702295-1799-4F68-B3B3-29D1F5E2F08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139279" y="4386713"/>
            <a:ext cx="583377" cy="1005916"/>
          </a:xfrm>
          <a:prstGeom prst="rect">
            <a:avLst/>
          </a:prstGeom>
        </p:spPr>
      </p:pic>
      <p:sp>
        <p:nvSpPr>
          <p:cNvPr id="23" name="Oval 22">
            <a:extLst>
              <a:ext uri="{FF2B5EF4-FFF2-40B4-BE49-F238E27FC236}">
                <a16:creationId xmlns:a16="http://schemas.microsoft.com/office/drawing/2014/main" id="{D0B5ACF0-6CCB-45A0-897B-17F8FF23C9E3}"/>
              </a:ext>
            </a:extLst>
          </p:cNvPr>
          <p:cNvSpPr/>
          <p:nvPr/>
        </p:nvSpPr>
        <p:spPr>
          <a:xfrm>
            <a:off x="6868723" y="1352225"/>
            <a:ext cx="1658827" cy="1658827"/>
          </a:xfrm>
          <a:prstGeom prst="ellipse">
            <a:avLst/>
          </a:prstGeom>
          <a:solidFill>
            <a:srgbClr val="EAE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nvGrpSpPr>
          <p:cNvPr id="4" name="Group 3">
            <a:extLst>
              <a:ext uri="{FF2B5EF4-FFF2-40B4-BE49-F238E27FC236}">
                <a16:creationId xmlns:a16="http://schemas.microsoft.com/office/drawing/2014/main" id="{BCF54DF7-C35A-4CCE-9E3A-7BEF88366A8F}"/>
              </a:ext>
            </a:extLst>
          </p:cNvPr>
          <p:cNvGrpSpPr/>
          <p:nvPr/>
        </p:nvGrpSpPr>
        <p:grpSpPr>
          <a:xfrm>
            <a:off x="6839790" y="1384143"/>
            <a:ext cx="1683687" cy="1601181"/>
            <a:chOff x="6839790" y="1384143"/>
            <a:chExt cx="1683687" cy="1601181"/>
          </a:xfrm>
        </p:grpSpPr>
        <p:pic>
          <p:nvPicPr>
            <p:cNvPr id="15" name="Picture 14">
              <a:extLst>
                <a:ext uri="{FF2B5EF4-FFF2-40B4-BE49-F238E27FC236}">
                  <a16:creationId xmlns:a16="http://schemas.microsoft.com/office/drawing/2014/main" id="{9A64DCAD-7077-4C81-BA3E-F767108FD1E7}"/>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7169546" y="1384143"/>
              <a:ext cx="840369" cy="1535637"/>
            </a:xfrm>
            <a:prstGeom prst="rect">
              <a:avLst/>
            </a:prstGeom>
          </p:spPr>
        </p:pic>
        <p:pic>
          <p:nvPicPr>
            <p:cNvPr id="13" name="Picture 12">
              <a:extLst>
                <a:ext uri="{FF2B5EF4-FFF2-40B4-BE49-F238E27FC236}">
                  <a16:creationId xmlns:a16="http://schemas.microsoft.com/office/drawing/2014/main" id="{D1F3B368-4453-47C4-96F8-A07056A444E5}"/>
                </a:ext>
              </a:extLst>
            </p:cNvPr>
            <p:cNvPicPr>
              <a:picLocks noChangeAspect="1"/>
            </p:cNvPicPr>
            <p:nvPr/>
          </p:nvPicPr>
          <p:blipFill>
            <a:blip r:embed="rId11">
              <a:extLst>
                <a:ext uri="{28A0092B-C50C-407E-A947-70E740481C1C}">
                  <a14:useLocalDpi xmlns:a14="http://schemas.microsoft.com/office/drawing/2010/main" val="0"/>
                </a:ext>
              </a:extLst>
            </a:blip>
            <a:srcRect/>
            <a:stretch/>
          </p:blipFill>
          <p:spPr>
            <a:xfrm>
              <a:off x="6839790" y="1809946"/>
              <a:ext cx="647848" cy="1175378"/>
            </a:xfrm>
            <a:prstGeom prst="rect">
              <a:avLst/>
            </a:prstGeom>
          </p:spPr>
        </p:pic>
        <p:pic>
          <p:nvPicPr>
            <p:cNvPr id="21" name="Picture 20">
              <a:extLst>
                <a:ext uri="{FF2B5EF4-FFF2-40B4-BE49-F238E27FC236}">
                  <a16:creationId xmlns:a16="http://schemas.microsoft.com/office/drawing/2014/main" id="{7083C27C-DCD9-470B-8372-2558033A85A6}"/>
                </a:ext>
              </a:extLst>
            </p:cNvPr>
            <p:cNvPicPr>
              <a:picLocks noChangeAspect="1"/>
            </p:cNvPicPr>
            <p:nvPr/>
          </p:nvPicPr>
          <p:blipFill>
            <a:blip r:embed="rId12">
              <a:extLst>
                <a:ext uri="{28A0092B-C50C-407E-A947-70E740481C1C}">
                  <a14:useLocalDpi xmlns:a14="http://schemas.microsoft.com/office/drawing/2010/main" val="0"/>
                </a:ext>
              </a:extLst>
            </a:blip>
            <a:srcRect/>
            <a:stretch/>
          </p:blipFill>
          <p:spPr>
            <a:xfrm>
              <a:off x="7876981" y="1785612"/>
              <a:ext cx="646496" cy="1181366"/>
            </a:xfrm>
            <a:prstGeom prst="rect">
              <a:avLst/>
            </a:prstGeom>
          </p:spPr>
        </p:pic>
      </p:grpSp>
      <p:pic>
        <p:nvPicPr>
          <p:cNvPr id="5" name="Picture 4" descr="A group of purple shirts with letters and tags&#10;&#10;Description automatically generated">
            <a:extLst>
              <a:ext uri="{FF2B5EF4-FFF2-40B4-BE49-F238E27FC236}">
                <a16:creationId xmlns:a16="http://schemas.microsoft.com/office/drawing/2014/main" id="{8CE7E944-9ABE-4419-8ED2-2595E802A7F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828373" y="1604956"/>
            <a:ext cx="2674428" cy="2024071"/>
          </a:xfrm>
          <a:prstGeom prst="rect">
            <a:avLst/>
          </a:prstGeom>
        </p:spPr>
      </p:pic>
    </p:spTree>
    <p:extLst>
      <p:ext uri="{BB962C8B-B14F-4D97-AF65-F5344CB8AC3E}">
        <p14:creationId xmlns:p14="http://schemas.microsoft.com/office/powerpoint/2010/main" val="2458406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DC43B227-9707-4D5F-A48D-76C163423667}"/>
              </a:ext>
            </a:extLst>
          </p:cNvPr>
          <p:cNvGrpSpPr/>
          <p:nvPr/>
        </p:nvGrpSpPr>
        <p:grpSpPr>
          <a:xfrm>
            <a:off x="11513263" y="111577"/>
            <a:ext cx="565043" cy="565043"/>
            <a:chOff x="8219656" y="21146"/>
            <a:chExt cx="794228" cy="794228"/>
          </a:xfrm>
        </p:grpSpPr>
        <p:sp>
          <p:nvSpPr>
            <p:cNvPr id="27" name="Oval 26">
              <a:extLst>
                <a:ext uri="{FF2B5EF4-FFF2-40B4-BE49-F238E27FC236}">
                  <a16:creationId xmlns:a16="http://schemas.microsoft.com/office/drawing/2014/main" id="{BD37E2EC-E3F2-4D14-9FC0-F31DA85311CA}"/>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endParaRPr lang="en-IN" sz="2389">
                <a:solidFill>
                  <a:prstClr val="white"/>
                </a:solidFill>
                <a:latin typeface="Calibri" panose="020F0502020204030204"/>
              </a:endParaRPr>
            </a:p>
          </p:txBody>
        </p:sp>
        <p:sp>
          <p:nvSpPr>
            <p:cNvPr id="31" name="Rectangle 30">
              <a:extLst>
                <a:ext uri="{FF2B5EF4-FFF2-40B4-BE49-F238E27FC236}">
                  <a16:creationId xmlns:a16="http://schemas.microsoft.com/office/drawing/2014/main" id="{10A071D4-E793-47D2-9EF1-222FDB21FB76}"/>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6963"/>
              <a:endParaRPr lang="en-GB" sz="2389">
                <a:solidFill>
                  <a:prstClr val="white"/>
                </a:solidFill>
                <a:latin typeface="Calibri" panose="020F0502020204030204"/>
              </a:endParaRPr>
            </a:p>
          </p:txBody>
        </p:sp>
      </p:grpSp>
      <p:pic>
        <p:nvPicPr>
          <p:cNvPr id="4" name="Picture 3">
            <a:extLst>
              <a:ext uri="{FF2B5EF4-FFF2-40B4-BE49-F238E27FC236}">
                <a16:creationId xmlns:a16="http://schemas.microsoft.com/office/drawing/2014/main" id="{663DD943-3222-EEE4-1C29-BDE59CE0EF82}"/>
              </a:ext>
            </a:extLst>
          </p:cNvPr>
          <p:cNvPicPr>
            <a:picLocks noChangeAspect="1"/>
          </p:cNvPicPr>
          <p:nvPr/>
        </p:nvPicPr>
        <p:blipFill>
          <a:blip r:embed="rId4"/>
          <a:stretch>
            <a:fillRect/>
          </a:stretch>
        </p:blipFill>
        <p:spPr>
          <a:xfrm>
            <a:off x="183752" y="2318952"/>
            <a:ext cx="7377704" cy="3011053"/>
          </a:xfrm>
          <a:prstGeom prst="rect">
            <a:avLst/>
          </a:prstGeom>
        </p:spPr>
      </p:pic>
      <p:sp>
        <p:nvSpPr>
          <p:cNvPr id="9" name="TextBox 8">
            <a:extLst>
              <a:ext uri="{FF2B5EF4-FFF2-40B4-BE49-F238E27FC236}">
                <a16:creationId xmlns:a16="http://schemas.microsoft.com/office/drawing/2014/main" id="{BF8BAFA7-40B9-B15A-8119-0867F5411E0A}"/>
              </a:ext>
            </a:extLst>
          </p:cNvPr>
          <p:cNvSpPr txBox="1"/>
          <p:nvPr/>
        </p:nvSpPr>
        <p:spPr>
          <a:xfrm>
            <a:off x="183752" y="1859520"/>
            <a:ext cx="6138808" cy="369332"/>
          </a:xfrm>
          <a:prstGeom prst="rect">
            <a:avLst/>
          </a:prstGeom>
          <a:noFill/>
        </p:spPr>
        <p:txBody>
          <a:bodyPr wrap="square">
            <a:spAutoFit/>
          </a:bodyPr>
          <a:lstStyle/>
          <a:p>
            <a:r>
              <a:rPr lang="en-US">
                <a:solidFill>
                  <a:srgbClr val="0095DA"/>
                </a:solidFill>
                <a:latin typeface="Verdana" panose="020B0604030504040204" pitchFamily="34" charset="0"/>
                <a:ea typeface="Verdana" panose="020B0604030504040204" pitchFamily="34" charset="0"/>
                <a:hlinkClick r:id="rId5">
                  <a:extLst>
                    <a:ext uri="{A12FA001-AC4F-418D-AE19-62706E023703}">
                      <ahyp:hlinkClr xmlns:ahyp="http://schemas.microsoft.com/office/drawing/2018/hyperlinkcolor" val="tx"/>
                    </a:ext>
                  </a:extLst>
                </a:hlinkClick>
              </a:rPr>
              <a:t>Use the online tool to generate or check your GMN</a:t>
            </a:r>
          </a:p>
        </p:txBody>
      </p:sp>
      <p:graphicFrame>
        <p:nvGraphicFramePr>
          <p:cNvPr id="10" name="Table 9">
            <a:extLst>
              <a:ext uri="{FF2B5EF4-FFF2-40B4-BE49-F238E27FC236}">
                <a16:creationId xmlns:a16="http://schemas.microsoft.com/office/drawing/2014/main" id="{72431222-7796-E7D4-19E2-65C5EE26F470}"/>
              </a:ext>
            </a:extLst>
          </p:cNvPr>
          <p:cNvGraphicFramePr>
            <a:graphicFrameLocks noGrp="1"/>
          </p:cNvGraphicFramePr>
          <p:nvPr>
            <p:extLst>
              <p:ext uri="{D42A27DB-BD31-4B8C-83A1-F6EECF244321}">
                <p14:modId xmlns:p14="http://schemas.microsoft.com/office/powerpoint/2010/main" val="2023303757"/>
              </p:ext>
            </p:extLst>
          </p:nvPr>
        </p:nvGraphicFramePr>
        <p:xfrm>
          <a:off x="7307064" y="1780139"/>
          <a:ext cx="4637390" cy="3546922"/>
        </p:xfrm>
        <a:graphic>
          <a:graphicData uri="http://schemas.openxmlformats.org/drawingml/2006/table">
            <a:tbl>
              <a:tblPr firstRow="1" bandRow="1">
                <a:tableStyleId>{5C22544A-7EE6-4342-B048-85BDC9FD1C3A}</a:tableStyleId>
              </a:tblPr>
              <a:tblGrid>
                <a:gridCol w="2318695">
                  <a:extLst>
                    <a:ext uri="{9D8B030D-6E8A-4147-A177-3AD203B41FA5}">
                      <a16:colId xmlns:a16="http://schemas.microsoft.com/office/drawing/2014/main" val="606948806"/>
                    </a:ext>
                  </a:extLst>
                </a:gridCol>
                <a:gridCol w="2318695">
                  <a:extLst>
                    <a:ext uri="{9D8B030D-6E8A-4147-A177-3AD203B41FA5}">
                      <a16:colId xmlns:a16="http://schemas.microsoft.com/office/drawing/2014/main" val="3159094179"/>
                    </a:ext>
                  </a:extLst>
                </a:gridCol>
              </a:tblGrid>
              <a:tr h="498922">
                <a:tc gridSpan="2">
                  <a:txBody>
                    <a:bodyPr/>
                    <a:lstStyle/>
                    <a:p>
                      <a:r>
                        <a:rPr lang="en-US" sz="1600">
                          <a:latin typeface="Verdana" panose="020B0604030504040204" pitchFamily="34" charset="0"/>
                          <a:ea typeface="Verdana" panose="020B0604030504040204" pitchFamily="34" charset="0"/>
                        </a:rPr>
                        <a:t>Global Model Number :  </a:t>
                      </a:r>
                    </a:p>
                  </a:txBody>
                  <a:tcPr anchor="ctr">
                    <a:solidFill>
                      <a:srgbClr val="002D6C"/>
                    </a:solidFill>
                  </a:tcPr>
                </a:tc>
                <a:tc hMerge="1">
                  <a:txBody>
                    <a:bodyPr/>
                    <a:lstStyle/>
                    <a:p>
                      <a:endParaRPr lang="en-US"/>
                    </a:p>
                  </a:txBody>
                  <a:tcPr/>
                </a:tc>
                <a:extLst>
                  <a:ext uri="{0D108BD9-81ED-4DB2-BD59-A6C34878D82A}">
                    <a16:rowId xmlns:a16="http://schemas.microsoft.com/office/drawing/2014/main" val="72695626"/>
                  </a:ext>
                </a:extLst>
              </a:tr>
              <a:tr h="332467">
                <a:tc>
                  <a:txBody>
                    <a:bodyPr/>
                    <a:lstStyle/>
                    <a:p>
                      <a:r>
                        <a:rPr lang="en-US" sz="1600" dirty="0">
                          <a:latin typeface="Verdana" panose="020B0604030504040204" pitchFamily="34" charset="0"/>
                          <a:ea typeface="Verdana" panose="020B0604030504040204" pitchFamily="34" charset="0"/>
                        </a:rPr>
                        <a:t>GS1 Company Prefix</a:t>
                      </a:r>
                    </a:p>
                  </a:txBody>
                  <a:tcPr anchor="ctr">
                    <a:solidFill>
                      <a:srgbClr val="002D6C">
                        <a:alpha val="20000"/>
                      </a:srgbClr>
                    </a:solidFill>
                  </a:tcPr>
                </a:tc>
                <a:tc>
                  <a:txBody>
                    <a:bodyPr/>
                    <a:lstStyle/>
                    <a:p>
                      <a:r>
                        <a:rPr lang="en-GB" sz="1600" dirty="0">
                          <a:solidFill>
                            <a:schemeClr val="tx1"/>
                          </a:solidFill>
                          <a:latin typeface="Verdana" panose="020B0604030504040204" pitchFamily="34" charset="0"/>
                          <a:ea typeface="Verdana" panose="020B0604030504040204" pitchFamily="34" charset="0"/>
                        </a:rPr>
                        <a:t>542500003</a:t>
                      </a:r>
                      <a:endParaRPr lang="en-US" sz="1600" dirty="0">
                        <a:solidFill>
                          <a:schemeClr val="tx1"/>
                        </a:solidFill>
                        <a:latin typeface="Verdana" panose="020B0604030504040204" pitchFamily="34" charset="0"/>
                        <a:ea typeface="Verdana" panose="020B0604030504040204" pitchFamily="34" charset="0"/>
                      </a:endParaRPr>
                    </a:p>
                  </a:txBody>
                  <a:tcPr anchor="ctr">
                    <a:solidFill>
                      <a:srgbClr val="002D6C">
                        <a:alpha val="20000"/>
                      </a:srgbClr>
                    </a:solidFill>
                  </a:tcPr>
                </a:tc>
                <a:extLst>
                  <a:ext uri="{0D108BD9-81ED-4DB2-BD59-A6C34878D82A}">
                    <a16:rowId xmlns:a16="http://schemas.microsoft.com/office/drawing/2014/main" val="2738814508"/>
                  </a:ext>
                </a:extLst>
              </a:tr>
              <a:tr h="332467">
                <a:tc>
                  <a:txBody>
                    <a:bodyPr/>
                    <a:lstStyle/>
                    <a:p>
                      <a:r>
                        <a:rPr lang="en-US" sz="1600">
                          <a:latin typeface="Verdana" panose="020B0604030504040204" pitchFamily="34" charset="0"/>
                          <a:ea typeface="Verdana" panose="020B0604030504040204" pitchFamily="34" charset="0"/>
                        </a:rPr>
                        <a:t>Internal number or model reference (determined by brand owner/GTIN allocator)</a:t>
                      </a:r>
                    </a:p>
                  </a:txBody>
                  <a:tcPr anchor="ctr">
                    <a:solidFill>
                      <a:srgbClr val="002D6C">
                        <a:alpha val="10196"/>
                      </a:srgbClr>
                    </a:solidFill>
                  </a:tcPr>
                </a:tc>
                <a:tc>
                  <a:txBody>
                    <a:bodyPr/>
                    <a:lstStyle/>
                    <a:p>
                      <a:r>
                        <a:rPr lang="en-US" sz="1600" dirty="0">
                          <a:latin typeface="Verdana" panose="020B0604030504040204" pitchFamily="34" charset="0"/>
                          <a:ea typeface="Verdana" panose="020B0604030504040204" pitchFamily="34" charset="0"/>
                        </a:rPr>
                        <a:t>1304045</a:t>
                      </a:r>
                    </a:p>
                  </a:txBody>
                  <a:tcPr anchor="ctr">
                    <a:solidFill>
                      <a:srgbClr val="002D6C">
                        <a:alpha val="10196"/>
                      </a:srgbClr>
                    </a:solidFill>
                  </a:tcPr>
                </a:tc>
                <a:extLst>
                  <a:ext uri="{0D108BD9-81ED-4DB2-BD59-A6C34878D82A}">
                    <a16:rowId xmlns:a16="http://schemas.microsoft.com/office/drawing/2014/main" val="45296782"/>
                  </a:ext>
                </a:extLst>
              </a:tr>
              <a:tr h="332467">
                <a:tc>
                  <a:txBody>
                    <a:bodyPr/>
                    <a:lstStyle/>
                    <a:p>
                      <a:r>
                        <a:rPr lang="en-US" sz="1600">
                          <a:latin typeface="Verdana" panose="020B0604030504040204" pitchFamily="34" charset="0"/>
                          <a:ea typeface="Verdana" panose="020B0604030504040204" pitchFamily="34" charset="0"/>
                        </a:rPr>
                        <a:t>Check character pair (calculated)</a:t>
                      </a:r>
                    </a:p>
                  </a:txBody>
                  <a:tcPr anchor="ctr">
                    <a:solidFill>
                      <a:srgbClr val="002D6C">
                        <a:alpha val="20000"/>
                      </a:srgbClr>
                    </a:solidFill>
                  </a:tcPr>
                </a:tc>
                <a:tc>
                  <a:txBody>
                    <a:bodyPr/>
                    <a:lstStyle/>
                    <a:p>
                      <a:r>
                        <a:rPr lang="en-US" sz="1600" dirty="0">
                          <a:latin typeface="Verdana" panose="020B0604030504040204" pitchFamily="34" charset="0"/>
                          <a:ea typeface="Verdana" panose="020B0604030504040204" pitchFamily="34" charset="0"/>
                        </a:rPr>
                        <a:t>RM</a:t>
                      </a:r>
                    </a:p>
                  </a:txBody>
                  <a:tcPr anchor="ctr">
                    <a:solidFill>
                      <a:srgbClr val="002D6C">
                        <a:alpha val="20000"/>
                      </a:srgbClr>
                    </a:solidFill>
                  </a:tcPr>
                </a:tc>
                <a:extLst>
                  <a:ext uri="{0D108BD9-81ED-4DB2-BD59-A6C34878D82A}">
                    <a16:rowId xmlns:a16="http://schemas.microsoft.com/office/drawing/2014/main" val="3719096974"/>
                  </a:ext>
                </a:extLst>
              </a:tr>
              <a:tr h="332467">
                <a:tc>
                  <a:txBody>
                    <a:bodyPr/>
                    <a:lstStyle/>
                    <a:p>
                      <a:r>
                        <a:rPr lang="en-US" sz="1600" b="1">
                          <a:solidFill>
                            <a:srgbClr val="F05587"/>
                          </a:solidFill>
                          <a:latin typeface="Verdana" panose="020B0604030504040204" pitchFamily="34" charset="0"/>
                          <a:ea typeface="Verdana" panose="020B0604030504040204" pitchFamily="34" charset="0"/>
                        </a:rPr>
                        <a:t>=&gt; Generate your Global Model Number</a:t>
                      </a:r>
                    </a:p>
                  </a:txBody>
                  <a:tcPr anchor="ctr">
                    <a:solidFill>
                      <a:srgbClr val="002D6C">
                        <a:alpha val="10196"/>
                      </a:srgbClr>
                    </a:solidFill>
                  </a:tcPr>
                </a:tc>
                <a:tc>
                  <a:txBody>
                    <a:bodyPr/>
                    <a:lstStyle/>
                    <a:p>
                      <a:pPr marL="0" marR="0" lvl="0" indent="0" algn="l" defTabSz="910476" rtl="0" eaLnBrk="1" fontAlgn="auto" latinLnBrk="0" hangingPunct="1">
                        <a:lnSpc>
                          <a:spcPct val="100000"/>
                        </a:lnSpc>
                        <a:spcBef>
                          <a:spcPts val="0"/>
                        </a:spcBef>
                        <a:spcAft>
                          <a:spcPts val="0"/>
                        </a:spcAft>
                        <a:buClrTx/>
                        <a:buSzTx/>
                        <a:buFontTx/>
                        <a:buNone/>
                        <a:tabLst/>
                        <a:defRPr/>
                      </a:pPr>
                      <a:r>
                        <a:rPr lang="en-US" sz="1600" b="1" dirty="0">
                          <a:solidFill>
                            <a:srgbClr val="F05587"/>
                          </a:solidFill>
                          <a:latin typeface="Verdana" panose="020B0604030504040204" pitchFamily="34" charset="0"/>
                          <a:ea typeface="Verdana" panose="020B0604030504040204" pitchFamily="34" charset="0"/>
                        </a:rPr>
                        <a:t>542500003134045RM</a:t>
                      </a:r>
                    </a:p>
                    <a:p>
                      <a:endParaRPr lang="en-US" sz="1600" dirty="0">
                        <a:latin typeface="Verdana" panose="020B0604030504040204" pitchFamily="34" charset="0"/>
                        <a:ea typeface="Verdana" panose="020B0604030504040204" pitchFamily="34" charset="0"/>
                      </a:endParaRPr>
                    </a:p>
                  </a:txBody>
                  <a:tcPr anchor="ctr">
                    <a:solidFill>
                      <a:srgbClr val="002D6C">
                        <a:alpha val="10196"/>
                      </a:srgbClr>
                    </a:solidFill>
                  </a:tcPr>
                </a:tc>
                <a:extLst>
                  <a:ext uri="{0D108BD9-81ED-4DB2-BD59-A6C34878D82A}">
                    <a16:rowId xmlns:a16="http://schemas.microsoft.com/office/drawing/2014/main" val="3264061023"/>
                  </a:ext>
                </a:extLst>
              </a:tr>
            </a:tbl>
          </a:graphicData>
        </a:graphic>
      </p:graphicFrame>
      <p:sp>
        <p:nvSpPr>
          <p:cNvPr id="17" name="Rectangle 16">
            <a:extLst>
              <a:ext uri="{FF2B5EF4-FFF2-40B4-BE49-F238E27FC236}">
                <a16:creationId xmlns:a16="http://schemas.microsoft.com/office/drawing/2014/main" id="{0DF08721-CAF5-4074-B8ED-4D4872A55DF3}"/>
              </a:ext>
            </a:extLst>
          </p:cNvPr>
          <p:cNvSpPr/>
          <p:nvPr/>
        </p:nvSpPr>
        <p:spPr>
          <a:xfrm>
            <a:off x="26343" y="682963"/>
            <a:ext cx="6795107" cy="60695"/>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endParaRPr lang="en-GB" sz="2389">
              <a:solidFill>
                <a:prstClr val="white"/>
              </a:solidFill>
              <a:latin typeface="Calibri" panose="020F0502020204030204"/>
            </a:endParaRPr>
          </a:p>
        </p:txBody>
      </p:sp>
      <p:sp>
        <p:nvSpPr>
          <p:cNvPr id="18" name="TextBox 17">
            <a:extLst>
              <a:ext uri="{FF2B5EF4-FFF2-40B4-BE49-F238E27FC236}">
                <a16:creationId xmlns:a16="http://schemas.microsoft.com/office/drawing/2014/main" id="{2E135DDD-E0BE-4CC2-87D4-91947865CC08}"/>
              </a:ext>
            </a:extLst>
          </p:cNvPr>
          <p:cNvSpPr txBox="1"/>
          <p:nvPr/>
        </p:nvSpPr>
        <p:spPr>
          <a:xfrm>
            <a:off x="183752" y="192645"/>
            <a:ext cx="11329509" cy="400110"/>
          </a:xfrm>
          <a:prstGeom prst="rect">
            <a:avLst/>
          </a:prstGeom>
          <a:noFill/>
        </p:spPr>
        <p:txBody>
          <a:bodyPr wrap="square" lIns="91440" tIns="45720" rIns="91440" bIns="45720" rtlCol="0" anchor="t">
            <a:spAutoFit/>
          </a:bodyPr>
          <a:lstStyle/>
          <a:p>
            <a:pPr defTabSz="606963"/>
            <a:r>
              <a:rPr lang="en-GB" sz="2000" b="1">
                <a:solidFill>
                  <a:srgbClr val="002D6C"/>
                </a:solidFill>
                <a:latin typeface="Verdana"/>
                <a:ea typeface="Verdana"/>
              </a:rPr>
              <a:t>Creating a Global Model Number – Step 2</a:t>
            </a:r>
          </a:p>
        </p:txBody>
      </p:sp>
      <p:sp>
        <p:nvSpPr>
          <p:cNvPr id="21" name="TextBox 20">
            <a:extLst>
              <a:ext uri="{FF2B5EF4-FFF2-40B4-BE49-F238E27FC236}">
                <a16:creationId xmlns:a16="http://schemas.microsoft.com/office/drawing/2014/main" id="{38E79815-C4DC-4233-A58D-A473135D712B}"/>
              </a:ext>
            </a:extLst>
          </p:cNvPr>
          <p:cNvSpPr txBox="1"/>
          <p:nvPr/>
        </p:nvSpPr>
        <p:spPr>
          <a:xfrm>
            <a:off x="87188" y="815153"/>
            <a:ext cx="11748641" cy="830997"/>
          </a:xfrm>
          <a:prstGeom prst="rect">
            <a:avLst/>
          </a:prstGeom>
          <a:noFill/>
        </p:spPr>
        <p:txBody>
          <a:bodyPr wrap="square" lIns="91440" tIns="45720" rIns="91440" bIns="45720" rtlCol="0" anchor="t">
            <a:spAutoFit/>
          </a:bodyPr>
          <a:lstStyle/>
          <a:p>
            <a:pPr marL="98425" defTabSz="606963">
              <a:defRPr/>
            </a:pPr>
            <a:r>
              <a:rPr lang="en-US" sz="1600" b="1">
                <a:solidFill>
                  <a:srgbClr val="002D6C"/>
                </a:solidFill>
                <a:latin typeface="Verdana"/>
              </a:rPr>
              <a:t>Step 2:  Go to the GS1 GMN online Generator to create the GMN.  Enter your GS1 Company Prefix and the internal number or model reference number.  The check digit will be calculated to finish creating the GMN key.</a:t>
            </a:r>
          </a:p>
        </p:txBody>
      </p:sp>
      <p:sp>
        <p:nvSpPr>
          <p:cNvPr id="22" name="Rectangle 21">
            <a:extLst>
              <a:ext uri="{FF2B5EF4-FFF2-40B4-BE49-F238E27FC236}">
                <a16:creationId xmlns:a16="http://schemas.microsoft.com/office/drawing/2014/main" id="{6EA27B13-71DC-4A30-8D3A-28170764758C}"/>
              </a:ext>
            </a:extLst>
          </p:cNvPr>
          <p:cNvSpPr/>
          <p:nvPr/>
        </p:nvSpPr>
        <p:spPr>
          <a:xfrm flipV="1">
            <a:off x="0" y="6160978"/>
            <a:ext cx="12192000" cy="702753"/>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26" name="Graphic 25">
            <a:extLst>
              <a:ext uri="{FF2B5EF4-FFF2-40B4-BE49-F238E27FC236}">
                <a16:creationId xmlns:a16="http://schemas.microsoft.com/office/drawing/2014/main" id="{1842D982-79F7-4D0C-ABDA-CD18EC08EB4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58097" y="6258528"/>
            <a:ext cx="541097" cy="441421"/>
          </a:xfrm>
          <a:prstGeom prst="rect">
            <a:avLst/>
          </a:prstGeom>
        </p:spPr>
      </p:pic>
      <p:sp>
        <p:nvSpPr>
          <p:cNvPr id="30" name="Footer Placeholder 18">
            <a:extLst>
              <a:ext uri="{FF2B5EF4-FFF2-40B4-BE49-F238E27FC236}">
                <a16:creationId xmlns:a16="http://schemas.microsoft.com/office/drawing/2014/main" id="{24BB1FCC-A9E8-4192-B5D6-CDC3BDBA29C6}"/>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32" name="Slide Number Placeholder 19">
            <a:extLst>
              <a:ext uri="{FF2B5EF4-FFF2-40B4-BE49-F238E27FC236}">
                <a16:creationId xmlns:a16="http://schemas.microsoft.com/office/drawing/2014/main" id="{6CB81C92-D13E-43B5-82A2-3CC181479699}"/>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10</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33" name="Footer Placeholder 18">
            <a:extLst>
              <a:ext uri="{FF2B5EF4-FFF2-40B4-BE49-F238E27FC236}">
                <a16:creationId xmlns:a16="http://schemas.microsoft.com/office/drawing/2014/main" id="{06C1D236-FD69-46E4-99F6-21807AB0FF4B}"/>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34" name="Footer Placeholder 18">
            <a:extLst>
              <a:ext uri="{FF2B5EF4-FFF2-40B4-BE49-F238E27FC236}">
                <a16:creationId xmlns:a16="http://schemas.microsoft.com/office/drawing/2014/main" id="{3F783F92-C230-4BE7-8EC6-35E41C60BEEA}"/>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spTree>
    <p:extLst>
      <p:ext uri="{BB962C8B-B14F-4D97-AF65-F5344CB8AC3E}">
        <p14:creationId xmlns:p14="http://schemas.microsoft.com/office/powerpoint/2010/main" val="194045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6EC372-B077-7F78-BC9F-4F363141CFAE}"/>
              </a:ext>
            </a:extLst>
          </p:cNvPr>
          <p:cNvSpPr/>
          <p:nvPr/>
        </p:nvSpPr>
        <p:spPr>
          <a:xfrm>
            <a:off x="0" y="-1"/>
            <a:ext cx="12192000" cy="6297465"/>
          </a:xfrm>
          <a:prstGeom prst="rect">
            <a:avLst/>
          </a:prstGeom>
          <a:solidFill>
            <a:srgbClr val="F055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sp>
        <p:nvSpPr>
          <p:cNvPr id="31" name="Rectangle 30">
            <a:extLst>
              <a:ext uri="{FF2B5EF4-FFF2-40B4-BE49-F238E27FC236}">
                <a16:creationId xmlns:a16="http://schemas.microsoft.com/office/drawing/2014/main" id="{EE1C779F-B93B-4E6C-8459-28C1385CCD61}"/>
              </a:ext>
            </a:extLst>
          </p:cNvPr>
          <p:cNvSpPr/>
          <p:nvPr/>
        </p:nvSpPr>
        <p:spPr>
          <a:xfrm flipV="1">
            <a:off x="2829146" y="3309805"/>
            <a:ext cx="9362854"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r>
              <a:rPr lang="en-US" sz="2400">
                <a:solidFill>
                  <a:prstClr val="white"/>
                </a:solidFill>
                <a:latin typeface="Calibri" panose="020F0502020204030204"/>
              </a:rPr>
              <a:t> </a:t>
            </a:r>
          </a:p>
        </p:txBody>
      </p:sp>
      <p:grpSp>
        <p:nvGrpSpPr>
          <p:cNvPr id="21" name="Group 20">
            <a:extLst>
              <a:ext uri="{FF2B5EF4-FFF2-40B4-BE49-F238E27FC236}">
                <a16:creationId xmlns:a16="http://schemas.microsoft.com/office/drawing/2014/main" id="{8D0AF63F-4DD4-4541-982F-5243B930DD92}"/>
              </a:ext>
            </a:extLst>
          </p:cNvPr>
          <p:cNvGrpSpPr/>
          <p:nvPr/>
        </p:nvGrpSpPr>
        <p:grpSpPr>
          <a:xfrm>
            <a:off x="1811402" y="2271334"/>
            <a:ext cx="1912033" cy="1912033"/>
            <a:chOff x="1284851" y="1316119"/>
            <a:chExt cx="637588" cy="637588"/>
          </a:xfrm>
        </p:grpSpPr>
        <p:pic>
          <p:nvPicPr>
            <p:cNvPr id="22" name="Picture 21">
              <a:hlinkClick r:id="" action="ppaction://noaction"/>
              <a:extLst>
                <a:ext uri="{FF2B5EF4-FFF2-40B4-BE49-F238E27FC236}">
                  <a16:creationId xmlns:a16="http://schemas.microsoft.com/office/drawing/2014/main" id="{B74239BD-9836-4E6D-8535-4FDA38DD12A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453137" y="1399296"/>
              <a:ext cx="301015" cy="471233"/>
            </a:xfrm>
            <a:prstGeom prst="rect">
              <a:avLst/>
            </a:prstGeom>
          </p:spPr>
        </p:pic>
        <p:sp>
          <p:nvSpPr>
            <p:cNvPr id="23" name="Oval 22">
              <a:extLst>
                <a:ext uri="{FF2B5EF4-FFF2-40B4-BE49-F238E27FC236}">
                  <a16:creationId xmlns:a16="http://schemas.microsoft.com/office/drawing/2014/main" id="{4F26B9C2-7770-4E8C-8772-BB8BFCE27310}"/>
                </a:ext>
              </a:extLst>
            </p:cNvPr>
            <p:cNvSpPr/>
            <p:nvPr/>
          </p:nvSpPr>
          <p:spPr>
            <a:xfrm>
              <a:off x="1284851" y="1316119"/>
              <a:ext cx="637588" cy="6375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IN" sz="2400">
                <a:solidFill>
                  <a:prstClr val="white"/>
                </a:solidFill>
                <a:latin typeface="Calibri" panose="020F0502020204030204"/>
              </a:endParaRPr>
            </a:p>
          </p:txBody>
        </p:sp>
      </p:grpSp>
      <p:sp>
        <p:nvSpPr>
          <p:cNvPr id="15" name="TextBox 14">
            <a:extLst>
              <a:ext uri="{FF2B5EF4-FFF2-40B4-BE49-F238E27FC236}">
                <a16:creationId xmlns:a16="http://schemas.microsoft.com/office/drawing/2014/main" id="{2718E440-CBBC-4DEA-91A8-8269BDE69617}"/>
              </a:ext>
            </a:extLst>
          </p:cNvPr>
          <p:cNvSpPr txBox="1"/>
          <p:nvPr/>
        </p:nvSpPr>
        <p:spPr>
          <a:xfrm>
            <a:off x="3723431" y="2591142"/>
            <a:ext cx="8274083" cy="1559338"/>
          </a:xfrm>
          <a:prstGeom prst="rect">
            <a:avLst/>
          </a:prstGeom>
          <a:noFill/>
        </p:spPr>
        <p:txBody>
          <a:bodyPr wrap="square" lIns="121920" tIns="60960" rIns="121920" bIns="60960" anchor="t">
            <a:spAutoFit/>
          </a:bodyPr>
          <a:lstStyle/>
          <a:p>
            <a:pPr defTabSz="609585">
              <a:defRPr/>
            </a:pPr>
            <a:r>
              <a:rPr lang="en-GB" sz="4000">
                <a:solidFill>
                  <a:prstClr val="white"/>
                </a:solidFill>
                <a:latin typeface="Verdana"/>
                <a:ea typeface="Verdana"/>
              </a:rPr>
              <a:t>Group of Related Trade Items-</a:t>
            </a:r>
          </a:p>
          <a:p>
            <a:pPr defTabSz="609585">
              <a:defRPr/>
            </a:pPr>
            <a:r>
              <a:rPr lang="en-GB" sz="5333" b="1">
                <a:solidFill>
                  <a:prstClr val="white"/>
                </a:solidFill>
                <a:latin typeface="Verdana"/>
                <a:ea typeface="Verdana"/>
              </a:rPr>
              <a:t>FAQs</a:t>
            </a:r>
          </a:p>
        </p:txBody>
      </p:sp>
      <p:pic>
        <p:nvPicPr>
          <p:cNvPr id="16" name="Graphic 15">
            <a:extLst>
              <a:ext uri="{FF2B5EF4-FFF2-40B4-BE49-F238E27FC236}">
                <a16:creationId xmlns:a16="http://schemas.microsoft.com/office/drawing/2014/main" id="{DD78946E-2315-4744-A817-EEA73856AB0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347119" y="2598424"/>
            <a:ext cx="815199" cy="1257853"/>
          </a:xfrm>
          <a:prstGeom prst="rect">
            <a:avLst/>
          </a:prstGeom>
        </p:spPr>
      </p:pic>
      <p:sp>
        <p:nvSpPr>
          <p:cNvPr id="17" name="Rectangle 16">
            <a:extLst>
              <a:ext uri="{FF2B5EF4-FFF2-40B4-BE49-F238E27FC236}">
                <a16:creationId xmlns:a16="http://schemas.microsoft.com/office/drawing/2014/main" id="{2D121B8C-1591-4AFF-88C8-68DA463DCB36}"/>
              </a:ext>
            </a:extLst>
          </p:cNvPr>
          <p:cNvSpPr/>
          <p:nvPr/>
        </p:nvSpPr>
        <p:spPr>
          <a:xfrm flipV="1">
            <a:off x="0" y="6160978"/>
            <a:ext cx="12192000" cy="7027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20" name="Graphic 19">
            <a:extLst>
              <a:ext uri="{FF2B5EF4-FFF2-40B4-BE49-F238E27FC236}">
                <a16:creationId xmlns:a16="http://schemas.microsoft.com/office/drawing/2014/main" id="{75238019-D3EB-414C-A0DD-C8E24A7F371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58097" y="6258528"/>
            <a:ext cx="541097" cy="441421"/>
          </a:xfrm>
          <a:prstGeom prst="rect">
            <a:avLst/>
          </a:prstGeom>
        </p:spPr>
      </p:pic>
      <p:sp>
        <p:nvSpPr>
          <p:cNvPr id="24" name="Footer Placeholder 18">
            <a:extLst>
              <a:ext uri="{FF2B5EF4-FFF2-40B4-BE49-F238E27FC236}">
                <a16:creationId xmlns:a16="http://schemas.microsoft.com/office/drawing/2014/main" id="{F3CC631D-402A-4895-9E1E-C249B583C082}"/>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30" name="Slide Number Placeholder 19">
            <a:extLst>
              <a:ext uri="{FF2B5EF4-FFF2-40B4-BE49-F238E27FC236}">
                <a16:creationId xmlns:a16="http://schemas.microsoft.com/office/drawing/2014/main" id="{E67B57EB-718A-48AD-B6C2-D0E2CD856364}"/>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11</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32" name="Footer Placeholder 18">
            <a:extLst>
              <a:ext uri="{FF2B5EF4-FFF2-40B4-BE49-F238E27FC236}">
                <a16:creationId xmlns:a16="http://schemas.microsoft.com/office/drawing/2014/main" id="{DADCA911-9512-47C6-8CB4-6B6979D74518}"/>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33" name="Footer Placeholder 18">
            <a:extLst>
              <a:ext uri="{FF2B5EF4-FFF2-40B4-BE49-F238E27FC236}">
                <a16:creationId xmlns:a16="http://schemas.microsoft.com/office/drawing/2014/main" id="{9D57EF4B-263B-4406-939C-D00FF5D58F26}"/>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spTree>
    <p:extLst>
      <p:ext uri="{BB962C8B-B14F-4D97-AF65-F5344CB8AC3E}">
        <p14:creationId xmlns:p14="http://schemas.microsoft.com/office/powerpoint/2010/main" val="4230027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Group 79">
            <a:extLst>
              <a:ext uri="{FF2B5EF4-FFF2-40B4-BE49-F238E27FC236}">
                <a16:creationId xmlns:a16="http://schemas.microsoft.com/office/drawing/2014/main" id="{03E068A2-5232-4202-834D-8E266C9AB6A8}"/>
              </a:ext>
            </a:extLst>
          </p:cNvPr>
          <p:cNvGrpSpPr/>
          <p:nvPr/>
        </p:nvGrpSpPr>
        <p:grpSpPr>
          <a:xfrm>
            <a:off x="11536771" y="97179"/>
            <a:ext cx="567495" cy="567495"/>
            <a:chOff x="8219656" y="21146"/>
            <a:chExt cx="794228" cy="794228"/>
          </a:xfrm>
        </p:grpSpPr>
        <p:sp>
          <p:nvSpPr>
            <p:cNvPr id="81" name="Oval 80">
              <a:extLst>
                <a:ext uri="{FF2B5EF4-FFF2-40B4-BE49-F238E27FC236}">
                  <a16:creationId xmlns:a16="http://schemas.microsoft.com/office/drawing/2014/main" id="{21170197-4015-4383-8E1F-57E990C384EA}"/>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2400"/>
            </a:p>
          </p:txBody>
        </p:sp>
        <p:sp>
          <p:nvSpPr>
            <p:cNvPr id="82" name="Rectangle 81">
              <a:extLst>
                <a:ext uri="{FF2B5EF4-FFF2-40B4-BE49-F238E27FC236}">
                  <a16:creationId xmlns:a16="http://schemas.microsoft.com/office/drawing/2014/main" id="{0DE54494-3F5F-40C9-9967-FB6CC3B2AA56}"/>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grpSp>
      <p:sp>
        <p:nvSpPr>
          <p:cNvPr id="102" name="Rectangle 101">
            <a:extLst>
              <a:ext uri="{FF2B5EF4-FFF2-40B4-BE49-F238E27FC236}">
                <a16:creationId xmlns:a16="http://schemas.microsoft.com/office/drawing/2014/main" id="{1C59D7AA-DB6E-4941-BD46-5CC7082AB81E}"/>
              </a:ext>
            </a:extLst>
          </p:cNvPr>
          <p:cNvSpPr/>
          <p:nvPr/>
        </p:nvSpPr>
        <p:spPr>
          <a:xfrm>
            <a:off x="-5557" y="682963"/>
            <a:ext cx="8573393" cy="60695"/>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defRPr/>
            </a:pPr>
            <a:endParaRPr lang="en-GB" sz="2389">
              <a:solidFill>
                <a:prstClr val="white"/>
              </a:solidFill>
              <a:latin typeface="Calibri" panose="020F0502020204030204"/>
            </a:endParaRPr>
          </a:p>
        </p:txBody>
      </p:sp>
      <p:sp>
        <p:nvSpPr>
          <p:cNvPr id="103" name="TextBox 102">
            <a:extLst>
              <a:ext uri="{FF2B5EF4-FFF2-40B4-BE49-F238E27FC236}">
                <a16:creationId xmlns:a16="http://schemas.microsoft.com/office/drawing/2014/main" id="{504BE424-C6B3-4CB0-BF10-5D09265F4EF0}"/>
              </a:ext>
            </a:extLst>
          </p:cNvPr>
          <p:cNvSpPr txBox="1"/>
          <p:nvPr/>
        </p:nvSpPr>
        <p:spPr>
          <a:xfrm>
            <a:off x="183751" y="192645"/>
            <a:ext cx="11554593" cy="500906"/>
          </a:xfrm>
          <a:prstGeom prst="rect">
            <a:avLst/>
          </a:prstGeom>
          <a:noFill/>
        </p:spPr>
        <p:txBody>
          <a:bodyPr wrap="square" rtlCol="0">
            <a:spAutoFit/>
          </a:bodyPr>
          <a:lstStyle/>
          <a:p>
            <a:pPr defTabSz="606947">
              <a:defRPr/>
            </a:pPr>
            <a:r>
              <a:rPr lang="en-US" sz="2655" b="1">
                <a:solidFill>
                  <a:srgbClr val="002D6C"/>
                </a:solidFill>
                <a:latin typeface="Verdana" panose="020B0604030504040204" pitchFamily="34" charset="0"/>
                <a:ea typeface="Verdana" panose="020B0604030504040204" pitchFamily="34" charset="0"/>
              </a:rPr>
              <a:t>FAQ Index</a:t>
            </a:r>
            <a:endParaRPr lang="en-GB" sz="2655" b="1">
              <a:solidFill>
                <a:srgbClr val="002D6C"/>
              </a:solidFill>
              <a:latin typeface="Verdana" panose="020B0604030504040204" pitchFamily="34" charset="0"/>
              <a:ea typeface="Verdana" panose="020B0604030504040204" pitchFamily="34" charset="0"/>
            </a:endParaRPr>
          </a:p>
        </p:txBody>
      </p:sp>
      <p:sp>
        <p:nvSpPr>
          <p:cNvPr id="104" name="Rectangle 103">
            <a:extLst>
              <a:ext uri="{FF2B5EF4-FFF2-40B4-BE49-F238E27FC236}">
                <a16:creationId xmlns:a16="http://schemas.microsoft.com/office/drawing/2014/main" id="{E88DD3C3-C8F9-43C9-A6B4-65BFB8131F6D}"/>
              </a:ext>
            </a:extLst>
          </p:cNvPr>
          <p:cNvSpPr/>
          <p:nvPr/>
        </p:nvSpPr>
        <p:spPr>
          <a:xfrm>
            <a:off x="0" y="1225081"/>
            <a:ext cx="12192000" cy="442207"/>
          </a:xfrm>
          <a:prstGeom prst="rect">
            <a:avLst/>
          </a:prstGeom>
          <a:solidFill>
            <a:srgbClr val="BF83B9">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400" dirty="0">
                <a:solidFill>
                  <a:srgbClr val="002D6C"/>
                </a:solidFill>
                <a:latin typeface="Verdana"/>
                <a:ea typeface="Verdana"/>
                <a:hlinkClick r:id="rId4" action="ppaction://hlinksldjump"/>
              </a:rPr>
              <a:t>  1: Why is GS1 Global Model Number (GMN) useful?</a:t>
            </a:r>
            <a:endParaRPr lang="en-US" sz="1400" dirty="0">
              <a:solidFill>
                <a:srgbClr val="002D6C"/>
              </a:solidFill>
              <a:latin typeface="Verdana"/>
              <a:ea typeface="Verdana"/>
            </a:endParaRPr>
          </a:p>
        </p:txBody>
      </p:sp>
      <p:sp>
        <p:nvSpPr>
          <p:cNvPr id="21" name="Rectangle 20">
            <a:extLst>
              <a:ext uri="{FF2B5EF4-FFF2-40B4-BE49-F238E27FC236}">
                <a16:creationId xmlns:a16="http://schemas.microsoft.com/office/drawing/2014/main" id="{D9E4358B-2AB6-4912-A602-EBAAE3F39201}"/>
              </a:ext>
            </a:extLst>
          </p:cNvPr>
          <p:cNvSpPr/>
          <p:nvPr/>
        </p:nvSpPr>
        <p:spPr>
          <a:xfrm>
            <a:off x="0" y="757458"/>
            <a:ext cx="12192000" cy="442207"/>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en-US" sz="1400">
              <a:solidFill>
                <a:schemeClr val="bg1"/>
              </a:solidFill>
              <a:latin typeface="Verdana"/>
              <a:ea typeface="Verdana"/>
            </a:endParaRPr>
          </a:p>
        </p:txBody>
      </p:sp>
      <p:sp>
        <p:nvSpPr>
          <p:cNvPr id="23" name="TextBox 22">
            <a:extLst>
              <a:ext uri="{FF2B5EF4-FFF2-40B4-BE49-F238E27FC236}">
                <a16:creationId xmlns:a16="http://schemas.microsoft.com/office/drawing/2014/main" id="{37DFF213-8727-4A6C-A838-7F0AAA5CA6E4}"/>
              </a:ext>
            </a:extLst>
          </p:cNvPr>
          <p:cNvSpPr txBox="1"/>
          <p:nvPr/>
        </p:nvSpPr>
        <p:spPr>
          <a:xfrm>
            <a:off x="5369169" y="807565"/>
            <a:ext cx="1453663" cy="338554"/>
          </a:xfrm>
          <a:prstGeom prst="rect">
            <a:avLst/>
          </a:prstGeom>
          <a:noFill/>
        </p:spPr>
        <p:txBody>
          <a:bodyPr wrap="square" rtlCol="0">
            <a:spAutoFit/>
          </a:bodyPr>
          <a:lstStyle/>
          <a:p>
            <a:pPr algn="ctr" defTabSz="606947">
              <a:defRPr/>
            </a:pPr>
            <a:r>
              <a:rPr lang="en-US" sz="1600" b="1">
                <a:solidFill>
                  <a:schemeClr val="bg1"/>
                </a:solidFill>
                <a:latin typeface="Verdana" panose="020B0604030504040204" pitchFamily="34" charset="0"/>
                <a:ea typeface="Verdana" panose="020B0604030504040204" pitchFamily="34" charset="0"/>
              </a:rPr>
              <a:t>FAQs</a:t>
            </a:r>
            <a:endParaRPr lang="en-GB" sz="1600" b="1">
              <a:solidFill>
                <a:schemeClr val="bg1"/>
              </a:solidFill>
              <a:latin typeface="Verdana" panose="020B0604030504040204" pitchFamily="34" charset="0"/>
              <a:ea typeface="Verdana" panose="020B0604030504040204" pitchFamily="34" charset="0"/>
            </a:endParaRPr>
          </a:p>
        </p:txBody>
      </p:sp>
      <p:sp>
        <p:nvSpPr>
          <p:cNvPr id="24" name="Rectangle 23">
            <a:extLst>
              <a:ext uri="{FF2B5EF4-FFF2-40B4-BE49-F238E27FC236}">
                <a16:creationId xmlns:a16="http://schemas.microsoft.com/office/drawing/2014/main" id="{AF145AE7-E24B-4EB6-8CE9-C48009919166}"/>
              </a:ext>
            </a:extLst>
          </p:cNvPr>
          <p:cNvSpPr/>
          <p:nvPr/>
        </p:nvSpPr>
        <p:spPr>
          <a:xfrm>
            <a:off x="-5557" y="5669170"/>
            <a:ext cx="12216816" cy="442207"/>
          </a:xfrm>
          <a:prstGeom prst="rect">
            <a:avLst/>
          </a:prstGeom>
          <a:solidFill>
            <a:schemeClr val="bg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5" name="TextBox 24">
            <a:extLst>
              <a:ext uri="{FF2B5EF4-FFF2-40B4-BE49-F238E27FC236}">
                <a16:creationId xmlns:a16="http://schemas.microsoft.com/office/drawing/2014/main" id="{363CA9B2-654B-4064-8836-09B2A1B13320}"/>
              </a:ext>
            </a:extLst>
          </p:cNvPr>
          <p:cNvSpPr txBox="1"/>
          <p:nvPr/>
        </p:nvSpPr>
        <p:spPr>
          <a:xfrm>
            <a:off x="158097" y="5724040"/>
            <a:ext cx="11188465" cy="307777"/>
          </a:xfrm>
          <a:prstGeom prst="rect">
            <a:avLst/>
          </a:prstGeom>
          <a:noFill/>
        </p:spPr>
        <p:txBody>
          <a:bodyPr wrap="square">
            <a:spAutoFit/>
          </a:bodyPr>
          <a:lstStyle/>
          <a:p>
            <a:r>
              <a:rPr lang="en-US" sz="1400" b="0" i="1">
                <a:solidFill>
                  <a:srgbClr val="002D6C"/>
                </a:solidFill>
                <a:effectLst/>
                <a:latin typeface="Verdana" panose="020B0604030504040204" pitchFamily="34" charset="0"/>
                <a:ea typeface="Verdana" panose="020B0604030504040204" pitchFamily="34" charset="0"/>
              </a:rPr>
              <a:t>You will see the question icon      on each answer slide. Click this icon to access the FAQ Index.</a:t>
            </a:r>
            <a:endParaRPr lang="en-IN" sz="1400"/>
          </a:p>
        </p:txBody>
      </p:sp>
      <p:pic>
        <p:nvPicPr>
          <p:cNvPr id="26" name="Graphic 25">
            <a:extLst>
              <a:ext uri="{FF2B5EF4-FFF2-40B4-BE49-F238E27FC236}">
                <a16:creationId xmlns:a16="http://schemas.microsoft.com/office/drawing/2014/main" id="{AC9BC2FA-1A02-44ED-8597-FDB71F3F111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981491" y="5765970"/>
            <a:ext cx="217929" cy="217929"/>
          </a:xfrm>
          <a:prstGeom prst="rect">
            <a:avLst/>
          </a:prstGeom>
        </p:spPr>
      </p:pic>
      <p:sp>
        <p:nvSpPr>
          <p:cNvPr id="28" name="Rectangle 27">
            <a:extLst>
              <a:ext uri="{FF2B5EF4-FFF2-40B4-BE49-F238E27FC236}">
                <a16:creationId xmlns:a16="http://schemas.microsoft.com/office/drawing/2014/main" id="{F4D7F846-283A-454E-8886-011BA2E55053}"/>
              </a:ext>
            </a:extLst>
          </p:cNvPr>
          <p:cNvSpPr/>
          <p:nvPr/>
        </p:nvSpPr>
        <p:spPr>
          <a:xfrm>
            <a:off x="0" y="1713718"/>
            <a:ext cx="12192000" cy="442207"/>
          </a:xfrm>
          <a:prstGeom prst="rect">
            <a:avLst/>
          </a:prstGeom>
          <a:solidFill>
            <a:srgbClr val="BF83B9">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400">
                <a:solidFill>
                  <a:srgbClr val="002D6C"/>
                </a:solidFill>
                <a:latin typeface="Verdana"/>
                <a:ea typeface="Verdana"/>
                <a:hlinkClick r:id="rId7" action="ppaction://hlinksldjump"/>
              </a:rPr>
              <a:t>  2: Who assigns the GMN?</a:t>
            </a:r>
            <a:endParaRPr lang="en-US" sz="1400">
              <a:solidFill>
                <a:srgbClr val="002D6C"/>
              </a:solidFill>
              <a:latin typeface="Verdana"/>
              <a:ea typeface="Verdana"/>
            </a:endParaRPr>
          </a:p>
        </p:txBody>
      </p:sp>
      <p:sp>
        <p:nvSpPr>
          <p:cNvPr id="29" name="Rectangle 28">
            <a:extLst>
              <a:ext uri="{FF2B5EF4-FFF2-40B4-BE49-F238E27FC236}">
                <a16:creationId xmlns:a16="http://schemas.microsoft.com/office/drawing/2014/main" id="{D73C3524-E45A-49C9-935F-242594208E25}"/>
              </a:ext>
            </a:extLst>
          </p:cNvPr>
          <p:cNvSpPr/>
          <p:nvPr/>
        </p:nvSpPr>
        <p:spPr>
          <a:xfrm>
            <a:off x="0" y="2202355"/>
            <a:ext cx="12192000" cy="442207"/>
          </a:xfrm>
          <a:prstGeom prst="rect">
            <a:avLst/>
          </a:prstGeom>
          <a:solidFill>
            <a:srgbClr val="BF83B9">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400">
                <a:solidFill>
                  <a:srgbClr val="002D6C"/>
                </a:solidFill>
                <a:latin typeface="Verdana"/>
                <a:ea typeface="Verdana"/>
                <a:hlinkClick r:id="rId8" action="ppaction://hlinksldjump"/>
              </a:rPr>
              <a:t>  3: Can the GMN be used for several product models or families?</a:t>
            </a:r>
            <a:endParaRPr lang="en-US" sz="1400">
              <a:solidFill>
                <a:srgbClr val="002D6C"/>
              </a:solidFill>
              <a:latin typeface="Verdana"/>
              <a:ea typeface="Verdana"/>
            </a:endParaRPr>
          </a:p>
        </p:txBody>
      </p:sp>
      <p:sp>
        <p:nvSpPr>
          <p:cNvPr id="35" name="Rectangle 34">
            <a:extLst>
              <a:ext uri="{FF2B5EF4-FFF2-40B4-BE49-F238E27FC236}">
                <a16:creationId xmlns:a16="http://schemas.microsoft.com/office/drawing/2014/main" id="{2D2B7B5A-0358-423C-A68A-5E6974A379DB}"/>
              </a:ext>
            </a:extLst>
          </p:cNvPr>
          <p:cNvSpPr/>
          <p:nvPr/>
        </p:nvSpPr>
        <p:spPr>
          <a:xfrm>
            <a:off x="0" y="2690992"/>
            <a:ext cx="12192000" cy="442207"/>
          </a:xfrm>
          <a:prstGeom prst="rect">
            <a:avLst/>
          </a:prstGeom>
          <a:solidFill>
            <a:srgbClr val="BF83B9">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400">
                <a:solidFill>
                  <a:srgbClr val="002D6C"/>
                </a:solidFill>
                <a:latin typeface="Verdana"/>
                <a:ea typeface="Verdana"/>
                <a:hlinkClick r:id="rId9" action="ppaction://hlinksldjump"/>
              </a:rPr>
              <a:t>  4: Can a GTIN have multiple GMNs?</a:t>
            </a:r>
            <a:endParaRPr lang="en-US" sz="1400">
              <a:solidFill>
                <a:srgbClr val="002D6C"/>
              </a:solidFill>
              <a:latin typeface="Verdana"/>
              <a:ea typeface="Verdana"/>
            </a:endParaRPr>
          </a:p>
        </p:txBody>
      </p:sp>
      <p:sp>
        <p:nvSpPr>
          <p:cNvPr id="36" name="Rectangle 35">
            <a:extLst>
              <a:ext uri="{FF2B5EF4-FFF2-40B4-BE49-F238E27FC236}">
                <a16:creationId xmlns:a16="http://schemas.microsoft.com/office/drawing/2014/main" id="{C3F5859F-CDD8-4E66-9AAB-15741356033B}"/>
              </a:ext>
            </a:extLst>
          </p:cNvPr>
          <p:cNvSpPr/>
          <p:nvPr/>
        </p:nvSpPr>
        <p:spPr>
          <a:xfrm>
            <a:off x="0" y="3179629"/>
            <a:ext cx="12192000" cy="442207"/>
          </a:xfrm>
          <a:prstGeom prst="rect">
            <a:avLst/>
          </a:prstGeom>
          <a:solidFill>
            <a:srgbClr val="BF83B9">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400">
                <a:solidFill>
                  <a:srgbClr val="002D6C"/>
                </a:solidFill>
                <a:latin typeface="Verdana"/>
                <a:ea typeface="Verdana"/>
                <a:hlinkClick r:id="rId10" action="ppaction://hlinksldjump"/>
              </a:rPr>
              <a:t>  5: Should there be logic around the internal or model reference number in the GS1 Global Model Number (GMN)?</a:t>
            </a:r>
            <a:endParaRPr lang="en-US" sz="1400">
              <a:solidFill>
                <a:srgbClr val="002D6C"/>
              </a:solidFill>
              <a:latin typeface="Verdana"/>
              <a:ea typeface="Verdana"/>
            </a:endParaRPr>
          </a:p>
        </p:txBody>
      </p:sp>
      <p:sp>
        <p:nvSpPr>
          <p:cNvPr id="37" name="Rectangle 36">
            <a:extLst>
              <a:ext uri="{FF2B5EF4-FFF2-40B4-BE49-F238E27FC236}">
                <a16:creationId xmlns:a16="http://schemas.microsoft.com/office/drawing/2014/main" id="{BD9EC9F7-137A-4B7F-86B0-0B639EBD5FEC}"/>
              </a:ext>
            </a:extLst>
          </p:cNvPr>
          <p:cNvSpPr/>
          <p:nvPr/>
        </p:nvSpPr>
        <p:spPr>
          <a:xfrm>
            <a:off x="0" y="3668266"/>
            <a:ext cx="12192000" cy="442207"/>
          </a:xfrm>
          <a:prstGeom prst="rect">
            <a:avLst/>
          </a:prstGeom>
          <a:solidFill>
            <a:srgbClr val="BF83B9">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400">
                <a:solidFill>
                  <a:srgbClr val="002D6C"/>
                </a:solidFill>
                <a:latin typeface="Verdana"/>
                <a:ea typeface="Verdana"/>
                <a:hlinkClick r:id="rId11" action="ppaction://hlinksldjump"/>
              </a:rPr>
              <a:t>  6: If my item is regulated healthcare device, should I be following these rules or rules that are specific to my industry or regulation?</a:t>
            </a:r>
            <a:endParaRPr lang="en-US" sz="1400">
              <a:solidFill>
                <a:srgbClr val="002D6C"/>
              </a:solidFill>
              <a:latin typeface="Verdana"/>
              <a:ea typeface="Verdana"/>
            </a:endParaRPr>
          </a:p>
        </p:txBody>
      </p:sp>
      <p:sp>
        <p:nvSpPr>
          <p:cNvPr id="38" name="Rectangle 37">
            <a:extLst>
              <a:ext uri="{FF2B5EF4-FFF2-40B4-BE49-F238E27FC236}">
                <a16:creationId xmlns:a16="http://schemas.microsoft.com/office/drawing/2014/main" id="{80118E84-0B3B-466D-AE9E-A5ACA132FE0F}"/>
              </a:ext>
            </a:extLst>
          </p:cNvPr>
          <p:cNvSpPr/>
          <p:nvPr/>
        </p:nvSpPr>
        <p:spPr>
          <a:xfrm>
            <a:off x="0" y="4156903"/>
            <a:ext cx="12192000" cy="442207"/>
          </a:xfrm>
          <a:prstGeom prst="rect">
            <a:avLst/>
          </a:prstGeom>
          <a:solidFill>
            <a:srgbClr val="BF83B9">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400">
                <a:solidFill>
                  <a:srgbClr val="002D6C"/>
                </a:solidFill>
                <a:latin typeface="Verdana"/>
                <a:ea typeface="Verdana"/>
                <a:hlinkClick r:id="rId12" action="ppaction://hlinksldjump"/>
              </a:rPr>
              <a:t>  7: Can GMN be encoded in a data carrier?</a:t>
            </a:r>
            <a:endParaRPr lang="en-US" sz="1400">
              <a:solidFill>
                <a:srgbClr val="002D6C"/>
              </a:solidFill>
              <a:latin typeface="Verdana"/>
              <a:ea typeface="Verdana"/>
            </a:endParaRPr>
          </a:p>
        </p:txBody>
      </p:sp>
      <p:sp>
        <p:nvSpPr>
          <p:cNvPr id="39" name="Rectangle 38">
            <a:extLst>
              <a:ext uri="{FF2B5EF4-FFF2-40B4-BE49-F238E27FC236}">
                <a16:creationId xmlns:a16="http://schemas.microsoft.com/office/drawing/2014/main" id="{45CBE774-D8A0-44E7-9DD1-8E152A718FA8}"/>
              </a:ext>
            </a:extLst>
          </p:cNvPr>
          <p:cNvSpPr/>
          <p:nvPr/>
        </p:nvSpPr>
        <p:spPr>
          <a:xfrm>
            <a:off x="0" y="4645540"/>
            <a:ext cx="12192000" cy="442207"/>
          </a:xfrm>
          <a:prstGeom prst="rect">
            <a:avLst/>
          </a:prstGeom>
          <a:solidFill>
            <a:srgbClr val="BF83B9">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400">
                <a:solidFill>
                  <a:srgbClr val="002D6C"/>
                </a:solidFill>
                <a:latin typeface="Verdana"/>
                <a:ea typeface="Verdana"/>
                <a:hlinkClick r:id="rId13" action="ppaction://hlinksldjump"/>
              </a:rPr>
              <a:t>  8: Can GMN be used instead of style # that is typically used in the apparel industry?</a:t>
            </a:r>
            <a:endParaRPr lang="en-US" sz="1400">
              <a:solidFill>
                <a:srgbClr val="002D6C"/>
              </a:solidFill>
              <a:latin typeface="Verdana"/>
              <a:ea typeface="Verdana"/>
            </a:endParaRPr>
          </a:p>
        </p:txBody>
      </p:sp>
      <p:sp>
        <p:nvSpPr>
          <p:cNvPr id="40" name="Rectangle 39">
            <a:extLst>
              <a:ext uri="{FF2B5EF4-FFF2-40B4-BE49-F238E27FC236}">
                <a16:creationId xmlns:a16="http://schemas.microsoft.com/office/drawing/2014/main" id="{E7E0FAE0-AE8E-46E1-9BE5-21942519938C}"/>
              </a:ext>
            </a:extLst>
          </p:cNvPr>
          <p:cNvSpPr/>
          <p:nvPr/>
        </p:nvSpPr>
        <p:spPr>
          <a:xfrm>
            <a:off x="0" y="5134179"/>
            <a:ext cx="12192000" cy="442207"/>
          </a:xfrm>
          <a:prstGeom prst="rect">
            <a:avLst/>
          </a:prstGeom>
          <a:solidFill>
            <a:srgbClr val="BF83B9">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r>
              <a:rPr lang="en-US" sz="1400">
                <a:solidFill>
                  <a:srgbClr val="002D6C"/>
                </a:solidFill>
                <a:latin typeface="Verdana"/>
                <a:ea typeface="Verdana"/>
                <a:hlinkClick r:id="rId14" action="ppaction://hlinksldjump"/>
              </a:rPr>
              <a:t>  9: How is the GMN shared with your trading partners?</a:t>
            </a:r>
            <a:endParaRPr lang="en-US" sz="1400">
              <a:solidFill>
                <a:srgbClr val="002D6C"/>
              </a:solidFill>
              <a:latin typeface="Verdana"/>
              <a:ea typeface="Verdana"/>
            </a:endParaRPr>
          </a:p>
        </p:txBody>
      </p:sp>
      <p:sp>
        <p:nvSpPr>
          <p:cNvPr id="41" name="Rectangle 40">
            <a:extLst>
              <a:ext uri="{FF2B5EF4-FFF2-40B4-BE49-F238E27FC236}">
                <a16:creationId xmlns:a16="http://schemas.microsoft.com/office/drawing/2014/main" id="{A0478337-06CE-437E-B73F-193431316DAE}"/>
              </a:ext>
            </a:extLst>
          </p:cNvPr>
          <p:cNvSpPr/>
          <p:nvPr/>
        </p:nvSpPr>
        <p:spPr>
          <a:xfrm flipV="1">
            <a:off x="0" y="6160978"/>
            <a:ext cx="12192000" cy="702753"/>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42" name="Graphic 41">
            <a:extLst>
              <a:ext uri="{FF2B5EF4-FFF2-40B4-BE49-F238E27FC236}">
                <a16:creationId xmlns:a16="http://schemas.microsoft.com/office/drawing/2014/main" id="{F061E52E-9E89-467B-95E5-7500127FEEA5}"/>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58097" y="6258528"/>
            <a:ext cx="541097" cy="441421"/>
          </a:xfrm>
          <a:prstGeom prst="rect">
            <a:avLst/>
          </a:prstGeom>
        </p:spPr>
      </p:pic>
      <p:sp>
        <p:nvSpPr>
          <p:cNvPr id="43" name="Footer Placeholder 18">
            <a:extLst>
              <a:ext uri="{FF2B5EF4-FFF2-40B4-BE49-F238E27FC236}">
                <a16:creationId xmlns:a16="http://schemas.microsoft.com/office/drawing/2014/main" id="{B2B3D0CF-C34C-4146-8B55-C17F46186D9E}"/>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44" name="Slide Number Placeholder 19">
            <a:extLst>
              <a:ext uri="{FF2B5EF4-FFF2-40B4-BE49-F238E27FC236}">
                <a16:creationId xmlns:a16="http://schemas.microsoft.com/office/drawing/2014/main" id="{7EC468F2-EF47-490F-A192-8A1F9E13D6BB}"/>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12</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45" name="Footer Placeholder 18">
            <a:extLst>
              <a:ext uri="{FF2B5EF4-FFF2-40B4-BE49-F238E27FC236}">
                <a16:creationId xmlns:a16="http://schemas.microsoft.com/office/drawing/2014/main" id="{AD27C086-6CF6-47AD-8E73-575879F9D315}"/>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46" name="Footer Placeholder 18">
            <a:extLst>
              <a:ext uri="{FF2B5EF4-FFF2-40B4-BE49-F238E27FC236}">
                <a16:creationId xmlns:a16="http://schemas.microsoft.com/office/drawing/2014/main" id="{D748C54A-4044-4AD7-8EFA-E5EFAD401660}"/>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spTree>
    <p:extLst>
      <p:ext uri="{BB962C8B-B14F-4D97-AF65-F5344CB8AC3E}">
        <p14:creationId xmlns:p14="http://schemas.microsoft.com/office/powerpoint/2010/main" val="32759129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8C1F073-B1A9-2747-DC31-902F040E6CC9}"/>
              </a:ext>
            </a:extLst>
          </p:cNvPr>
          <p:cNvSpPr/>
          <p:nvPr/>
        </p:nvSpPr>
        <p:spPr>
          <a:xfrm>
            <a:off x="0" y="-1"/>
            <a:ext cx="12192000" cy="6297465"/>
          </a:xfrm>
          <a:prstGeom prst="rect">
            <a:avLst/>
          </a:prstGeom>
          <a:solidFill>
            <a:srgbClr val="F055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sp>
        <p:nvSpPr>
          <p:cNvPr id="17" name="Rectangle 16">
            <a:extLst>
              <a:ext uri="{FF2B5EF4-FFF2-40B4-BE49-F238E27FC236}">
                <a16:creationId xmlns:a16="http://schemas.microsoft.com/office/drawing/2014/main" id="{B5B73D6A-8D83-4F1F-8EA2-950C8A1E18AB}"/>
              </a:ext>
            </a:extLst>
          </p:cNvPr>
          <p:cNvSpPr/>
          <p:nvPr/>
        </p:nvSpPr>
        <p:spPr>
          <a:xfrm>
            <a:off x="226786" y="1059064"/>
            <a:ext cx="11750540" cy="5146500"/>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09585">
              <a:defRPr/>
            </a:pPr>
            <a:r>
              <a:rPr lang="en-US" sz="2400">
                <a:solidFill>
                  <a:prstClr val="white"/>
                </a:solidFill>
                <a:latin typeface="Segoe UI" panose="020B0502040204020203" pitchFamily="34" charset="0"/>
              </a:rPr>
              <a:t>The brand owner provides the GTIN to the contracted party to assign to the physical bundle since it is creating the bundle on behalf of the brand owner.</a:t>
            </a:r>
            <a:endParaRPr lang="en-US" sz="2400">
              <a:solidFill>
                <a:prstClr val="white"/>
              </a:solidFill>
              <a:latin typeface="Arial" panose="020B0604020202020204" pitchFamily="34" charset="0"/>
            </a:endParaRPr>
          </a:p>
        </p:txBody>
      </p:sp>
      <p:sp>
        <p:nvSpPr>
          <p:cNvPr id="8" name="TextBox 7">
            <a:extLst>
              <a:ext uri="{FF2B5EF4-FFF2-40B4-BE49-F238E27FC236}">
                <a16:creationId xmlns:a16="http://schemas.microsoft.com/office/drawing/2014/main" id="{1A8B91AB-2140-D7F3-D873-C3D7896396AA}"/>
              </a:ext>
            </a:extLst>
          </p:cNvPr>
          <p:cNvSpPr txBox="1"/>
          <p:nvPr/>
        </p:nvSpPr>
        <p:spPr>
          <a:xfrm>
            <a:off x="183752" y="192645"/>
            <a:ext cx="11329509" cy="400110"/>
          </a:xfrm>
          <a:prstGeom prst="rect">
            <a:avLst/>
          </a:prstGeom>
          <a:noFill/>
        </p:spPr>
        <p:txBody>
          <a:bodyPr wrap="square" lIns="91440" tIns="45720" rIns="91440" bIns="45720" rtlCol="0" anchor="t">
            <a:spAutoFit/>
          </a:bodyPr>
          <a:lstStyle/>
          <a:p>
            <a:pPr defTabSz="606963"/>
            <a:r>
              <a:rPr lang="en-GB" sz="2000" b="1">
                <a:solidFill>
                  <a:schemeClr val="bg1"/>
                </a:solidFill>
                <a:latin typeface="Verdana"/>
                <a:ea typeface="Verdana"/>
              </a:rPr>
              <a:t>FAQ 1: Why is GS1 Global Model Number (GMN) useful?</a:t>
            </a:r>
          </a:p>
        </p:txBody>
      </p:sp>
      <p:grpSp>
        <p:nvGrpSpPr>
          <p:cNvPr id="24" name="Group 23">
            <a:extLst>
              <a:ext uri="{FF2B5EF4-FFF2-40B4-BE49-F238E27FC236}">
                <a16:creationId xmlns:a16="http://schemas.microsoft.com/office/drawing/2014/main" id="{DC43B227-9707-4D5F-A48D-76C163423667}"/>
              </a:ext>
            </a:extLst>
          </p:cNvPr>
          <p:cNvGrpSpPr/>
          <p:nvPr/>
        </p:nvGrpSpPr>
        <p:grpSpPr>
          <a:xfrm>
            <a:off x="11513263" y="111577"/>
            <a:ext cx="565043" cy="565043"/>
            <a:chOff x="8219656" y="21146"/>
            <a:chExt cx="794228" cy="794228"/>
          </a:xfrm>
        </p:grpSpPr>
        <p:sp>
          <p:nvSpPr>
            <p:cNvPr id="27" name="Oval 26">
              <a:extLst>
                <a:ext uri="{FF2B5EF4-FFF2-40B4-BE49-F238E27FC236}">
                  <a16:creationId xmlns:a16="http://schemas.microsoft.com/office/drawing/2014/main" id="{BD37E2EC-E3F2-4D14-9FC0-F31DA85311CA}"/>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endParaRPr lang="en-IN" sz="2389">
                <a:solidFill>
                  <a:prstClr val="white"/>
                </a:solidFill>
                <a:latin typeface="Calibri" panose="020F0502020204030204"/>
              </a:endParaRPr>
            </a:p>
          </p:txBody>
        </p:sp>
        <p:sp>
          <p:nvSpPr>
            <p:cNvPr id="31" name="Rectangle 30">
              <a:extLst>
                <a:ext uri="{FF2B5EF4-FFF2-40B4-BE49-F238E27FC236}">
                  <a16:creationId xmlns:a16="http://schemas.microsoft.com/office/drawing/2014/main" id="{10A071D4-E793-47D2-9EF1-222FDB21FB76}"/>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6963"/>
              <a:endParaRPr lang="en-GB" sz="2389">
                <a:solidFill>
                  <a:prstClr val="white"/>
                </a:solidFill>
                <a:latin typeface="Calibri" panose="020F0502020204030204"/>
              </a:endParaRPr>
            </a:p>
          </p:txBody>
        </p:sp>
      </p:grpSp>
      <p:graphicFrame>
        <p:nvGraphicFramePr>
          <p:cNvPr id="9" name="Table 9">
            <a:extLst>
              <a:ext uri="{FF2B5EF4-FFF2-40B4-BE49-F238E27FC236}">
                <a16:creationId xmlns:a16="http://schemas.microsoft.com/office/drawing/2014/main" id="{B4A27FC5-EC3B-BF8A-FDAA-ECE69D041BCC}"/>
              </a:ext>
            </a:extLst>
          </p:cNvPr>
          <p:cNvGraphicFramePr>
            <a:graphicFrameLocks noGrp="1"/>
          </p:cNvGraphicFramePr>
          <p:nvPr>
            <p:extLst>
              <p:ext uri="{D42A27DB-BD31-4B8C-83A1-F6EECF244321}">
                <p14:modId xmlns:p14="http://schemas.microsoft.com/office/powerpoint/2010/main" val="3956242216"/>
              </p:ext>
            </p:extLst>
          </p:nvPr>
        </p:nvGraphicFramePr>
        <p:xfrm>
          <a:off x="5509656" y="2386414"/>
          <a:ext cx="6232930" cy="2360940"/>
        </p:xfrm>
        <a:graphic>
          <a:graphicData uri="http://schemas.openxmlformats.org/drawingml/2006/table">
            <a:tbl>
              <a:tblPr firstRow="1" bandRow="1">
                <a:tableStyleId>{5C22544A-7EE6-4342-B048-85BDC9FD1C3A}</a:tableStyleId>
              </a:tblPr>
              <a:tblGrid>
                <a:gridCol w="3116465">
                  <a:extLst>
                    <a:ext uri="{9D8B030D-6E8A-4147-A177-3AD203B41FA5}">
                      <a16:colId xmlns:a16="http://schemas.microsoft.com/office/drawing/2014/main" val="606948806"/>
                    </a:ext>
                  </a:extLst>
                </a:gridCol>
                <a:gridCol w="3116465">
                  <a:extLst>
                    <a:ext uri="{9D8B030D-6E8A-4147-A177-3AD203B41FA5}">
                      <a16:colId xmlns:a16="http://schemas.microsoft.com/office/drawing/2014/main" val="3159094179"/>
                    </a:ext>
                  </a:extLst>
                </a:gridCol>
              </a:tblGrid>
              <a:tr h="709727">
                <a:tc gridSpan="2">
                  <a:txBody>
                    <a:bodyPr/>
                    <a:lstStyle/>
                    <a:p>
                      <a:r>
                        <a:rPr lang="en-US" sz="1600" dirty="0">
                          <a:latin typeface="Verdana" panose="020B0604030504040204" pitchFamily="34" charset="0"/>
                          <a:ea typeface="Verdana" panose="020B0604030504040204" pitchFamily="34" charset="0"/>
                        </a:rPr>
                        <a:t>Global Model Number (GMN):  </a:t>
                      </a:r>
                    </a:p>
                    <a:p>
                      <a:r>
                        <a:rPr lang="en-US" sz="1600" dirty="0">
                          <a:solidFill>
                            <a:srgbClr val="FFC000"/>
                          </a:solidFill>
                          <a:latin typeface="Verdana" panose="020B0604030504040204" pitchFamily="34" charset="0"/>
                          <a:ea typeface="Verdana" panose="020B0604030504040204" pitchFamily="34" charset="0"/>
                        </a:rPr>
                        <a:t>542500003134045RM</a:t>
                      </a:r>
                    </a:p>
                  </a:txBody>
                  <a:tcPr anchor="ctr">
                    <a:solidFill>
                      <a:srgbClr val="002D6C"/>
                    </a:solidFill>
                  </a:tcPr>
                </a:tc>
                <a:tc hMerge="1">
                  <a:txBody>
                    <a:bodyPr/>
                    <a:lstStyle/>
                    <a:p>
                      <a:endParaRPr lang="en-US"/>
                    </a:p>
                  </a:txBody>
                  <a:tcPr/>
                </a:tc>
                <a:extLst>
                  <a:ext uri="{0D108BD9-81ED-4DB2-BD59-A6C34878D82A}">
                    <a16:rowId xmlns:a16="http://schemas.microsoft.com/office/drawing/2014/main" val="72695626"/>
                  </a:ext>
                </a:extLst>
              </a:tr>
              <a:tr h="515759">
                <a:tc>
                  <a:txBody>
                    <a:bodyPr/>
                    <a:lstStyle/>
                    <a:p>
                      <a:r>
                        <a:rPr lang="en-US" sz="1600">
                          <a:latin typeface="Verdana" panose="020B0604030504040204" pitchFamily="34" charset="0"/>
                          <a:ea typeface="Verdana" panose="020B0604030504040204" pitchFamily="34" charset="0"/>
                        </a:rPr>
                        <a:t>Size S</a:t>
                      </a:r>
                    </a:p>
                  </a:txBody>
                  <a:tcPr anchor="ctr">
                    <a:solidFill>
                      <a:srgbClr val="002D6C">
                        <a:alpha val="10196"/>
                      </a:srgbClr>
                    </a:solidFill>
                  </a:tcPr>
                </a:tc>
                <a:tc>
                  <a:txBody>
                    <a:bodyPr/>
                    <a:lstStyle/>
                    <a:p>
                      <a:r>
                        <a:rPr lang="en-US" sz="1600" dirty="0">
                          <a:latin typeface="Verdana" panose="020B0604030504040204" pitchFamily="34" charset="0"/>
                          <a:ea typeface="Verdana" panose="020B0604030504040204" pitchFamily="34" charset="0"/>
                        </a:rPr>
                        <a:t>GTIN A</a:t>
                      </a:r>
                    </a:p>
                  </a:txBody>
                  <a:tcPr anchor="ctr">
                    <a:solidFill>
                      <a:srgbClr val="002D6C">
                        <a:alpha val="10196"/>
                      </a:srgbClr>
                    </a:solidFill>
                  </a:tcPr>
                </a:tc>
                <a:extLst>
                  <a:ext uri="{0D108BD9-81ED-4DB2-BD59-A6C34878D82A}">
                    <a16:rowId xmlns:a16="http://schemas.microsoft.com/office/drawing/2014/main" val="45296782"/>
                  </a:ext>
                </a:extLst>
              </a:tr>
              <a:tr h="522899">
                <a:tc>
                  <a:txBody>
                    <a:bodyPr/>
                    <a:lstStyle/>
                    <a:p>
                      <a:r>
                        <a:rPr lang="en-US" sz="1600">
                          <a:latin typeface="Verdana" panose="020B0604030504040204" pitchFamily="34" charset="0"/>
                          <a:ea typeface="Verdana" panose="020B0604030504040204" pitchFamily="34" charset="0"/>
                        </a:rPr>
                        <a:t>Size M</a:t>
                      </a:r>
                    </a:p>
                  </a:txBody>
                  <a:tcPr anchor="ctr">
                    <a:solidFill>
                      <a:srgbClr val="002D6C">
                        <a:alpha val="20000"/>
                      </a:srgbClr>
                    </a:solidFill>
                  </a:tcPr>
                </a:tc>
                <a:tc>
                  <a:txBody>
                    <a:bodyPr/>
                    <a:lstStyle/>
                    <a:p>
                      <a:r>
                        <a:rPr lang="en-US" sz="1600" dirty="0">
                          <a:latin typeface="Verdana" panose="020B0604030504040204" pitchFamily="34" charset="0"/>
                          <a:ea typeface="Verdana" panose="020B0604030504040204" pitchFamily="34" charset="0"/>
                        </a:rPr>
                        <a:t>GTIN B</a:t>
                      </a:r>
                    </a:p>
                  </a:txBody>
                  <a:tcPr anchor="ctr">
                    <a:solidFill>
                      <a:srgbClr val="002D6C">
                        <a:alpha val="20000"/>
                      </a:srgbClr>
                    </a:solidFill>
                  </a:tcPr>
                </a:tc>
                <a:extLst>
                  <a:ext uri="{0D108BD9-81ED-4DB2-BD59-A6C34878D82A}">
                    <a16:rowId xmlns:a16="http://schemas.microsoft.com/office/drawing/2014/main" val="3719096974"/>
                  </a:ext>
                </a:extLst>
              </a:tr>
              <a:tr h="612555">
                <a:tc>
                  <a:txBody>
                    <a:bodyPr/>
                    <a:lstStyle/>
                    <a:p>
                      <a:r>
                        <a:rPr lang="en-US" sz="1600">
                          <a:latin typeface="Verdana" panose="020B0604030504040204" pitchFamily="34" charset="0"/>
                          <a:ea typeface="Verdana" panose="020B0604030504040204" pitchFamily="34" charset="0"/>
                        </a:rPr>
                        <a:t>Size L</a:t>
                      </a:r>
                    </a:p>
                  </a:txBody>
                  <a:tcPr anchor="ctr">
                    <a:solidFill>
                      <a:srgbClr val="002D6C">
                        <a:alpha val="10196"/>
                      </a:srgbClr>
                    </a:solidFill>
                  </a:tcPr>
                </a:tc>
                <a:tc>
                  <a:txBody>
                    <a:bodyPr/>
                    <a:lstStyle/>
                    <a:p>
                      <a:r>
                        <a:rPr lang="en-US" sz="1600" dirty="0">
                          <a:latin typeface="Verdana" panose="020B0604030504040204" pitchFamily="34" charset="0"/>
                          <a:ea typeface="Verdana" panose="020B0604030504040204" pitchFamily="34" charset="0"/>
                        </a:rPr>
                        <a:t>GTIN C</a:t>
                      </a:r>
                    </a:p>
                  </a:txBody>
                  <a:tcPr anchor="ctr">
                    <a:solidFill>
                      <a:srgbClr val="002D6C">
                        <a:alpha val="10196"/>
                      </a:srgbClr>
                    </a:solidFill>
                  </a:tcPr>
                </a:tc>
                <a:extLst>
                  <a:ext uri="{0D108BD9-81ED-4DB2-BD59-A6C34878D82A}">
                    <a16:rowId xmlns:a16="http://schemas.microsoft.com/office/drawing/2014/main" val="1016467649"/>
                  </a:ext>
                </a:extLst>
              </a:tr>
            </a:tbl>
          </a:graphicData>
        </a:graphic>
      </p:graphicFrame>
      <p:pic>
        <p:nvPicPr>
          <p:cNvPr id="6" name="Picture Placeholder 5" descr="24GSGL0594_D01_Marketplaces_Training_Video_Graphics56.pdf - Work - Microsoft​ Edge">
            <a:extLst>
              <a:ext uri="{FF2B5EF4-FFF2-40B4-BE49-F238E27FC236}">
                <a16:creationId xmlns:a16="http://schemas.microsoft.com/office/drawing/2014/main" id="{9409258C-DAD6-969E-A455-E81FE028A1D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449414" y="2173946"/>
            <a:ext cx="4616243" cy="2665199"/>
          </a:xfrm>
          <a:prstGeom prst="rect">
            <a:avLst/>
          </a:prstGeom>
        </p:spPr>
      </p:pic>
      <p:sp>
        <p:nvSpPr>
          <p:cNvPr id="33" name="Rectangle 32">
            <a:extLst>
              <a:ext uri="{FF2B5EF4-FFF2-40B4-BE49-F238E27FC236}">
                <a16:creationId xmlns:a16="http://schemas.microsoft.com/office/drawing/2014/main" id="{A8350864-5E1B-4105-B8C8-613C6998A9B1}"/>
              </a:ext>
            </a:extLst>
          </p:cNvPr>
          <p:cNvSpPr/>
          <p:nvPr/>
        </p:nvSpPr>
        <p:spPr>
          <a:xfrm flipV="1">
            <a:off x="0" y="6160978"/>
            <a:ext cx="12192000" cy="702753"/>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34" name="Graphic 33">
            <a:extLst>
              <a:ext uri="{FF2B5EF4-FFF2-40B4-BE49-F238E27FC236}">
                <a16:creationId xmlns:a16="http://schemas.microsoft.com/office/drawing/2014/main" id="{87C67672-63F6-48CC-8199-1A0C66F277C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58097" y="6258528"/>
            <a:ext cx="541097" cy="441421"/>
          </a:xfrm>
          <a:prstGeom prst="rect">
            <a:avLst/>
          </a:prstGeom>
        </p:spPr>
      </p:pic>
      <p:sp>
        <p:nvSpPr>
          <p:cNvPr id="35" name="Footer Placeholder 18">
            <a:extLst>
              <a:ext uri="{FF2B5EF4-FFF2-40B4-BE49-F238E27FC236}">
                <a16:creationId xmlns:a16="http://schemas.microsoft.com/office/drawing/2014/main" id="{D862BC52-9E10-4E88-B4DA-32688E1749CB}"/>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36" name="Slide Number Placeholder 19">
            <a:extLst>
              <a:ext uri="{FF2B5EF4-FFF2-40B4-BE49-F238E27FC236}">
                <a16:creationId xmlns:a16="http://schemas.microsoft.com/office/drawing/2014/main" id="{AF757FD5-B3D2-440C-9494-9567F6397479}"/>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13</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37" name="Footer Placeholder 18">
            <a:extLst>
              <a:ext uri="{FF2B5EF4-FFF2-40B4-BE49-F238E27FC236}">
                <a16:creationId xmlns:a16="http://schemas.microsoft.com/office/drawing/2014/main" id="{86855082-3910-47BB-8891-9451E03780AB}"/>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38" name="Footer Placeholder 18">
            <a:extLst>
              <a:ext uri="{FF2B5EF4-FFF2-40B4-BE49-F238E27FC236}">
                <a16:creationId xmlns:a16="http://schemas.microsoft.com/office/drawing/2014/main" id="{D622555C-D79F-49B0-B05F-92CEC8A1042E}"/>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sp>
        <p:nvSpPr>
          <p:cNvPr id="39" name="TextBox 38">
            <a:extLst>
              <a:ext uri="{FF2B5EF4-FFF2-40B4-BE49-F238E27FC236}">
                <a16:creationId xmlns:a16="http://schemas.microsoft.com/office/drawing/2014/main" id="{CE40FBDF-9CE0-49F4-B51B-566E08AE0690}"/>
              </a:ext>
            </a:extLst>
          </p:cNvPr>
          <p:cNvSpPr txBox="1"/>
          <p:nvPr/>
        </p:nvSpPr>
        <p:spPr>
          <a:xfrm>
            <a:off x="231267" y="1122862"/>
            <a:ext cx="11637705" cy="584775"/>
          </a:xfrm>
          <a:prstGeom prst="rect">
            <a:avLst/>
          </a:prstGeom>
          <a:noFill/>
        </p:spPr>
        <p:txBody>
          <a:bodyPr wrap="square" lIns="91440" tIns="45720" rIns="91440" bIns="45720" rtlCol="0" anchor="t">
            <a:spAutoFit/>
          </a:bodyPr>
          <a:lstStyle/>
          <a:p>
            <a:pPr defTabSz="609585">
              <a:defRPr/>
            </a:pPr>
            <a:r>
              <a:rPr lang="en-US" sz="1600" b="1">
                <a:solidFill>
                  <a:srgbClr val="002060"/>
                </a:solidFill>
                <a:latin typeface="Verdana"/>
                <a:ea typeface="Verdana"/>
              </a:rPr>
              <a:t>A: </a:t>
            </a:r>
            <a:r>
              <a:rPr lang="en-US" sz="1600">
                <a:solidFill>
                  <a:srgbClr val="002060"/>
                </a:solidFill>
                <a:latin typeface="Verdana"/>
                <a:ea typeface="Verdana"/>
              </a:rPr>
              <a:t>The GMN can be used by the brand owner and retailer to aggregate listings and merchandising (physical shelf-placement) and sales analysis. </a:t>
            </a:r>
          </a:p>
        </p:txBody>
      </p:sp>
      <p:pic>
        <p:nvPicPr>
          <p:cNvPr id="40" name="Graphic 39">
            <a:hlinkClick r:id="rId7" action="ppaction://hlinksldjump"/>
            <a:extLst>
              <a:ext uri="{FF2B5EF4-FFF2-40B4-BE49-F238E27FC236}">
                <a16:creationId xmlns:a16="http://schemas.microsoft.com/office/drawing/2014/main" id="{822E8E88-D9BD-4B60-A04D-DB6D357D85F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633621" y="5788780"/>
            <a:ext cx="217929" cy="217929"/>
          </a:xfrm>
          <a:prstGeom prst="rect">
            <a:avLst/>
          </a:prstGeom>
        </p:spPr>
      </p:pic>
    </p:spTree>
    <p:extLst>
      <p:ext uri="{BB962C8B-B14F-4D97-AF65-F5344CB8AC3E}">
        <p14:creationId xmlns:p14="http://schemas.microsoft.com/office/powerpoint/2010/main" val="588929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BEE3DEC-8052-4D76-7B9E-46DCABDD1C3F}"/>
              </a:ext>
            </a:extLst>
          </p:cNvPr>
          <p:cNvSpPr/>
          <p:nvPr/>
        </p:nvSpPr>
        <p:spPr>
          <a:xfrm>
            <a:off x="0" y="-1"/>
            <a:ext cx="12192000" cy="6297465"/>
          </a:xfrm>
          <a:prstGeom prst="rect">
            <a:avLst/>
          </a:prstGeom>
          <a:solidFill>
            <a:srgbClr val="F055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sp>
        <p:nvSpPr>
          <p:cNvPr id="64" name="Rectangle 63">
            <a:extLst>
              <a:ext uri="{FF2B5EF4-FFF2-40B4-BE49-F238E27FC236}">
                <a16:creationId xmlns:a16="http://schemas.microsoft.com/office/drawing/2014/main" id="{54ACE435-9780-4982-BB79-5D6A74434C00}"/>
              </a:ext>
            </a:extLst>
          </p:cNvPr>
          <p:cNvSpPr/>
          <p:nvPr/>
        </p:nvSpPr>
        <p:spPr>
          <a:xfrm>
            <a:off x="226786" y="1059064"/>
            <a:ext cx="11750540" cy="5146500"/>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09585">
              <a:defRPr/>
            </a:pPr>
            <a:r>
              <a:rPr lang="en-US" sz="2400">
                <a:solidFill>
                  <a:prstClr val="white"/>
                </a:solidFill>
                <a:latin typeface="Segoe UI" panose="020B0502040204020203" pitchFamily="34" charset="0"/>
              </a:rPr>
              <a:t>The brand owner provides the GTIN to the contracted party to assign to the physical bundle since it is creating the bundle on behalf of the brand owner.</a:t>
            </a:r>
            <a:endParaRPr lang="en-US" sz="2400">
              <a:solidFill>
                <a:prstClr val="white"/>
              </a:solidFill>
              <a:latin typeface="Arial" panose="020B0604020202020204" pitchFamily="34" charset="0"/>
            </a:endParaRPr>
          </a:p>
        </p:txBody>
      </p:sp>
      <p:grpSp>
        <p:nvGrpSpPr>
          <p:cNvPr id="26" name="Group 25">
            <a:extLst>
              <a:ext uri="{FF2B5EF4-FFF2-40B4-BE49-F238E27FC236}">
                <a16:creationId xmlns:a16="http://schemas.microsoft.com/office/drawing/2014/main" id="{EA856425-0EBC-4207-806A-B72776D3975D}"/>
              </a:ext>
            </a:extLst>
          </p:cNvPr>
          <p:cNvGrpSpPr/>
          <p:nvPr/>
        </p:nvGrpSpPr>
        <p:grpSpPr>
          <a:xfrm>
            <a:off x="11536771" y="97179"/>
            <a:ext cx="567495" cy="567495"/>
            <a:chOff x="8219656" y="21146"/>
            <a:chExt cx="794228" cy="794228"/>
          </a:xfrm>
        </p:grpSpPr>
        <p:sp>
          <p:nvSpPr>
            <p:cNvPr id="27" name="Oval 26">
              <a:extLst>
                <a:ext uri="{FF2B5EF4-FFF2-40B4-BE49-F238E27FC236}">
                  <a16:creationId xmlns:a16="http://schemas.microsoft.com/office/drawing/2014/main" id="{F148F79E-4A9D-4FE6-BBBF-000B30819FEE}"/>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IN" sz="2400">
                <a:solidFill>
                  <a:prstClr val="white"/>
                </a:solidFill>
                <a:latin typeface="Calibri" panose="020F0502020204030204"/>
              </a:endParaRPr>
            </a:p>
          </p:txBody>
        </p:sp>
        <p:sp>
          <p:nvSpPr>
            <p:cNvPr id="30" name="Rectangle 29">
              <a:extLst>
                <a:ext uri="{FF2B5EF4-FFF2-40B4-BE49-F238E27FC236}">
                  <a16:creationId xmlns:a16="http://schemas.microsoft.com/office/drawing/2014/main" id="{1A117346-1229-462A-A4D8-6A0490F53FFA}"/>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a:defRPr/>
              </a:pPr>
              <a:endParaRPr lang="en-GB" sz="2400">
                <a:solidFill>
                  <a:prstClr val="white"/>
                </a:solidFill>
                <a:latin typeface="Calibri" panose="020F0502020204030204"/>
              </a:endParaRPr>
            </a:p>
          </p:txBody>
        </p:sp>
      </p:grpSp>
      <p:sp>
        <p:nvSpPr>
          <p:cNvPr id="12" name="Arrow: Right 11">
            <a:extLst>
              <a:ext uri="{FF2B5EF4-FFF2-40B4-BE49-F238E27FC236}">
                <a16:creationId xmlns:a16="http://schemas.microsoft.com/office/drawing/2014/main" id="{831029F0-3044-8ECE-99FD-79FF52E44DB7}"/>
              </a:ext>
            </a:extLst>
          </p:cNvPr>
          <p:cNvSpPr/>
          <p:nvPr/>
        </p:nvSpPr>
        <p:spPr>
          <a:xfrm>
            <a:off x="2496819" y="3653326"/>
            <a:ext cx="700537" cy="383927"/>
          </a:xfrm>
          <a:prstGeom prst="rightArrow">
            <a:avLst/>
          </a:prstGeom>
          <a:solidFill>
            <a:srgbClr val="002D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een and blue factory&#10;&#10;Description automatically generated">
            <a:extLst>
              <a:ext uri="{FF2B5EF4-FFF2-40B4-BE49-F238E27FC236}">
                <a16:creationId xmlns:a16="http://schemas.microsoft.com/office/drawing/2014/main" id="{EC94825E-F32F-5AE3-F5DD-B648C40D57CE}"/>
              </a:ext>
            </a:extLst>
          </p:cNvPr>
          <p:cNvPicPr>
            <a:picLocks noChangeAspect="1"/>
          </p:cNvPicPr>
          <p:nvPr/>
        </p:nvPicPr>
        <p:blipFill rotWithShape="1">
          <a:blip r:embed="rId4">
            <a:extLst>
              <a:ext uri="{28A0092B-C50C-407E-A947-70E740481C1C}">
                <a14:useLocalDpi xmlns:a14="http://schemas.microsoft.com/office/drawing/2010/main" val="0"/>
              </a:ext>
            </a:extLst>
          </a:blip>
          <a:srcRect b="21829"/>
          <a:stretch/>
        </p:blipFill>
        <p:spPr>
          <a:xfrm>
            <a:off x="231940" y="2951785"/>
            <a:ext cx="2128012" cy="1529543"/>
          </a:xfrm>
          <a:prstGeom prst="rect">
            <a:avLst/>
          </a:prstGeom>
        </p:spPr>
      </p:pic>
      <p:sp>
        <p:nvSpPr>
          <p:cNvPr id="21" name="TextBox 20">
            <a:extLst>
              <a:ext uri="{FF2B5EF4-FFF2-40B4-BE49-F238E27FC236}">
                <a16:creationId xmlns:a16="http://schemas.microsoft.com/office/drawing/2014/main" id="{8632D6A5-AAE6-4D36-97DB-E6DCA23DE41F}"/>
              </a:ext>
            </a:extLst>
          </p:cNvPr>
          <p:cNvSpPr txBox="1"/>
          <p:nvPr/>
        </p:nvSpPr>
        <p:spPr>
          <a:xfrm>
            <a:off x="183752" y="192645"/>
            <a:ext cx="11329509" cy="400110"/>
          </a:xfrm>
          <a:prstGeom prst="rect">
            <a:avLst/>
          </a:prstGeom>
          <a:noFill/>
        </p:spPr>
        <p:txBody>
          <a:bodyPr wrap="square" lIns="91440" tIns="45720" rIns="91440" bIns="45720" rtlCol="0" anchor="t">
            <a:spAutoFit/>
          </a:bodyPr>
          <a:lstStyle/>
          <a:p>
            <a:pPr defTabSz="606963"/>
            <a:r>
              <a:rPr lang="en-US" sz="2000" b="1">
                <a:solidFill>
                  <a:schemeClr val="bg1"/>
                </a:solidFill>
                <a:latin typeface="Verdana"/>
                <a:ea typeface="Verdana"/>
              </a:rPr>
              <a:t>FAQ 2: Who assigns the GMN?</a:t>
            </a:r>
          </a:p>
        </p:txBody>
      </p:sp>
      <p:grpSp>
        <p:nvGrpSpPr>
          <p:cNvPr id="3" name="Group 2">
            <a:extLst>
              <a:ext uri="{FF2B5EF4-FFF2-40B4-BE49-F238E27FC236}">
                <a16:creationId xmlns:a16="http://schemas.microsoft.com/office/drawing/2014/main" id="{38026709-C5A3-466C-B037-62684A0EC093}"/>
              </a:ext>
            </a:extLst>
          </p:cNvPr>
          <p:cNvGrpSpPr/>
          <p:nvPr/>
        </p:nvGrpSpPr>
        <p:grpSpPr>
          <a:xfrm>
            <a:off x="3301448" y="2634593"/>
            <a:ext cx="8433843" cy="1864529"/>
            <a:chOff x="3227020" y="2633248"/>
            <a:chExt cx="8433843" cy="1864529"/>
          </a:xfrm>
        </p:grpSpPr>
        <p:sp>
          <p:nvSpPr>
            <p:cNvPr id="25" name="TextBox 24">
              <a:extLst>
                <a:ext uri="{FF2B5EF4-FFF2-40B4-BE49-F238E27FC236}">
                  <a16:creationId xmlns:a16="http://schemas.microsoft.com/office/drawing/2014/main" id="{2F3C0DFE-65D6-4F6E-AB36-EE471AE35033}"/>
                </a:ext>
              </a:extLst>
            </p:cNvPr>
            <p:cNvSpPr txBox="1"/>
            <p:nvPr/>
          </p:nvSpPr>
          <p:spPr>
            <a:xfrm>
              <a:off x="3227020" y="2633248"/>
              <a:ext cx="5466268" cy="261610"/>
            </a:xfrm>
            <a:prstGeom prst="rect">
              <a:avLst/>
            </a:prstGeom>
            <a:noFill/>
          </p:spPr>
          <p:txBody>
            <a:bodyPr wrap="square">
              <a:spAutoFit/>
            </a:bodyPr>
            <a:lstStyle/>
            <a:p>
              <a:r>
                <a:rPr lang="en-US" sz="1100" b="1">
                  <a:solidFill>
                    <a:srgbClr val="002D6C"/>
                  </a:solidFill>
                  <a:latin typeface="Verdana" panose="020B0604030504040204" pitchFamily="34" charset="0"/>
                  <a:ea typeface="Verdana" panose="020B0604030504040204" pitchFamily="34" charset="0"/>
                </a:rPr>
                <a:t>Global Model Number (GMN)</a:t>
              </a:r>
              <a:endParaRPr lang="en-US" sz="1100">
                <a:solidFill>
                  <a:srgbClr val="002D6C"/>
                </a:solidFill>
                <a:latin typeface="Verdana" panose="020B0604030504040204" pitchFamily="34" charset="0"/>
                <a:ea typeface="Verdana" panose="020B0604030504040204" pitchFamily="34" charset="0"/>
              </a:endParaRPr>
            </a:p>
          </p:txBody>
        </p:sp>
        <p:sp>
          <p:nvSpPr>
            <p:cNvPr id="31" name="Rectangle 30">
              <a:extLst>
                <a:ext uri="{FF2B5EF4-FFF2-40B4-BE49-F238E27FC236}">
                  <a16:creationId xmlns:a16="http://schemas.microsoft.com/office/drawing/2014/main" id="{AEF0C280-4410-4D62-A6DE-EB9D9D764CB3}"/>
                </a:ext>
              </a:extLst>
            </p:cNvPr>
            <p:cNvSpPr/>
            <p:nvPr/>
          </p:nvSpPr>
          <p:spPr>
            <a:xfrm>
              <a:off x="3296940" y="3056166"/>
              <a:ext cx="503556" cy="324035"/>
            </a:xfrm>
            <a:prstGeom prst="rect">
              <a:avLst/>
            </a:prstGeom>
            <a:solidFill>
              <a:srgbClr val="3D62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a:latin typeface="Verdana" panose="020B0604030504040204" pitchFamily="34" charset="0"/>
                  <a:ea typeface="Verdana" panose="020B0604030504040204" pitchFamily="34" charset="0"/>
                </a:rPr>
                <a:t>1</a:t>
              </a:r>
              <a:endParaRPr lang="en-IN" sz="900" b="1">
                <a:latin typeface="Verdana" panose="020B0604030504040204" pitchFamily="34" charset="0"/>
                <a:ea typeface="Verdana" panose="020B0604030504040204" pitchFamily="34" charset="0"/>
              </a:endParaRPr>
            </a:p>
          </p:txBody>
        </p:sp>
        <p:sp>
          <p:nvSpPr>
            <p:cNvPr id="32" name="Rectangle 31">
              <a:extLst>
                <a:ext uri="{FF2B5EF4-FFF2-40B4-BE49-F238E27FC236}">
                  <a16:creationId xmlns:a16="http://schemas.microsoft.com/office/drawing/2014/main" id="{D216EEFE-6772-4AFF-8977-84A7572B960D}"/>
                </a:ext>
              </a:extLst>
            </p:cNvPr>
            <p:cNvSpPr/>
            <p:nvPr/>
          </p:nvSpPr>
          <p:spPr>
            <a:xfrm>
              <a:off x="3899799" y="3056166"/>
              <a:ext cx="503556" cy="324035"/>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a:latin typeface="Verdana" panose="020B0604030504040204" pitchFamily="34" charset="0"/>
                  <a:ea typeface="Verdana" panose="020B0604030504040204" pitchFamily="34" charset="0"/>
                </a:rPr>
                <a:t>2</a:t>
              </a:r>
              <a:endParaRPr lang="en-IN" sz="900" b="1">
                <a:latin typeface="Verdana" panose="020B0604030504040204" pitchFamily="34" charset="0"/>
                <a:ea typeface="Verdana" panose="020B0604030504040204" pitchFamily="34" charset="0"/>
              </a:endParaRPr>
            </a:p>
          </p:txBody>
        </p:sp>
        <p:sp>
          <p:nvSpPr>
            <p:cNvPr id="33" name="Rectangle 32">
              <a:extLst>
                <a:ext uri="{FF2B5EF4-FFF2-40B4-BE49-F238E27FC236}">
                  <a16:creationId xmlns:a16="http://schemas.microsoft.com/office/drawing/2014/main" id="{F9FFECF3-13AC-4DE0-9AD4-B017DA500F75}"/>
                </a:ext>
              </a:extLst>
            </p:cNvPr>
            <p:cNvSpPr/>
            <p:nvPr/>
          </p:nvSpPr>
          <p:spPr>
            <a:xfrm>
              <a:off x="4502658" y="3056166"/>
              <a:ext cx="503556" cy="324035"/>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a:latin typeface="Verdana" panose="020B0604030504040204" pitchFamily="34" charset="0"/>
                  <a:ea typeface="Verdana" panose="020B0604030504040204" pitchFamily="34" charset="0"/>
                </a:rPr>
                <a:t>…</a:t>
              </a:r>
              <a:endParaRPr lang="en-IN" sz="900" b="1">
                <a:latin typeface="Verdana" panose="020B0604030504040204" pitchFamily="34" charset="0"/>
                <a:ea typeface="Verdana" panose="020B0604030504040204" pitchFamily="34" charset="0"/>
              </a:endParaRPr>
            </a:p>
          </p:txBody>
        </p:sp>
        <p:sp>
          <p:nvSpPr>
            <p:cNvPr id="35" name="Rectangle 34">
              <a:extLst>
                <a:ext uri="{FF2B5EF4-FFF2-40B4-BE49-F238E27FC236}">
                  <a16:creationId xmlns:a16="http://schemas.microsoft.com/office/drawing/2014/main" id="{606F091B-C3B7-42FA-ABA3-6CAA4C635932}"/>
                </a:ext>
              </a:extLst>
            </p:cNvPr>
            <p:cNvSpPr/>
            <p:nvPr/>
          </p:nvSpPr>
          <p:spPr>
            <a:xfrm>
              <a:off x="5105517" y="3056166"/>
              <a:ext cx="503556" cy="324035"/>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a:latin typeface="Verdana" panose="020B0604030504040204" pitchFamily="34" charset="0"/>
                  <a:ea typeface="Verdana" panose="020B0604030504040204" pitchFamily="34" charset="0"/>
                </a:rPr>
                <a:t>2</a:t>
              </a:r>
              <a:endParaRPr lang="en-IN" sz="900" b="1">
                <a:latin typeface="Verdana" panose="020B0604030504040204" pitchFamily="34" charset="0"/>
                <a:ea typeface="Verdana" panose="020B0604030504040204" pitchFamily="34" charset="0"/>
              </a:endParaRPr>
            </a:p>
          </p:txBody>
        </p:sp>
        <p:sp>
          <p:nvSpPr>
            <p:cNvPr id="37" name="Rectangle 36">
              <a:extLst>
                <a:ext uri="{FF2B5EF4-FFF2-40B4-BE49-F238E27FC236}">
                  <a16:creationId xmlns:a16="http://schemas.microsoft.com/office/drawing/2014/main" id="{F7335A3C-F94E-4098-A792-E6324233E09C}"/>
                </a:ext>
              </a:extLst>
            </p:cNvPr>
            <p:cNvSpPr/>
            <p:nvPr/>
          </p:nvSpPr>
          <p:spPr>
            <a:xfrm>
              <a:off x="5708377" y="3056166"/>
              <a:ext cx="503556" cy="324035"/>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a:latin typeface="Verdana" panose="020B0604030504040204" pitchFamily="34" charset="0"/>
                  <a:ea typeface="Verdana" panose="020B0604030504040204" pitchFamily="34" charset="0"/>
                </a:rPr>
                <a:t>n</a:t>
              </a:r>
              <a:endParaRPr lang="en-IN" sz="900" b="1">
                <a:latin typeface="Verdana" panose="020B0604030504040204" pitchFamily="34" charset="0"/>
                <a:ea typeface="Verdana" panose="020B0604030504040204" pitchFamily="34" charset="0"/>
              </a:endParaRPr>
            </a:p>
          </p:txBody>
        </p:sp>
        <p:sp>
          <p:nvSpPr>
            <p:cNvPr id="38" name="Rectangle 37">
              <a:extLst>
                <a:ext uri="{FF2B5EF4-FFF2-40B4-BE49-F238E27FC236}">
                  <a16:creationId xmlns:a16="http://schemas.microsoft.com/office/drawing/2014/main" id="{AE22A060-31C5-413C-A5D1-313BA59030AD}"/>
                </a:ext>
              </a:extLst>
            </p:cNvPr>
            <p:cNvSpPr/>
            <p:nvPr/>
          </p:nvSpPr>
          <p:spPr>
            <a:xfrm>
              <a:off x="6311236" y="3056166"/>
              <a:ext cx="503556" cy="324035"/>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39" name="Rectangle 38">
              <a:extLst>
                <a:ext uri="{FF2B5EF4-FFF2-40B4-BE49-F238E27FC236}">
                  <a16:creationId xmlns:a16="http://schemas.microsoft.com/office/drawing/2014/main" id="{EB3AE8C4-AC3F-42F4-8189-570F89403FD1}"/>
                </a:ext>
              </a:extLst>
            </p:cNvPr>
            <p:cNvSpPr/>
            <p:nvPr/>
          </p:nvSpPr>
          <p:spPr>
            <a:xfrm>
              <a:off x="6914095" y="3056166"/>
              <a:ext cx="503556" cy="324035"/>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41" name="Rectangle 40">
              <a:extLst>
                <a:ext uri="{FF2B5EF4-FFF2-40B4-BE49-F238E27FC236}">
                  <a16:creationId xmlns:a16="http://schemas.microsoft.com/office/drawing/2014/main" id="{C3C89246-A365-48E2-BCFA-3FECB261A2A5}"/>
                </a:ext>
              </a:extLst>
            </p:cNvPr>
            <p:cNvSpPr/>
            <p:nvPr/>
          </p:nvSpPr>
          <p:spPr>
            <a:xfrm>
              <a:off x="7511773" y="3056166"/>
              <a:ext cx="503556" cy="324035"/>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a:latin typeface="Verdana" panose="020B0604030504040204" pitchFamily="34" charset="0"/>
                  <a:ea typeface="Verdana" panose="020B0604030504040204" pitchFamily="34" charset="0"/>
                </a:rPr>
                <a:t>…</a:t>
              </a:r>
              <a:endParaRPr lang="en-IN" sz="900" b="1">
                <a:latin typeface="Verdana" panose="020B0604030504040204" pitchFamily="34" charset="0"/>
                <a:ea typeface="Verdana" panose="020B0604030504040204" pitchFamily="34" charset="0"/>
              </a:endParaRPr>
            </a:p>
          </p:txBody>
        </p:sp>
        <p:sp>
          <p:nvSpPr>
            <p:cNvPr id="42" name="Rectangle 41">
              <a:extLst>
                <a:ext uri="{FF2B5EF4-FFF2-40B4-BE49-F238E27FC236}">
                  <a16:creationId xmlns:a16="http://schemas.microsoft.com/office/drawing/2014/main" id="{0EFB953A-E518-432B-AB63-EE56C9B93D81}"/>
                </a:ext>
              </a:extLst>
            </p:cNvPr>
            <p:cNvSpPr/>
            <p:nvPr/>
          </p:nvSpPr>
          <p:spPr>
            <a:xfrm>
              <a:off x="8109452" y="3056166"/>
              <a:ext cx="503556" cy="324035"/>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43" name="Rectangle 42">
              <a:extLst>
                <a:ext uri="{FF2B5EF4-FFF2-40B4-BE49-F238E27FC236}">
                  <a16:creationId xmlns:a16="http://schemas.microsoft.com/office/drawing/2014/main" id="{B84A4E61-D62C-49D2-BA3D-C56E75C1FCCD}"/>
                </a:ext>
              </a:extLst>
            </p:cNvPr>
            <p:cNvSpPr/>
            <p:nvPr/>
          </p:nvSpPr>
          <p:spPr>
            <a:xfrm>
              <a:off x="8707131" y="3056166"/>
              <a:ext cx="503556" cy="324035"/>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44" name="Rectangle 43">
              <a:extLst>
                <a:ext uri="{FF2B5EF4-FFF2-40B4-BE49-F238E27FC236}">
                  <a16:creationId xmlns:a16="http://schemas.microsoft.com/office/drawing/2014/main" id="{C0FD9370-5859-4C18-82A2-89426A9EA24A}"/>
                </a:ext>
              </a:extLst>
            </p:cNvPr>
            <p:cNvSpPr/>
            <p:nvPr/>
          </p:nvSpPr>
          <p:spPr>
            <a:xfrm>
              <a:off x="9304809" y="3056166"/>
              <a:ext cx="503556" cy="324035"/>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45" name="Rectangle 44">
              <a:extLst>
                <a:ext uri="{FF2B5EF4-FFF2-40B4-BE49-F238E27FC236}">
                  <a16:creationId xmlns:a16="http://schemas.microsoft.com/office/drawing/2014/main" id="{BE179138-8292-4E1F-B09F-9B041CE6EAC7}"/>
                </a:ext>
              </a:extLst>
            </p:cNvPr>
            <p:cNvSpPr/>
            <p:nvPr/>
          </p:nvSpPr>
          <p:spPr>
            <a:xfrm>
              <a:off x="9902488" y="3056166"/>
              <a:ext cx="503556" cy="324035"/>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46" name="Rectangle 45">
              <a:extLst>
                <a:ext uri="{FF2B5EF4-FFF2-40B4-BE49-F238E27FC236}">
                  <a16:creationId xmlns:a16="http://schemas.microsoft.com/office/drawing/2014/main" id="{0019F590-25E7-4394-B2AF-99FF660E6FAC}"/>
                </a:ext>
              </a:extLst>
            </p:cNvPr>
            <p:cNvSpPr/>
            <p:nvPr/>
          </p:nvSpPr>
          <p:spPr>
            <a:xfrm>
              <a:off x="10500167" y="3056166"/>
              <a:ext cx="503556" cy="324035"/>
            </a:xfrm>
            <a:prstGeom prst="rect">
              <a:avLst/>
            </a:prstGeom>
            <a:solidFill>
              <a:srgbClr val="BF2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47" name="Rectangle 46">
              <a:extLst>
                <a:ext uri="{FF2B5EF4-FFF2-40B4-BE49-F238E27FC236}">
                  <a16:creationId xmlns:a16="http://schemas.microsoft.com/office/drawing/2014/main" id="{159CB219-C5A6-4778-BA81-CD173066F242}"/>
                </a:ext>
              </a:extLst>
            </p:cNvPr>
            <p:cNvSpPr/>
            <p:nvPr/>
          </p:nvSpPr>
          <p:spPr>
            <a:xfrm>
              <a:off x="11114974" y="3056166"/>
              <a:ext cx="503556" cy="324035"/>
            </a:xfrm>
            <a:prstGeom prst="rect">
              <a:avLst/>
            </a:prstGeom>
            <a:solidFill>
              <a:srgbClr val="BF2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48" name="TextBox 47">
              <a:extLst>
                <a:ext uri="{FF2B5EF4-FFF2-40B4-BE49-F238E27FC236}">
                  <a16:creationId xmlns:a16="http://schemas.microsoft.com/office/drawing/2014/main" id="{4D703C99-6F7E-4B55-AF32-4E1141BA1D1C}"/>
                </a:ext>
              </a:extLst>
            </p:cNvPr>
            <p:cNvSpPr txBox="1"/>
            <p:nvPr/>
          </p:nvSpPr>
          <p:spPr>
            <a:xfrm>
              <a:off x="11072639" y="3097089"/>
              <a:ext cx="588224" cy="230832"/>
            </a:xfrm>
            <a:prstGeom prst="rect">
              <a:avLst/>
            </a:prstGeom>
            <a:noFill/>
          </p:spPr>
          <p:txBody>
            <a:bodyPr wrap="square">
              <a:spAutoFit/>
            </a:bodyPr>
            <a:lstStyle/>
            <a:p>
              <a:pPr algn="ctr"/>
              <a:r>
                <a:rPr lang="en-US" sz="900" b="1">
                  <a:solidFill>
                    <a:schemeClr val="bg1"/>
                  </a:solidFill>
                  <a:latin typeface="Verdana" panose="020B0604030504040204" pitchFamily="34" charset="0"/>
                  <a:ea typeface="Verdana" panose="020B0604030504040204" pitchFamily="34" charset="0"/>
                </a:rPr>
                <a:t>&lt;=25</a:t>
              </a:r>
              <a:endParaRPr lang="en-US" sz="900">
                <a:solidFill>
                  <a:schemeClr val="bg1"/>
                </a:solidFill>
                <a:latin typeface="Verdana" panose="020B0604030504040204" pitchFamily="34" charset="0"/>
                <a:ea typeface="Verdana" panose="020B0604030504040204" pitchFamily="34" charset="0"/>
              </a:endParaRPr>
            </a:p>
          </p:txBody>
        </p:sp>
        <p:sp>
          <p:nvSpPr>
            <p:cNvPr id="49" name="TextBox 48">
              <a:extLst>
                <a:ext uri="{FF2B5EF4-FFF2-40B4-BE49-F238E27FC236}">
                  <a16:creationId xmlns:a16="http://schemas.microsoft.com/office/drawing/2014/main" id="{A21BC36C-32AF-42AE-8934-E1C1A70CE389}"/>
                </a:ext>
              </a:extLst>
            </p:cNvPr>
            <p:cNvSpPr txBox="1"/>
            <p:nvPr/>
          </p:nvSpPr>
          <p:spPr>
            <a:xfrm>
              <a:off x="6871761" y="3072683"/>
              <a:ext cx="588224" cy="230832"/>
            </a:xfrm>
            <a:prstGeom prst="rect">
              <a:avLst/>
            </a:prstGeom>
            <a:noFill/>
          </p:spPr>
          <p:txBody>
            <a:bodyPr wrap="square">
              <a:spAutoFit/>
            </a:bodyPr>
            <a:lstStyle/>
            <a:p>
              <a:pPr algn="ctr"/>
              <a:r>
                <a:rPr lang="en-US" sz="900" b="1">
                  <a:solidFill>
                    <a:schemeClr val="bg1"/>
                  </a:solidFill>
                  <a:latin typeface="Verdana" panose="020B0604030504040204" pitchFamily="34" charset="0"/>
                  <a:ea typeface="Verdana" panose="020B0604030504040204" pitchFamily="34" charset="0"/>
                </a:rPr>
                <a:t>n+2</a:t>
              </a:r>
              <a:endParaRPr lang="en-US" sz="900">
                <a:solidFill>
                  <a:schemeClr val="bg1"/>
                </a:solidFill>
                <a:latin typeface="Verdana" panose="020B0604030504040204" pitchFamily="34" charset="0"/>
                <a:ea typeface="Verdana" panose="020B0604030504040204" pitchFamily="34" charset="0"/>
              </a:endParaRPr>
            </a:p>
          </p:txBody>
        </p:sp>
        <p:sp>
          <p:nvSpPr>
            <p:cNvPr id="50" name="TextBox 49">
              <a:extLst>
                <a:ext uri="{FF2B5EF4-FFF2-40B4-BE49-F238E27FC236}">
                  <a16:creationId xmlns:a16="http://schemas.microsoft.com/office/drawing/2014/main" id="{412B382A-6513-46A6-AABA-BC775CAB3C6C}"/>
                </a:ext>
              </a:extLst>
            </p:cNvPr>
            <p:cNvSpPr txBox="1"/>
            <p:nvPr/>
          </p:nvSpPr>
          <p:spPr>
            <a:xfrm>
              <a:off x="6275803" y="3072683"/>
              <a:ext cx="588224" cy="230832"/>
            </a:xfrm>
            <a:prstGeom prst="rect">
              <a:avLst/>
            </a:prstGeom>
            <a:noFill/>
          </p:spPr>
          <p:txBody>
            <a:bodyPr wrap="square">
              <a:spAutoFit/>
            </a:bodyPr>
            <a:lstStyle/>
            <a:p>
              <a:pPr algn="ctr"/>
              <a:r>
                <a:rPr lang="en-US" sz="900" b="1">
                  <a:solidFill>
                    <a:schemeClr val="bg1"/>
                  </a:solidFill>
                  <a:latin typeface="Verdana" panose="020B0604030504040204" pitchFamily="34" charset="0"/>
                  <a:ea typeface="Verdana" panose="020B0604030504040204" pitchFamily="34" charset="0"/>
                </a:rPr>
                <a:t>n+1</a:t>
              </a:r>
              <a:endParaRPr lang="en-US" sz="900">
                <a:solidFill>
                  <a:schemeClr val="bg1"/>
                </a:solidFill>
                <a:latin typeface="Verdana" panose="020B0604030504040204" pitchFamily="34" charset="0"/>
                <a:ea typeface="Verdana" panose="020B0604030504040204" pitchFamily="34" charset="0"/>
              </a:endParaRPr>
            </a:p>
          </p:txBody>
        </p:sp>
        <p:sp>
          <p:nvSpPr>
            <p:cNvPr id="51" name="TextBox 50">
              <a:extLst>
                <a:ext uri="{FF2B5EF4-FFF2-40B4-BE49-F238E27FC236}">
                  <a16:creationId xmlns:a16="http://schemas.microsoft.com/office/drawing/2014/main" id="{BA04D977-A184-43F8-9CB1-4261F1D687F5}"/>
                </a:ext>
              </a:extLst>
            </p:cNvPr>
            <p:cNvSpPr txBox="1"/>
            <p:nvPr/>
          </p:nvSpPr>
          <p:spPr>
            <a:xfrm>
              <a:off x="3391356" y="3468996"/>
              <a:ext cx="2004388" cy="261610"/>
            </a:xfrm>
            <a:prstGeom prst="rect">
              <a:avLst/>
            </a:prstGeom>
            <a:noFill/>
          </p:spPr>
          <p:txBody>
            <a:bodyPr wrap="square">
              <a:spAutoFit/>
            </a:bodyPr>
            <a:lstStyle/>
            <a:p>
              <a:r>
                <a:rPr lang="en-US" sz="1100">
                  <a:solidFill>
                    <a:srgbClr val="002D6C"/>
                  </a:solidFill>
                  <a:latin typeface="Verdana" panose="020B0604030504040204" pitchFamily="34" charset="0"/>
                  <a:ea typeface="Verdana" panose="020B0604030504040204" pitchFamily="34" charset="0"/>
                </a:rPr>
                <a:t>GS1 company prefix &gt;&gt;&gt;</a:t>
              </a:r>
            </a:p>
          </p:txBody>
        </p:sp>
        <p:sp>
          <p:nvSpPr>
            <p:cNvPr id="52" name="Rectangle 51">
              <a:extLst>
                <a:ext uri="{FF2B5EF4-FFF2-40B4-BE49-F238E27FC236}">
                  <a16:creationId xmlns:a16="http://schemas.microsoft.com/office/drawing/2014/main" id="{1CEAF6AB-B118-4528-9083-F023E1134662}"/>
                </a:ext>
              </a:extLst>
            </p:cNvPr>
            <p:cNvSpPr/>
            <p:nvPr/>
          </p:nvSpPr>
          <p:spPr>
            <a:xfrm>
              <a:off x="3459818" y="3793928"/>
              <a:ext cx="504284" cy="242189"/>
            </a:xfrm>
            <a:prstGeom prst="rect">
              <a:avLst/>
            </a:prstGeom>
            <a:solidFill>
              <a:srgbClr val="3D62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53" name="TextBox 52">
              <a:extLst>
                <a:ext uri="{FF2B5EF4-FFF2-40B4-BE49-F238E27FC236}">
                  <a16:creationId xmlns:a16="http://schemas.microsoft.com/office/drawing/2014/main" id="{3F1DF16E-3F70-4EEB-830C-E611FE11CDB4}"/>
                </a:ext>
              </a:extLst>
            </p:cNvPr>
            <p:cNvSpPr txBox="1"/>
            <p:nvPr/>
          </p:nvSpPr>
          <p:spPr>
            <a:xfrm>
              <a:off x="4005482" y="3790525"/>
              <a:ext cx="2301441" cy="261610"/>
            </a:xfrm>
            <a:prstGeom prst="rect">
              <a:avLst/>
            </a:prstGeom>
            <a:noFill/>
          </p:spPr>
          <p:txBody>
            <a:bodyPr wrap="square">
              <a:spAutoFit/>
            </a:bodyPr>
            <a:lstStyle/>
            <a:p>
              <a:r>
                <a:rPr lang="en-US" sz="1100">
                  <a:solidFill>
                    <a:srgbClr val="002D6C"/>
                  </a:solidFill>
                  <a:latin typeface="Verdana" panose="020B0604030504040204" pitchFamily="34" charset="0"/>
                  <a:ea typeface="Verdana" panose="020B0604030504040204" pitchFamily="34" charset="0"/>
                </a:rPr>
                <a:t>start of GS1 company prefix</a:t>
              </a:r>
            </a:p>
          </p:txBody>
        </p:sp>
        <p:sp>
          <p:nvSpPr>
            <p:cNvPr id="54" name="Rectangle 53">
              <a:extLst>
                <a:ext uri="{FF2B5EF4-FFF2-40B4-BE49-F238E27FC236}">
                  <a16:creationId xmlns:a16="http://schemas.microsoft.com/office/drawing/2014/main" id="{901714AA-7B07-4202-A0E4-3BBC03BD1E81}"/>
                </a:ext>
              </a:extLst>
            </p:cNvPr>
            <p:cNvSpPr/>
            <p:nvPr/>
          </p:nvSpPr>
          <p:spPr>
            <a:xfrm>
              <a:off x="3459818" y="4103783"/>
              <a:ext cx="504284" cy="242189"/>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55" name="TextBox 54">
              <a:extLst>
                <a:ext uri="{FF2B5EF4-FFF2-40B4-BE49-F238E27FC236}">
                  <a16:creationId xmlns:a16="http://schemas.microsoft.com/office/drawing/2014/main" id="{A04D2FDF-819A-4B73-B47D-1BE8B9C7070C}"/>
                </a:ext>
              </a:extLst>
            </p:cNvPr>
            <p:cNvSpPr txBox="1"/>
            <p:nvPr/>
          </p:nvSpPr>
          <p:spPr>
            <a:xfrm>
              <a:off x="4005482" y="4100380"/>
              <a:ext cx="868448" cy="261610"/>
            </a:xfrm>
            <a:prstGeom prst="rect">
              <a:avLst/>
            </a:prstGeom>
            <a:noFill/>
          </p:spPr>
          <p:txBody>
            <a:bodyPr wrap="square">
              <a:spAutoFit/>
            </a:bodyPr>
            <a:lstStyle/>
            <a:p>
              <a:r>
                <a:rPr lang="en-US" sz="1100">
                  <a:solidFill>
                    <a:srgbClr val="002D6C"/>
                  </a:solidFill>
                  <a:latin typeface="Verdana" panose="020B0604030504040204" pitchFamily="34" charset="0"/>
                  <a:ea typeface="Verdana" panose="020B0604030504040204" pitchFamily="34" charset="0"/>
                </a:rPr>
                <a:t>numeric</a:t>
              </a:r>
            </a:p>
          </p:txBody>
        </p:sp>
        <p:sp>
          <p:nvSpPr>
            <p:cNvPr id="56" name="Rectangle 55">
              <a:extLst>
                <a:ext uri="{FF2B5EF4-FFF2-40B4-BE49-F238E27FC236}">
                  <a16:creationId xmlns:a16="http://schemas.microsoft.com/office/drawing/2014/main" id="{E37881B3-5D4D-4759-9904-6B8B15B24DD4}"/>
                </a:ext>
              </a:extLst>
            </p:cNvPr>
            <p:cNvSpPr/>
            <p:nvPr/>
          </p:nvSpPr>
          <p:spPr>
            <a:xfrm>
              <a:off x="6298113" y="3793928"/>
              <a:ext cx="504284" cy="242189"/>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57" name="TextBox 56">
              <a:extLst>
                <a:ext uri="{FF2B5EF4-FFF2-40B4-BE49-F238E27FC236}">
                  <a16:creationId xmlns:a16="http://schemas.microsoft.com/office/drawing/2014/main" id="{E24847B7-8F96-4DED-A223-F2C1E5010EA7}"/>
                </a:ext>
              </a:extLst>
            </p:cNvPr>
            <p:cNvSpPr txBox="1"/>
            <p:nvPr/>
          </p:nvSpPr>
          <p:spPr>
            <a:xfrm>
              <a:off x="6843778" y="3790525"/>
              <a:ext cx="2091153" cy="261610"/>
            </a:xfrm>
            <a:prstGeom prst="rect">
              <a:avLst/>
            </a:prstGeom>
            <a:noFill/>
          </p:spPr>
          <p:txBody>
            <a:bodyPr wrap="square">
              <a:spAutoFit/>
            </a:bodyPr>
            <a:lstStyle/>
            <a:p>
              <a:r>
                <a:rPr lang="en-US" sz="1100">
                  <a:solidFill>
                    <a:srgbClr val="002D6C"/>
                  </a:solidFill>
                  <a:latin typeface="Verdana" panose="020B0604030504040204" pitchFamily="34" charset="0"/>
                  <a:ea typeface="Verdana" panose="020B0604030504040204" pitchFamily="34" charset="0"/>
                </a:rPr>
                <a:t>alphanumeric</a:t>
              </a:r>
            </a:p>
          </p:txBody>
        </p:sp>
        <p:sp>
          <p:nvSpPr>
            <p:cNvPr id="58" name="Rectangle 57">
              <a:extLst>
                <a:ext uri="{FF2B5EF4-FFF2-40B4-BE49-F238E27FC236}">
                  <a16:creationId xmlns:a16="http://schemas.microsoft.com/office/drawing/2014/main" id="{86470503-1B64-46B8-8909-C07C70864BF5}"/>
                </a:ext>
              </a:extLst>
            </p:cNvPr>
            <p:cNvSpPr/>
            <p:nvPr/>
          </p:nvSpPr>
          <p:spPr>
            <a:xfrm>
              <a:off x="6298113" y="4103783"/>
              <a:ext cx="504284" cy="242189"/>
            </a:xfrm>
            <a:prstGeom prst="rect">
              <a:avLst/>
            </a:prstGeom>
            <a:solidFill>
              <a:srgbClr val="BF2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59" name="TextBox 58">
              <a:extLst>
                <a:ext uri="{FF2B5EF4-FFF2-40B4-BE49-F238E27FC236}">
                  <a16:creationId xmlns:a16="http://schemas.microsoft.com/office/drawing/2014/main" id="{2CD1F3C4-DFCB-4918-9762-73D2B9288330}"/>
                </a:ext>
              </a:extLst>
            </p:cNvPr>
            <p:cNvSpPr txBox="1"/>
            <p:nvPr/>
          </p:nvSpPr>
          <p:spPr>
            <a:xfrm>
              <a:off x="6843777" y="4100380"/>
              <a:ext cx="1396657" cy="261610"/>
            </a:xfrm>
            <a:prstGeom prst="rect">
              <a:avLst/>
            </a:prstGeom>
            <a:noFill/>
          </p:spPr>
          <p:txBody>
            <a:bodyPr wrap="square">
              <a:spAutoFit/>
            </a:bodyPr>
            <a:lstStyle/>
            <a:p>
              <a:r>
                <a:rPr lang="en-US" sz="1100">
                  <a:solidFill>
                    <a:srgbClr val="002D6C"/>
                  </a:solidFill>
                  <a:latin typeface="Verdana" panose="020B0604030504040204" pitchFamily="34" charset="0"/>
                  <a:ea typeface="Verdana" panose="020B0604030504040204" pitchFamily="34" charset="0"/>
                </a:rPr>
                <a:t>Check characters</a:t>
              </a:r>
            </a:p>
          </p:txBody>
        </p:sp>
        <p:sp>
          <p:nvSpPr>
            <p:cNvPr id="60" name="TextBox 59">
              <a:extLst>
                <a:ext uri="{FF2B5EF4-FFF2-40B4-BE49-F238E27FC236}">
                  <a16:creationId xmlns:a16="http://schemas.microsoft.com/office/drawing/2014/main" id="{550D252E-7B0E-4171-B19C-B9D1724DCF20}"/>
                </a:ext>
              </a:extLst>
            </p:cNvPr>
            <p:cNvSpPr txBox="1"/>
            <p:nvPr/>
          </p:nvSpPr>
          <p:spPr>
            <a:xfrm>
              <a:off x="6138016" y="3475758"/>
              <a:ext cx="2091153" cy="261610"/>
            </a:xfrm>
            <a:prstGeom prst="rect">
              <a:avLst/>
            </a:prstGeom>
            <a:noFill/>
          </p:spPr>
          <p:txBody>
            <a:bodyPr wrap="square">
              <a:spAutoFit/>
            </a:bodyPr>
            <a:lstStyle/>
            <a:p>
              <a:pPr algn="ctr"/>
              <a:r>
                <a:rPr lang="en-US" sz="1100">
                  <a:solidFill>
                    <a:srgbClr val="002D6C"/>
                  </a:solidFill>
                  <a:latin typeface="Verdana" panose="020B0604030504040204" pitchFamily="34" charset="0"/>
                  <a:ea typeface="Verdana" panose="020B0604030504040204" pitchFamily="34" charset="0"/>
                </a:rPr>
                <a:t>&lt;&lt;&lt; Model reference &gt;&gt;&gt;</a:t>
              </a:r>
            </a:p>
          </p:txBody>
        </p:sp>
        <p:sp>
          <p:nvSpPr>
            <p:cNvPr id="61" name="Rectangle 60">
              <a:extLst>
                <a:ext uri="{FF2B5EF4-FFF2-40B4-BE49-F238E27FC236}">
                  <a16:creationId xmlns:a16="http://schemas.microsoft.com/office/drawing/2014/main" id="{ABE854C2-7AB9-439D-A1A0-D099A32A87F0}"/>
                </a:ext>
              </a:extLst>
            </p:cNvPr>
            <p:cNvSpPr/>
            <p:nvPr/>
          </p:nvSpPr>
          <p:spPr>
            <a:xfrm>
              <a:off x="9374592" y="3612055"/>
              <a:ext cx="2232822" cy="885722"/>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a:p>
          </p:txBody>
        </p:sp>
        <p:sp>
          <p:nvSpPr>
            <p:cNvPr id="62" name="TextBox 61">
              <a:extLst>
                <a:ext uri="{FF2B5EF4-FFF2-40B4-BE49-F238E27FC236}">
                  <a16:creationId xmlns:a16="http://schemas.microsoft.com/office/drawing/2014/main" id="{FB36CFA3-5237-4042-ADF3-8BF6857240F8}"/>
                </a:ext>
              </a:extLst>
            </p:cNvPr>
            <p:cNvSpPr txBox="1"/>
            <p:nvPr/>
          </p:nvSpPr>
          <p:spPr>
            <a:xfrm>
              <a:off x="9389126" y="3664704"/>
              <a:ext cx="2253783" cy="794833"/>
            </a:xfrm>
            <a:prstGeom prst="rect">
              <a:avLst/>
            </a:prstGeom>
            <a:noFill/>
          </p:spPr>
          <p:txBody>
            <a:bodyPr wrap="square">
              <a:spAutoFit/>
            </a:bodyPr>
            <a:lstStyle/>
            <a:p>
              <a:pPr>
                <a:lnSpc>
                  <a:spcPts val="1400"/>
                </a:lnSpc>
              </a:pPr>
              <a:r>
                <a:rPr lang="en-US" sz="1100">
                  <a:solidFill>
                    <a:srgbClr val="002D6C"/>
                  </a:solidFill>
                  <a:latin typeface="Verdana" panose="020B0604030504040204" pitchFamily="34" charset="0"/>
                  <a:ea typeface="Verdana" panose="020B0604030504040204" pitchFamily="34" charset="0"/>
                </a:rPr>
                <a:t>n = variable position number</a:t>
              </a:r>
            </a:p>
            <a:p>
              <a:pPr>
                <a:lnSpc>
                  <a:spcPts val="1400"/>
                </a:lnSpc>
              </a:pPr>
              <a:r>
                <a:rPr lang="en-US" sz="1100">
                  <a:solidFill>
                    <a:srgbClr val="002D6C"/>
                  </a:solidFill>
                  <a:latin typeface="Verdana" panose="020B0604030504040204" pitchFamily="34" charset="0"/>
                  <a:ea typeface="Verdana" panose="020B0604030504040204" pitchFamily="34" charset="0"/>
                </a:rPr>
                <a:t>&lt;&lt;&lt; variable start position</a:t>
              </a:r>
            </a:p>
            <a:p>
              <a:pPr>
                <a:lnSpc>
                  <a:spcPts val="1400"/>
                </a:lnSpc>
              </a:pPr>
              <a:r>
                <a:rPr lang="en-US" sz="1100">
                  <a:solidFill>
                    <a:srgbClr val="002D6C"/>
                  </a:solidFill>
                  <a:latin typeface="Verdana" panose="020B0604030504040204" pitchFamily="34" charset="0"/>
                  <a:ea typeface="Verdana" panose="020B0604030504040204" pitchFamily="34" charset="0"/>
                </a:rPr>
                <a:t>&gt;&gt;&gt; variable length</a:t>
              </a:r>
            </a:p>
            <a:p>
              <a:pPr>
                <a:lnSpc>
                  <a:spcPts val="1400"/>
                </a:lnSpc>
              </a:pPr>
              <a:r>
                <a:rPr lang="en-US" sz="1100">
                  <a:solidFill>
                    <a:srgbClr val="002D6C"/>
                  </a:solidFill>
                  <a:latin typeface="Verdana" panose="020B0604030504040204" pitchFamily="34" charset="0"/>
                  <a:ea typeface="Verdana" panose="020B0604030504040204" pitchFamily="34" charset="0"/>
                </a:rPr>
                <a:t>&lt;= less than or equal</a:t>
              </a:r>
            </a:p>
          </p:txBody>
        </p:sp>
      </p:grpSp>
      <p:sp>
        <p:nvSpPr>
          <p:cNvPr id="63" name="TextBox 62">
            <a:extLst>
              <a:ext uri="{FF2B5EF4-FFF2-40B4-BE49-F238E27FC236}">
                <a16:creationId xmlns:a16="http://schemas.microsoft.com/office/drawing/2014/main" id="{0D87864C-1B2A-41AA-881B-99DB6E2020F7}"/>
              </a:ext>
            </a:extLst>
          </p:cNvPr>
          <p:cNvSpPr txBox="1"/>
          <p:nvPr/>
        </p:nvSpPr>
        <p:spPr>
          <a:xfrm>
            <a:off x="231267" y="1122862"/>
            <a:ext cx="11122533" cy="584775"/>
          </a:xfrm>
          <a:prstGeom prst="rect">
            <a:avLst/>
          </a:prstGeom>
          <a:noFill/>
        </p:spPr>
        <p:txBody>
          <a:bodyPr wrap="square" lIns="91440" tIns="45720" rIns="91440" bIns="45720" rtlCol="0" anchor="t">
            <a:spAutoFit/>
          </a:bodyPr>
          <a:lstStyle/>
          <a:p>
            <a:pPr defTabSz="609585">
              <a:defRPr/>
            </a:pPr>
            <a:r>
              <a:rPr lang="en-US" sz="1600" b="1">
                <a:solidFill>
                  <a:srgbClr val="002060"/>
                </a:solidFill>
                <a:latin typeface="Verdana"/>
                <a:ea typeface="Verdana"/>
              </a:rPr>
              <a:t>A: </a:t>
            </a:r>
            <a:r>
              <a:rPr lang="en-US" sz="1600">
                <a:solidFill>
                  <a:srgbClr val="002060"/>
                </a:solidFill>
                <a:latin typeface="Verdana" panose="020B0604030504040204" pitchFamily="34" charset="0"/>
                <a:ea typeface="Verdana" panose="020B0604030504040204" pitchFamily="34" charset="0"/>
              </a:rPr>
              <a:t>The brand owner/manufacturer/GTIN allocator assigns the GMN based on the same company prefix as the GTIN. </a:t>
            </a:r>
            <a:endParaRPr lang="en-US" sz="1600">
              <a:solidFill>
                <a:srgbClr val="002060"/>
              </a:solidFill>
              <a:latin typeface="Verdana"/>
              <a:ea typeface="Verdana"/>
            </a:endParaRPr>
          </a:p>
        </p:txBody>
      </p:sp>
      <p:sp>
        <p:nvSpPr>
          <p:cNvPr id="65" name="Rectangle 64">
            <a:extLst>
              <a:ext uri="{FF2B5EF4-FFF2-40B4-BE49-F238E27FC236}">
                <a16:creationId xmlns:a16="http://schemas.microsoft.com/office/drawing/2014/main" id="{70FC1D39-8948-4F49-9354-97092E6C6DB1}"/>
              </a:ext>
            </a:extLst>
          </p:cNvPr>
          <p:cNvSpPr/>
          <p:nvPr/>
        </p:nvSpPr>
        <p:spPr>
          <a:xfrm flipV="1">
            <a:off x="0" y="6160977"/>
            <a:ext cx="12204112" cy="702753"/>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66" name="Graphic 65">
            <a:extLst>
              <a:ext uri="{FF2B5EF4-FFF2-40B4-BE49-F238E27FC236}">
                <a16:creationId xmlns:a16="http://schemas.microsoft.com/office/drawing/2014/main" id="{155F6C30-6130-459E-9632-DEE453C1010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58097" y="6258528"/>
            <a:ext cx="541097" cy="441421"/>
          </a:xfrm>
          <a:prstGeom prst="rect">
            <a:avLst/>
          </a:prstGeom>
        </p:spPr>
      </p:pic>
      <p:sp>
        <p:nvSpPr>
          <p:cNvPr id="67" name="Footer Placeholder 18">
            <a:extLst>
              <a:ext uri="{FF2B5EF4-FFF2-40B4-BE49-F238E27FC236}">
                <a16:creationId xmlns:a16="http://schemas.microsoft.com/office/drawing/2014/main" id="{2DD584B3-247A-44D1-8777-1A15BA273195}"/>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68" name="Slide Number Placeholder 19">
            <a:extLst>
              <a:ext uri="{FF2B5EF4-FFF2-40B4-BE49-F238E27FC236}">
                <a16:creationId xmlns:a16="http://schemas.microsoft.com/office/drawing/2014/main" id="{F6C30CC5-3EF8-45D2-B048-5AE3BFF57BAE}"/>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14</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69" name="Footer Placeholder 18">
            <a:extLst>
              <a:ext uri="{FF2B5EF4-FFF2-40B4-BE49-F238E27FC236}">
                <a16:creationId xmlns:a16="http://schemas.microsoft.com/office/drawing/2014/main" id="{C702C6D6-6A5B-4A78-9AA6-B99E8EF8E008}"/>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70" name="Footer Placeholder 18">
            <a:extLst>
              <a:ext uri="{FF2B5EF4-FFF2-40B4-BE49-F238E27FC236}">
                <a16:creationId xmlns:a16="http://schemas.microsoft.com/office/drawing/2014/main" id="{F0C6C0E6-7788-4EFD-88EF-B058D81ED2A8}"/>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sp>
        <p:nvSpPr>
          <p:cNvPr id="6" name="Rectangle 5">
            <a:extLst>
              <a:ext uri="{FF2B5EF4-FFF2-40B4-BE49-F238E27FC236}">
                <a16:creationId xmlns:a16="http://schemas.microsoft.com/office/drawing/2014/main" id="{6C07C9D0-C7F5-4840-A57B-5D23043961DC}"/>
              </a:ext>
            </a:extLst>
          </p:cNvPr>
          <p:cNvSpPr/>
          <p:nvPr/>
        </p:nvSpPr>
        <p:spPr>
          <a:xfrm>
            <a:off x="3301448" y="4814354"/>
            <a:ext cx="8675878" cy="511392"/>
          </a:xfrm>
          <a:prstGeom prst="rect">
            <a:avLst/>
          </a:prstGeom>
          <a:solidFill>
            <a:srgbClr val="0095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 name="TextBox 3">
            <a:extLst>
              <a:ext uri="{FF2B5EF4-FFF2-40B4-BE49-F238E27FC236}">
                <a16:creationId xmlns:a16="http://schemas.microsoft.com/office/drawing/2014/main" id="{8F6DB796-10FF-CACB-D365-01C6CC577A1B}"/>
              </a:ext>
            </a:extLst>
          </p:cNvPr>
          <p:cNvSpPr txBox="1"/>
          <p:nvPr/>
        </p:nvSpPr>
        <p:spPr>
          <a:xfrm>
            <a:off x="3460866" y="4866212"/>
            <a:ext cx="6129866" cy="369332"/>
          </a:xfrm>
          <a:prstGeom prst="rect">
            <a:avLst/>
          </a:prstGeom>
          <a:noFill/>
        </p:spPr>
        <p:txBody>
          <a:bodyPr wrap="square">
            <a:spAutoFit/>
          </a:bodyPr>
          <a:lstStyle/>
          <a:p>
            <a:r>
              <a:rPr lang="en-US">
                <a:solidFill>
                  <a:schemeClr val="bg1"/>
                </a:solidFill>
                <a:latin typeface="Verdana" panose="020B0604030504040204" pitchFamily="34" charset="0"/>
                <a:ea typeface="Verdana" panose="020B0604030504040204" pitchFamily="34" charset="0"/>
                <a:hlinkClick r:id="rId7">
                  <a:extLst>
                    <a:ext uri="{A12FA001-AC4F-418D-AE19-62706E023703}">
                      <ahyp:hlinkClr xmlns:ahyp="http://schemas.microsoft.com/office/drawing/2018/hyperlinkcolor" val="tx"/>
                    </a:ext>
                  </a:extLst>
                </a:hlinkClick>
              </a:rPr>
              <a:t>Use the online tool to generate or check your GMN</a:t>
            </a:r>
          </a:p>
        </p:txBody>
      </p:sp>
      <p:pic>
        <p:nvPicPr>
          <p:cNvPr id="71" name="Graphic 70">
            <a:hlinkClick r:id="rId8" action="ppaction://hlinksldjump"/>
            <a:extLst>
              <a:ext uri="{FF2B5EF4-FFF2-40B4-BE49-F238E27FC236}">
                <a16:creationId xmlns:a16="http://schemas.microsoft.com/office/drawing/2014/main" id="{BA9E05B9-CB1E-4CE8-88F0-0E117FFC43D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1633621" y="5788780"/>
            <a:ext cx="217929" cy="217929"/>
          </a:xfrm>
          <a:prstGeom prst="rect">
            <a:avLst/>
          </a:prstGeom>
        </p:spPr>
      </p:pic>
    </p:spTree>
    <p:extLst>
      <p:ext uri="{BB962C8B-B14F-4D97-AF65-F5344CB8AC3E}">
        <p14:creationId xmlns:p14="http://schemas.microsoft.com/office/powerpoint/2010/main" val="1297368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EC1D909-3B91-767F-41A1-DBB7AC64ABAB}"/>
              </a:ext>
            </a:extLst>
          </p:cNvPr>
          <p:cNvSpPr/>
          <p:nvPr/>
        </p:nvSpPr>
        <p:spPr>
          <a:xfrm>
            <a:off x="0" y="-1"/>
            <a:ext cx="12192000" cy="6297465"/>
          </a:xfrm>
          <a:prstGeom prst="rect">
            <a:avLst/>
          </a:prstGeom>
          <a:solidFill>
            <a:srgbClr val="F055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sp>
        <p:nvSpPr>
          <p:cNvPr id="25" name="Rectangle 24">
            <a:extLst>
              <a:ext uri="{FF2B5EF4-FFF2-40B4-BE49-F238E27FC236}">
                <a16:creationId xmlns:a16="http://schemas.microsoft.com/office/drawing/2014/main" id="{55A53037-9382-441E-9CBE-0022BE32785B}"/>
              </a:ext>
            </a:extLst>
          </p:cNvPr>
          <p:cNvSpPr/>
          <p:nvPr/>
        </p:nvSpPr>
        <p:spPr>
          <a:xfrm>
            <a:off x="226786" y="1059064"/>
            <a:ext cx="11750540" cy="5146500"/>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09585">
              <a:defRPr/>
            </a:pPr>
            <a:r>
              <a:rPr lang="en-US" sz="2400" dirty="0">
                <a:solidFill>
                  <a:prstClr val="white"/>
                </a:solidFill>
                <a:latin typeface="Segoe UI" panose="020B0502040204020203" pitchFamily="34" charset="0"/>
              </a:rPr>
              <a:t>The brand owner provides the GTIN to the contracted party to assign to the physical bundle since it is creating the bundle on behalf of the brand owner.</a:t>
            </a:r>
            <a:endParaRPr lang="en-US" sz="2400" dirty="0">
              <a:solidFill>
                <a:prstClr val="white"/>
              </a:solidFill>
              <a:latin typeface="Arial" panose="020B0604020202020204" pitchFamily="34" charset="0"/>
            </a:endParaRPr>
          </a:p>
        </p:txBody>
      </p:sp>
      <p:grpSp>
        <p:nvGrpSpPr>
          <p:cNvPr id="26" name="Group 25">
            <a:extLst>
              <a:ext uri="{FF2B5EF4-FFF2-40B4-BE49-F238E27FC236}">
                <a16:creationId xmlns:a16="http://schemas.microsoft.com/office/drawing/2014/main" id="{EA856425-0EBC-4207-806A-B72776D3975D}"/>
              </a:ext>
            </a:extLst>
          </p:cNvPr>
          <p:cNvGrpSpPr/>
          <p:nvPr/>
        </p:nvGrpSpPr>
        <p:grpSpPr>
          <a:xfrm>
            <a:off x="11536771" y="97179"/>
            <a:ext cx="567495" cy="567495"/>
            <a:chOff x="8219656" y="21146"/>
            <a:chExt cx="794228" cy="794228"/>
          </a:xfrm>
        </p:grpSpPr>
        <p:sp>
          <p:nvSpPr>
            <p:cNvPr id="27" name="Oval 26">
              <a:extLst>
                <a:ext uri="{FF2B5EF4-FFF2-40B4-BE49-F238E27FC236}">
                  <a16:creationId xmlns:a16="http://schemas.microsoft.com/office/drawing/2014/main" id="{F148F79E-4A9D-4FE6-BBBF-000B30819FEE}"/>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IN" sz="2400">
                <a:solidFill>
                  <a:prstClr val="white"/>
                </a:solidFill>
                <a:latin typeface="Calibri" panose="020F0502020204030204"/>
              </a:endParaRPr>
            </a:p>
          </p:txBody>
        </p:sp>
        <p:sp>
          <p:nvSpPr>
            <p:cNvPr id="30" name="Rectangle 29">
              <a:extLst>
                <a:ext uri="{FF2B5EF4-FFF2-40B4-BE49-F238E27FC236}">
                  <a16:creationId xmlns:a16="http://schemas.microsoft.com/office/drawing/2014/main" id="{1A117346-1229-462A-A4D8-6A0490F53FFA}"/>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a:defRPr/>
              </a:pPr>
              <a:endParaRPr lang="en-GB" sz="2400">
                <a:solidFill>
                  <a:prstClr val="white"/>
                </a:solidFill>
                <a:latin typeface="Calibri" panose="020F0502020204030204"/>
              </a:endParaRPr>
            </a:p>
          </p:txBody>
        </p:sp>
      </p:grpSp>
      <p:sp>
        <p:nvSpPr>
          <p:cNvPr id="40" name="TextBox 39">
            <a:extLst>
              <a:ext uri="{FF2B5EF4-FFF2-40B4-BE49-F238E27FC236}">
                <a16:creationId xmlns:a16="http://schemas.microsoft.com/office/drawing/2014/main" id="{85360E02-50D2-4112-AE71-5DD41186BC14}"/>
              </a:ext>
            </a:extLst>
          </p:cNvPr>
          <p:cNvSpPr txBox="1"/>
          <p:nvPr/>
        </p:nvSpPr>
        <p:spPr>
          <a:xfrm>
            <a:off x="1469344" y="635705"/>
            <a:ext cx="11160108" cy="379656"/>
          </a:xfrm>
          <a:prstGeom prst="rect">
            <a:avLst/>
          </a:prstGeom>
          <a:noFill/>
        </p:spPr>
        <p:txBody>
          <a:bodyPr wrap="square" rtlCol="0">
            <a:spAutoFit/>
          </a:bodyPr>
          <a:lstStyle/>
          <a:p>
            <a:pPr defTabSz="609585">
              <a:defRPr/>
            </a:pPr>
            <a:endParaRPr lang="en-US" sz="1867" b="1">
              <a:solidFill>
                <a:prstClr val="white"/>
              </a:solidFill>
              <a:latin typeface="Verdana" panose="020B0604030504040204" pitchFamily="34" charset="0"/>
              <a:ea typeface="Verdana" panose="020B0604030504040204" pitchFamily="34" charset="0"/>
            </a:endParaRPr>
          </a:p>
        </p:txBody>
      </p:sp>
      <p:sp>
        <p:nvSpPr>
          <p:cNvPr id="5" name="TextBox 4">
            <a:extLst>
              <a:ext uri="{FF2B5EF4-FFF2-40B4-BE49-F238E27FC236}">
                <a16:creationId xmlns:a16="http://schemas.microsoft.com/office/drawing/2014/main" id="{D9A511D0-6636-7A44-4270-AA84E8750BFA}"/>
              </a:ext>
            </a:extLst>
          </p:cNvPr>
          <p:cNvSpPr txBox="1"/>
          <p:nvPr/>
        </p:nvSpPr>
        <p:spPr>
          <a:xfrm>
            <a:off x="428645" y="4515721"/>
            <a:ext cx="2604970" cy="1077218"/>
          </a:xfrm>
          <a:prstGeom prst="rect">
            <a:avLst/>
          </a:prstGeom>
          <a:noFill/>
        </p:spPr>
        <p:txBody>
          <a:bodyPr wrap="square" rtlCol="0">
            <a:spAutoFit/>
          </a:bodyPr>
          <a:lstStyle/>
          <a:p>
            <a:pPr algn="ctr"/>
            <a:r>
              <a:rPr lang="en-US" sz="1600">
                <a:solidFill>
                  <a:srgbClr val="002060"/>
                </a:solidFill>
                <a:latin typeface="Verdana" panose="020B0604030504040204" pitchFamily="34" charset="0"/>
                <a:ea typeface="Verdana" panose="020B0604030504040204" pitchFamily="34" charset="0"/>
              </a:rPr>
              <a:t>The GMN cannot</a:t>
            </a:r>
          </a:p>
          <a:p>
            <a:pPr algn="ctr"/>
            <a:r>
              <a:rPr lang="en-US" sz="1600">
                <a:solidFill>
                  <a:srgbClr val="002060"/>
                </a:solidFill>
                <a:latin typeface="Verdana" panose="020B0604030504040204" pitchFamily="34" charset="0"/>
                <a:ea typeface="Verdana" panose="020B0604030504040204" pitchFamily="34" charset="0"/>
              </a:rPr>
              <a:t>be used for another product model</a:t>
            </a:r>
          </a:p>
          <a:p>
            <a:pPr algn="ctr"/>
            <a:r>
              <a:rPr lang="en-US" sz="1600">
                <a:solidFill>
                  <a:srgbClr val="002060"/>
                </a:solidFill>
                <a:latin typeface="Verdana" panose="020B0604030504040204" pitchFamily="34" charset="0"/>
                <a:ea typeface="Verdana" panose="020B0604030504040204" pitchFamily="34" charset="0"/>
              </a:rPr>
              <a:t>or family. </a:t>
            </a:r>
          </a:p>
        </p:txBody>
      </p:sp>
      <p:pic>
        <p:nvPicPr>
          <p:cNvPr id="15" name="Picture 14" descr="A group of colorful shirts&#10;&#10;Description automatically generated">
            <a:extLst>
              <a:ext uri="{FF2B5EF4-FFF2-40B4-BE49-F238E27FC236}">
                <a16:creationId xmlns:a16="http://schemas.microsoft.com/office/drawing/2014/main" id="{09B82F2F-B76C-FE53-244F-A2E7C443AB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4981" y="2208847"/>
            <a:ext cx="2888778" cy="21904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7" name="TextBox 16">
            <a:extLst>
              <a:ext uri="{FF2B5EF4-FFF2-40B4-BE49-F238E27FC236}">
                <a16:creationId xmlns:a16="http://schemas.microsoft.com/office/drawing/2014/main" id="{B45CA4CC-F48E-E328-07F9-7C12B8F3AF68}"/>
              </a:ext>
            </a:extLst>
          </p:cNvPr>
          <p:cNvSpPr txBox="1"/>
          <p:nvPr/>
        </p:nvSpPr>
        <p:spPr>
          <a:xfrm>
            <a:off x="3900471" y="3538014"/>
            <a:ext cx="2562543" cy="738664"/>
          </a:xfrm>
          <a:prstGeom prst="rect">
            <a:avLst/>
          </a:prstGeom>
          <a:noFill/>
        </p:spPr>
        <p:txBody>
          <a:bodyPr wrap="square">
            <a:spAutoFit/>
          </a:bodyPr>
          <a:lstStyle/>
          <a:p>
            <a:pPr algn="ctr"/>
            <a:r>
              <a:rPr lang="en-US" sz="1400">
                <a:latin typeface="Verdana" panose="020B0604030504040204" pitchFamily="34" charset="0"/>
                <a:ea typeface="Verdana" panose="020B0604030504040204" pitchFamily="34" charset="0"/>
              </a:rPr>
              <a:t>All GMN level attributes are common for all GTINs associated with it. </a:t>
            </a:r>
          </a:p>
        </p:txBody>
      </p:sp>
      <p:graphicFrame>
        <p:nvGraphicFramePr>
          <p:cNvPr id="23" name="Table 3">
            <a:extLst>
              <a:ext uri="{FF2B5EF4-FFF2-40B4-BE49-F238E27FC236}">
                <a16:creationId xmlns:a16="http://schemas.microsoft.com/office/drawing/2014/main" id="{1BBC3804-1198-6ACE-D02A-231DE0B28BED}"/>
              </a:ext>
            </a:extLst>
          </p:cNvPr>
          <p:cNvGraphicFramePr>
            <a:graphicFrameLocks noGrp="1"/>
          </p:cNvGraphicFramePr>
          <p:nvPr>
            <p:extLst>
              <p:ext uri="{D42A27DB-BD31-4B8C-83A1-F6EECF244321}">
                <p14:modId xmlns:p14="http://schemas.microsoft.com/office/powerpoint/2010/main" val="2833307352"/>
              </p:ext>
            </p:extLst>
          </p:nvPr>
        </p:nvGraphicFramePr>
        <p:xfrm>
          <a:off x="3817428" y="4591703"/>
          <a:ext cx="8127999" cy="1124347"/>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410970120"/>
                    </a:ext>
                  </a:extLst>
                </a:gridCol>
                <a:gridCol w="2709333">
                  <a:extLst>
                    <a:ext uri="{9D8B030D-6E8A-4147-A177-3AD203B41FA5}">
                      <a16:colId xmlns:a16="http://schemas.microsoft.com/office/drawing/2014/main" val="1763922827"/>
                    </a:ext>
                  </a:extLst>
                </a:gridCol>
                <a:gridCol w="2709333">
                  <a:extLst>
                    <a:ext uri="{9D8B030D-6E8A-4147-A177-3AD203B41FA5}">
                      <a16:colId xmlns:a16="http://schemas.microsoft.com/office/drawing/2014/main" val="2012619857"/>
                    </a:ext>
                  </a:extLst>
                </a:gridCol>
              </a:tblGrid>
              <a:tr h="561642">
                <a:tc>
                  <a:txBody>
                    <a:bodyPr/>
                    <a:lstStyle/>
                    <a:p>
                      <a:r>
                        <a:rPr lang="en-US" sz="1500">
                          <a:latin typeface="Verdana" panose="020B0604030504040204" pitchFamily="34" charset="0"/>
                          <a:ea typeface="Verdana" panose="020B0604030504040204" pitchFamily="34" charset="0"/>
                        </a:rPr>
                        <a:t>GMN level attribute: Product model</a:t>
                      </a:r>
                    </a:p>
                  </a:txBody>
                  <a:tcPr anchor="ctr">
                    <a:solidFill>
                      <a:srgbClr val="002D6C"/>
                    </a:solidFill>
                  </a:tcPr>
                </a:tc>
                <a:tc>
                  <a:txBody>
                    <a:bodyPr/>
                    <a:lstStyle/>
                    <a:p>
                      <a:r>
                        <a:rPr lang="en-US" sz="1500">
                          <a:latin typeface="Verdana" panose="020B0604030504040204" pitchFamily="34" charset="0"/>
                          <a:ea typeface="Verdana" panose="020B0604030504040204" pitchFamily="34" charset="0"/>
                        </a:rPr>
                        <a:t>GTIN level attributes</a:t>
                      </a:r>
                    </a:p>
                  </a:txBody>
                  <a:tcPr anchor="ctr">
                    <a:solidFill>
                      <a:srgbClr val="002D6C"/>
                    </a:solidFill>
                  </a:tcPr>
                </a:tc>
                <a:tc>
                  <a:txBody>
                    <a:bodyPr/>
                    <a:lstStyle/>
                    <a:p>
                      <a:r>
                        <a:rPr lang="en-US" sz="1500" dirty="0">
                          <a:latin typeface="Verdana" panose="020B0604030504040204" pitchFamily="34" charset="0"/>
                          <a:ea typeface="Verdana" panose="020B0604030504040204" pitchFamily="34" charset="0"/>
                        </a:rPr>
                        <a:t>Global Model Number (GMN)</a:t>
                      </a:r>
                    </a:p>
                  </a:txBody>
                  <a:tcPr anchor="ctr">
                    <a:solidFill>
                      <a:srgbClr val="002D6C"/>
                    </a:solidFill>
                  </a:tcPr>
                </a:tc>
                <a:extLst>
                  <a:ext uri="{0D108BD9-81ED-4DB2-BD59-A6C34878D82A}">
                    <a16:rowId xmlns:a16="http://schemas.microsoft.com/office/drawing/2014/main" val="3367977558"/>
                  </a:ext>
                </a:extLst>
              </a:tr>
              <a:tr h="562705">
                <a:tc>
                  <a:txBody>
                    <a:bodyPr/>
                    <a:lstStyle/>
                    <a:p>
                      <a:pPr marL="0" marR="0" lvl="0" indent="0" algn="l" defTabSz="910476" rtl="0" eaLnBrk="1" fontAlgn="auto" latinLnBrk="0" hangingPunct="1">
                        <a:lnSpc>
                          <a:spcPct val="100000"/>
                        </a:lnSpc>
                        <a:spcBef>
                          <a:spcPts val="0"/>
                        </a:spcBef>
                        <a:spcAft>
                          <a:spcPts val="0"/>
                        </a:spcAft>
                        <a:buClrTx/>
                        <a:buSzTx/>
                        <a:buFontTx/>
                        <a:buNone/>
                        <a:tabLst/>
                        <a:defRPr/>
                      </a:pPr>
                      <a:r>
                        <a:rPr lang="en-US" sz="1500" b="1" strike="noStrike">
                          <a:solidFill>
                            <a:srgbClr val="002060"/>
                          </a:solidFill>
                          <a:latin typeface="Verdana" panose="020B0604030504040204" pitchFamily="34" charset="0"/>
                          <a:ea typeface="Verdana" panose="020B0604030504040204" pitchFamily="34" charset="0"/>
                        </a:rPr>
                        <a:t>Classic fit </a:t>
                      </a:r>
                      <a:r>
                        <a:rPr lang="en-US" sz="1500" strike="noStrike">
                          <a:solidFill>
                            <a:srgbClr val="002060"/>
                          </a:solidFill>
                          <a:latin typeface="Verdana" panose="020B0604030504040204" pitchFamily="34" charset="0"/>
                          <a:ea typeface="Verdana" panose="020B0604030504040204" pitchFamily="34" charset="0"/>
                        </a:rPr>
                        <a:t>T-shirts </a:t>
                      </a:r>
                    </a:p>
                  </a:txBody>
                  <a:tcPr anchor="ctr">
                    <a:solidFill>
                      <a:srgbClr val="002D6C">
                        <a:alpha val="20000"/>
                      </a:srgbClr>
                    </a:solidFill>
                  </a:tcPr>
                </a:tc>
                <a:tc>
                  <a:txBody>
                    <a:bodyPr/>
                    <a:lstStyle/>
                    <a:p>
                      <a:pPr marL="0" marR="0" lvl="0" indent="0" algn="l" defTabSz="910476" rtl="0" eaLnBrk="1" fontAlgn="auto" latinLnBrk="0" hangingPunct="1">
                        <a:lnSpc>
                          <a:spcPct val="100000"/>
                        </a:lnSpc>
                        <a:spcBef>
                          <a:spcPts val="0"/>
                        </a:spcBef>
                        <a:spcAft>
                          <a:spcPts val="0"/>
                        </a:spcAft>
                        <a:buClrTx/>
                        <a:buSzTx/>
                        <a:buFontTx/>
                        <a:buNone/>
                        <a:tabLst/>
                        <a:defRPr/>
                      </a:pPr>
                      <a:r>
                        <a:rPr lang="en-US" sz="1500">
                          <a:solidFill>
                            <a:srgbClr val="002060"/>
                          </a:solidFill>
                          <a:latin typeface="Verdana" panose="020B0604030504040204" pitchFamily="34" charset="0"/>
                          <a:ea typeface="Verdana" panose="020B0604030504040204" pitchFamily="34" charset="0"/>
                        </a:rPr>
                        <a:t>sizes S, M, L </a:t>
                      </a:r>
                      <a:endParaRPr lang="en-US" sz="1500" b="1" strike="sngStrike">
                        <a:solidFill>
                          <a:srgbClr val="002060"/>
                        </a:solidFill>
                        <a:latin typeface="Verdana" panose="020B0604030504040204" pitchFamily="34" charset="0"/>
                        <a:ea typeface="Verdana" panose="020B0604030504040204" pitchFamily="34" charset="0"/>
                      </a:endParaRPr>
                    </a:p>
                  </a:txBody>
                  <a:tcPr anchor="ctr">
                    <a:solidFill>
                      <a:srgbClr val="002D6C">
                        <a:alpha val="20000"/>
                      </a:srgbClr>
                    </a:solidFill>
                  </a:tcPr>
                </a:tc>
                <a:tc>
                  <a:txBody>
                    <a:bodyPr/>
                    <a:lstStyle/>
                    <a:p>
                      <a:pPr marL="0" marR="0" lvl="0" indent="0" algn="l" defTabSz="910476" rtl="0" eaLnBrk="1" fontAlgn="auto" latinLnBrk="0" hangingPunct="1">
                        <a:lnSpc>
                          <a:spcPct val="100000"/>
                        </a:lnSpc>
                        <a:spcBef>
                          <a:spcPts val="0"/>
                        </a:spcBef>
                        <a:spcAft>
                          <a:spcPts val="0"/>
                        </a:spcAft>
                        <a:buClrTx/>
                        <a:buSzTx/>
                        <a:buFontTx/>
                        <a:buNone/>
                        <a:tabLst/>
                        <a:defRPr/>
                      </a:pPr>
                      <a:r>
                        <a:rPr lang="en-GB" sz="1500" dirty="0">
                          <a:solidFill>
                            <a:srgbClr val="F05587"/>
                          </a:solidFill>
                          <a:latin typeface="Verdana" panose="020B0604030504040204" pitchFamily="34" charset="0"/>
                          <a:ea typeface="Verdana" panose="020B0604030504040204" pitchFamily="34" charset="0"/>
                        </a:rPr>
                        <a:t>5425000034859506YJ</a:t>
                      </a:r>
                      <a:endParaRPr lang="en-US" sz="1500" strike="sngStrike" dirty="0">
                        <a:latin typeface="Verdana" panose="020B0604030504040204" pitchFamily="34" charset="0"/>
                        <a:ea typeface="Verdana" panose="020B0604030504040204" pitchFamily="34" charset="0"/>
                      </a:endParaRPr>
                    </a:p>
                  </a:txBody>
                  <a:tcPr anchor="ctr">
                    <a:solidFill>
                      <a:srgbClr val="002D6C">
                        <a:alpha val="20000"/>
                      </a:srgbClr>
                    </a:solidFill>
                  </a:tcPr>
                </a:tc>
                <a:extLst>
                  <a:ext uri="{0D108BD9-81ED-4DB2-BD59-A6C34878D82A}">
                    <a16:rowId xmlns:a16="http://schemas.microsoft.com/office/drawing/2014/main" val="368473421"/>
                  </a:ext>
                </a:extLst>
              </a:tr>
            </a:tbl>
          </a:graphicData>
        </a:graphic>
      </p:graphicFrame>
      <p:sp>
        <p:nvSpPr>
          <p:cNvPr id="31" name="Rectangle 30">
            <a:extLst>
              <a:ext uri="{FF2B5EF4-FFF2-40B4-BE49-F238E27FC236}">
                <a16:creationId xmlns:a16="http://schemas.microsoft.com/office/drawing/2014/main" id="{A678C764-28CF-4E58-8B5E-6BD67BF094B9}"/>
              </a:ext>
            </a:extLst>
          </p:cNvPr>
          <p:cNvSpPr/>
          <p:nvPr/>
        </p:nvSpPr>
        <p:spPr>
          <a:xfrm flipV="1">
            <a:off x="0" y="6160977"/>
            <a:ext cx="12204112" cy="702753"/>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32" name="Graphic 31">
            <a:extLst>
              <a:ext uri="{FF2B5EF4-FFF2-40B4-BE49-F238E27FC236}">
                <a16:creationId xmlns:a16="http://schemas.microsoft.com/office/drawing/2014/main" id="{2E4688E1-2BE5-48D3-AB53-C333E75CC1A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58097" y="6258528"/>
            <a:ext cx="541097" cy="441421"/>
          </a:xfrm>
          <a:prstGeom prst="rect">
            <a:avLst/>
          </a:prstGeom>
        </p:spPr>
      </p:pic>
      <p:sp>
        <p:nvSpPr>
          <p:cNvPr id="33" name="Footer Placeholder 18">
            <a:extLst>
              <a:ext uri="{FF2B5EF4-FFF2-40B4-BE49-F238E27FC236}">
                <a16:creationId xmlns:a16="http://schemas.microsoft.com/office/drawing/2014/main" id="{1B185346-174C-4CAC-B5F5-672BBF5AF4A6}"/>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35" name="Slide Number Placeholder 19">
            <a:extLst>
              <a:ext uri="{FF2B5EF4-FFF2-40B4-BE49-F238E27FC236}">
                <a16:creationId xmlns:a16="http://schemas.microsoft.com/office/drawing/2014/main" id="{28BD99DF-E837-436D-971E-C2AF4D9D610F}"/>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15</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37" name="Footer Placeholder 18">
            <a:extLst>
              <a:ext uri="{FF2B5EF4-FFF2-40B4-BE49-F238E27FC236}">
                <a16:creationId xmlns:a16="http://schemas.microsoft.com/office/drawing/2014/main" id="{E652793C-270A-4F10-BFC8-9FFC790A9F83}"/>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38" name="Footer Placeholder 18">
            <a:extLst>
              <a:ext uri="{FF2B5EF4-FFF2-40B4-BE49-F238E27FC236}">
                <a16:creationId xmlns:a16="http://schemas.microsoft.com/office/drawing/2014/main" id="{40D9D9DA-23A2-4284-8C87-15B62DC78BDE}"/>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sp>
        <p:nvSpPr>
          <p:cNvPr id="39" name="TextBox 38">
            <a:extLst>
              <a:ext uri="{FF2B5EF4-FFF2-40B4-BE49-F238E27FC236}">
                <a16:creationId xmlns:a16="http://schemas.microsoft.com/office/drawing/2014/main" id="{617264D0-9B51-44C4-8310-EA1F92040319}"/>
              </a:ext>
            </a:extLst>
          </p:cNvPr>
          <p:cNvSpPr txBox="1"/>
          <p:nvPr/>
        </p:nvSpPr>
        <p:spPr>
          <a:xfrm>
            <a:off x="183752" y="192645"/>
            <a:ext cx="11329509" cy="400110"/>
          </a:xfrm>
          <a:prstGeom prst="rect">
            <a:avLst/>
          </a:prstGeom>
          <a:noFill/>
        </p:spPr>
        <p:txBody>
          <a:bodyPr wrap="square" lIns="91440" tIns="45720" rIns="91440" bIns="45720" rtlCol="0" anchor="t">
            <a:spAutoFit/>
          </a:bodyPr>
          <a:lstStyle/>
          <a:p>
            <a:pPr defTabSz="606963"/>
            <a:r>
              <a:rPr lang="en-US" sz="2000" b="1">
                <a:solidFill>
                  <a:schemeClr val="bg1"/>
                </a:solidFill>
                <a:latin typeface="Verdana"/>
                <a:ea typeface="Verdana"/>
              </a:rPr>
              <a:t>FAQ 3: Can the GMN be used for several product models or families?</a:t>
            </a:r>
          </a:p>
        </p:txBody>
      </p:sp>
      <p:sp>
        <p:nvSpPr>
          <p:cNvPr id="41" name="TextBox 40">
            <a:extLst>
              <a:ext uri="{FF2B5EF4-FFF2-40B4-BE49-F238E27FC236}">
                <a16:creationId xmlns:a16="http://schemas.microsoft.com/office/drawing/2014/main" id="{7AA45A68-AE26-4940-88C3-732C5B3B3A2F}"/>
              </a:ext>
            </a:extLst>
          </p:cNvPr>
          <p:cNvSpPr txBox="1"/>
          <p:nvPr/>
        </p:nvSpPr>
        <p:spPr>
          <a:xfrm>
            <a:off x="231267" y="1122862"/>
            <a:ext cx="11122533" cy="584775"/>
          </a:xfrm>
          <a:prstGeom prst="rect">
            <a:avLst/>
          </a:prstGeom>
          <a:noFill/>
        </p:spPr>
        <p:txBody>
          <a:bodyPr wrap="square" lIns="91440" tIns="45720" rIns="91440" bIns="45720" rtlCol="0" anchor="t">
            <a:spAutoFit/>
          </a:bodyPr>
          <a:lstStyle/>
          <a:p>
            <a:pPr defTabSz="609585">
              <a:defRPr/>
            </a:pPr>
            <a:r>
              <a:rPr lang="en-US" sz="1600" b="1">
                <a:solidFill>
                  <a:srgbClr val="002060"/>
                </a:solidFill>
                <a:latin typeface="Verdana"/>
                <a:ea typeface="Verdana"/>
              </a:rPr>
              <a:t>A: </a:t>
            </a:r>
            <a:r>
              <a:rPr lang="en-US" sz="1600">
                <a:solidFill>
                  <a:srgbClr val="002060"/>
                </a:solidFill>
                <a:latin typeface="Verdana" panose="020B0604030504040204" pitchFamily="34" charset="0"/>
                <a:ea typeface="Verdana" panose="020B0604030504040204" pitchFamily="34" charset="0"/>
              </a:rPr>
              <a:t>No, once a GMN is allocated to a product model or family, it cannot be used for another product model or family.</a:t>
            </a:r>
            <a:endParaRPr lang="en-US" sz="1600">
              <a:solidFill>
                <a:srgbClr val="002060"/>
              </a:solidFill>
              <a:latin typeface="Verdana"/>
              <a:ea typeface="Verdana"/>
            </a:endParaRPr>
          </a:p>
        </p:txBody>
      </p:sp>
      <p:sp>
        <p:nvSpPr>
          <p:cNvPr id="8" name="Left Brace 7">
            <a:extLst>
              <a:ext uri="{FF2B5EF4-FFF2-40B4-BE49-F238E27FC236}">
                <a16:creationId xmlns:a16="http://schemas.microsoft.com/office/drawing/2014/main" id="{61813FE0-A050-4C62-BCE5-2938FAF21A39}"/>
              </a:ext>
            </a:extLst>
          </p:cNvPr>
          <p:cNvSpPr/>
          <p:nvPr/>
        </p:nvSpPr>
        <p:spPr>
          <a:xfrm rot="16200000">
            <a:off x="4972391" y="2005337"/>
            <a:ext cx="418705" cy="2672032"/>
          </a:xfrm>
          <a:prstGeom prst="leftBrace">
            <a:avLst>
              <a:gd name="adj1" fmla="val 71817"/>
              <a:gd name="adj2" fmla="val 50000"/>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graphicFrame>
        <p:nvGraphicFramePr>
          <p:cNvPr id="3" name="Table 3">
            <a:extLst>
              <a:ext uri="{FF2B5EF4-FFF2-40B4-BE49-F238E27FC236}">
                <a16:creationId xmlns:a16="http://schemas.microsoft.com/office/drawing/2014/main" id="{35A4B9AA-D20B-3F25-BDD7-6079D91042FE}"/>
              </a:ext>
            </a:extLst>
          </p:cNvPr>
          <p:cNvGraphicFramePr>
            <a:graphicFrameLocks noGrp="1"/>
          </p:cNvGraphicFramePr>
          <p:nvPr>
            <p:extLst>
              <p:ext uri="{D42A27DB-BD31-4B8C-83A1-F6EECF244321}">
                <p14:modId xmlns:p14="http://schemas.microsoft.com/office/powerpoint/2010/main" val="831032021"/>
              </p:ext>
            </p:extLst>
          </p:nvPr>
        </p:nvGraphicFramePr>
        <p:xfrm>
          <a:off x="3817428" y="1616278"/>
          <a:ext cx="8127999" cy="146812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410970120"/>
                    </a:ext>
                  </a:extLst>
                </a:gridCol>
                <a:gridCol w="2709333">
                  <a:extLst>
                    <a:ext uri="{9D8B030D-6E8A-4147-A177-3AD203B41FA5}">
                      <a16:colId xmlns:a16="http://schemas.microsoft.com/office/drawing/2014/main" val="1763922827"/>
                    </a:ext>
                  </a:extLst>
                </a:gridCol>
                <a:gridCol w="2709333">
                  <a:extLst>
                    <a:ext uri="{9D8B030D-6E8A-4147-A177-3AD203B41FA5}">
                      <a16:colId xmlns:a16="http://schemas.microsoft.com/office/drawing/2014/main" val="2012619857"/>
                    </a:ext>
                  </a:extLst>
                </a:gridCol>
              </a:tblGrid>
              <a:tr h="387231">
                <a:tc>
                  <a:txBody>
                    <a:bodyPr/>
                    <a:lstStyle/>
                    <a:p>
                      <a:r>
                        <a:rPr lang="en-US" sz="1500" dirty="0">
                          <a:latin typeface="Verdana" panose="020B0604030504040204" pitchFamily="34" charset="0"/>
                          <a:ea typeface="Verdana" panose="020B0604030504040204" pitchFamily="34" charset="0"/>
                        </a:rPr>
                        <a:t>GMN level attribute: Product model</a:t>
                      </a:r>
                    </a:p>
                  </a:txBody>
                  <a:tcPr anchor="ctr">
                    <a:solidFill>
                      <a:srgbClr val="002D6C"/>
                    </a:solidFill>
                  </a:tcPr>
                </a:tc>
                <a:tc>
                  <a:txBody>
                    <a:bodyPr/>
                    <a:lstStyle/>
                    <a:p>
                      <a:r>
                        <a:rPr lang="en-US" sz="1500">
                          <a:latin typeface="Verdana" panose="020B0604030504040204" pitchFamily="34" charset="0"/>
                          <a:ea typeface="Verdana" panose="020B0604030504040204" pitchFamily="34" charset="0"/>
                        </a:rPr>
                        <a:t>GTIN level attributes</a:t>
                      </a:r>
                    </a:p>
                  </a:txBody>
                  <a:tcPr anchor="ctr">
                    <a:solidFill>
                      <a:srgbClr val="002D6C"/>
                    </a:solidFill>
                  </a:tcPr>
                </a:tc>
                <a:tc>
                  <a:txBody>
                    <a:bodyPr/>
                    <a:lstStyle/>
                    <a:p>
                      <a:r>
                        <a:rPr lang="en-US" sz="1500" dirty="0">
                          <a:latin typeface="Verdana" panose="020B0604030504040204" pitchFamily="34" charset="0"/>
                          <a:ea typeface="Verdana" panose="020B0604030504040204" pitchFamily="34" charset="0"/>
                        </a:rPr>
                        <a:t>Global Model Number (GMN)</a:t>
                      </a:r>
                    </a:p>
                  </a:txBody>
                  <a:tcPr anchor="ctr">
                    <a:solidFill>
                      <a:srgbClr val="002D6C"/>
                    </a:solidFill>
                  </a:tcPr>
                </a:tc>
                <a:extLst>
                  <a:ext uri="{0D108BD9-81ED-4DB2-BD59-A6C34878D82A}">
                    <a16:rowId xmlns:a16="http://schemas.microsoft.com/office/drawing/2014/main" val="3367977558"/>
                  </a:ext>
                </a:extLst>
              </a:tr>
              <a:tr h="370840">
                <a:tc>
                  <a:txBody>
                    <a:bodyPr/>
                    <a:lstStyle/>
                    <a:p>
                      <a:r>
                        <a:rPr lang="en-US" sz="1500" b="1">
                          <a:solidFill>
                            <a:srgbClr val="002060"/>
                          </a:solidFill>
                          <a:latin typeface="Verdana" panose="020B0604030504040204" pitchFamily="34" charset="0"/>
                          <a:ea typeface="Verdana" panose="020B0604030504040204" pitchFamily="34" charset="0"/>
                        </a:rPr>
                        <a:t>Slim fit </a:t>
                      </a:r>
                      <a:r>
                        <a:rPr lang="en-US" sz="1500">
                          <a:solidFill>
                            <a:srgbClr val="002060"/>
                          </a:solidFill>
                          <a:latin typeface="Verdana" panose="020B0604030504040204" pitchFamily="34" charset="0"/>
                          <a:ea typeface="Verdana" panose="020B0604030504040204" pitchFamily="34" charset="0"/>
                        </a:rPr>
                        <a:t>T-shirts</a:t>
                      </a:r>
                    </a:p>
                  </a:txBody>
                  <a:tcPr anchor="ctr">
                    <a:solidFill>
                      <a:srgbClr val="002D6C">
                        <a:alpha val="20000"/>
                      </a:srgbClr>
                    </a:solidFill>
                  </a:tcPr>
                </a:tc>
                <a:tc>
                  <a:txBody>
                    <a:bodyPr/>
                    <a:lstStyle/>
                    <a:p>
                      <a:pPr marL="0" marR="0" lvl="0" indent="0" algn="l" defTabSz="910476" rtl="0" eaLnBrk="1" fontAlgn="auto" latinLnBrk="0" hangingPunct="1">
                        <a:lnSpc>
                          <a:spcPct val="100000"/>
                        </a:lnSpc>
                        <a:spcBef>
                          <a:spcPts val="0"/>
                        </a:spcBef>
                        <a:spcAft>
                          <a:spcPts val="0"/>
                        </a:spcAft>
                        <a:buClrTx/>
                        <a:buSzTx/>
                        <a:buFontTx/>
                        <a:buNone/>
                        <a:tabLst/>
                        <a:defRPr/>
                      </a:pPr>
                      <a:r>
                        <a:rPr lang="en-US" sz="1500">
                          <a:solidFill>
                            <a:srgbClr val="002060"/>
                          </a:solidFill>
                          <a:latin typeface="Verdana" panose="020B0604030504040204" pitchFamily="34" charset="0"/>
                          <a:ea typeface="Verdana" panose="020B0604030504040204" pitchFamily="34" charset="0"/>
                        </a:rPr>
                        <a:t>sizes S, M, L </a:t>
                      </a:r>
                    </a:p>
                  </a:txBody>
                  <a:tcPr anchor="ctr">
                    <a:solidFill>
                      <a:srgbClr val="002D6C">
                        <a:alpha val="20000"/>
                      </a:srgbClr>
                    </a:solidFill>
                  </a:tcPr>
                </a:tc>
                <a:tc>
                  <a:txBody>
                    <a:bodyPr/>
                    <a:lstStyle/>
                    <a:p>
                      <a:pPr marL="0" marR="0" lvl="0" indent="0" algn="l" defTabSz="910476" rtl="0" eaLnBrk="1" fontAlgn="auto" latinLnBrk="0" hangingPunct="1">
                        <a:lnSpc>
                          <a:spcPct val="100000"/>
                        </a:lnSpc>
                        <a:spcBef>
                          <a:spcPts val="0"/>
                        </a:spcBef>
                        <a:spcAft>
                          <a:spcPts val="0"/>
                        </a:spcAft>
                        <a:buClrTx/>
                        <a:buSzTx/>
                        <a:buFontTx/>
                        <a:buNone/>
                        <a:tabLst/>
                        <a:defRPr/>
                      </a:pPr>
                      <a:r>
                        <a:rPr lang="en-US" sz="1500" i="0" dirty="0">
                          <a:solidFill>
                            <a:srgbClr val="F05587"/>
                          </a:solidFill>
                          <a:latin typeface="Verdana" panose="020B0604030504040204" pitchFamily="34" charset="0"/>
                          <a:ea typeface="Verdana" panose="020B0604030504040204" pitchFamily="34" charset="0"/>
                        </a:rPr>
                        <a:t>542500003134045RM</a:t>
                      </a:r>
                    </a:p>
                  </a:txBody>
                  <a:tcPr anchor="ctr">
                    <a:solidFill>
                      <a:srgbClr val="002D6C">
                        <a:alpha val="20000"/>
                      </a:srgbClr>
                    </a:solidFill>
                  </a:tcPr>
                </a:tc>
                <a:extLst>
                  <a:ext uri="{0D108BD9-81ED-4DB2-BD59-A6C34878D82A}">
                    <a16:rowId xmlns:a16="http://schemas.microsoft.com/office/drawing/2014/main" val="189532159"/>
                  </a:ext>
                </a:extLst>
              </a:tr>
              <a:tr h="189130">
                <a:tc>
                  <a:txBody>
                    <a:bodyPr/>
                    <a:lstStyle/>
                    <a:p>
                      <a:r>
                        <a:rPr lang="en-US" sz="1500" b="1">
                          <a:solidFill>
                            <a:srgbClr val="002060"/>
                          </a:solidFill>
                          <a:latin typeface="Verdana" panose="020B0604030504040204" pitchFamily="34" charset="0"/>
                          <a:ea typeface="Verdana" panose="020B0604030504040204" pitchFamily="34" charset="0"/>
                        </a:rPr>
                        <a:t>Slim fit </a:t>
                      </a:r>
                      <a:r>
                        <a:rPr lang="en-US" sz="1500">
                          <a:solidFill>
                            <a:srgbClr val="002060"/>
                          </a:solidFill>
                          <a:latin typeface="Verdana" panose="020B0604030504040204" pitchFamily="34" charset="0"/>
                          <a:ea typeface="Verdana" panose="020B0604030504040204" pitchFamily="34" charset="0"/>
                        </a:rPr>
                        <a:t>T-shirts</a:t>
                      </a:r>
                    </a:p>
                  </a:txBody>
                  <a:tcPr anchor="ctr">
                    <a:solidFill>
                      <a:srgbClr val="002D6C">
                        <a:alpha val="10196"/>
                      </a:srgbClr>
                    </a:solidFill>
                  </a:tcPr>
                </a:tc>
                <a:tc>
                  <a:txBody>
                    <a:bodyPr/>
                    <a:lstStyle/>
                    <a:p>
                      <a:pPr marL="0" marR="0" lvl="0" indent="0" algn="l" defTabSz="910476" rtl="0" eaLnBrk="1" fontAlgn="auto" latinLnBrk="0" hangingPunct="1">
                        <a:lnSpc>
                          <a:spcPct val="100000"/>
                        </a:lnSpc>
                        <a:spcBef>
                          <a:spcPts val="0"/>
                        </a:spcBef>
                        <a:spcAft>
                          <a:spcPts val="0"/>
                        </a:spcAft>
                        <a:buClrTx/>
                        <a:buSzTx/>
                        <a:buFontTx/>
                        <a:buNone/>
                        <a:tabLst/>
                        <a:defRPr/>
                      </a:pPr>
                      <a:r>
                        <a:rPr lang="en-US" sz="1500">
                          <a:solidFill>
                            <a:srgbClr val="002060"/>
                          </a:solidFill>
                          <a:latin typeface="Verdana" panose="020B0604030504040204" pitchFamily="34" charset="0"/>
                          <a:ea typeface="Verdana" panose="020B0604030504040204" pitchFamily="34" charset="0"/>
                        </a:rPr>
                        <a:t>Colors blue, orange, purple</a:t>
                      </a:r>
                      <a:endParaRPr lang="en-US" sz="1500" b="0">
                        <a:solidFill>
                          <a:srgbClr val="002060"/>
                        </a:solidFill>
                        <a:latin typeface="Verdana" panose="020B0604030504040204" pitchFamily="34" charset="0"/>
                        <a:ea typeface="Verdana" panose="020B0604030504040204" pitchFamily="34" charset="0"/>
                      </a:endParaRPr>
                    </a:p>
                  </a:txBody>
                  <a:tcPr anchor="ctr">
                    <a:solidFill>
                      <a:srgbClr val="002D6C">
                        <a:alpha val="10196"/>
                      </a:srgbClr>
                    </a:solidFill>
                  </a:tcPr>
                </a:tc>
                <a:tc>
                  <a:txBody>
                    <a:bodyPr/>
                    <a:lstStyle/>
                    <a:p>
                      <a:pPr marL="0" marR="0" lvl="0" indent="0" algn="l" defTabSz="910476" rtl="0" eaLnBrk="1" fontAlgn="auto" latinLnBrk="0" hangingPunct="1">
                        <a:lnSpc>
                          <a:spcPct val="100000"/>
                        </a:lnSpc>
                        <a:spcBef>
                          <a:spcPts val="0"/>
                        </a:spcBef>
                        <a:spcAft>
                          <a:spcPts val="0"/>
                        </a:spcAft>
                        <a:buClrTx/>
                        <a:buSzTx/>
                        <a:buFontTx/>
                        <a:buNone/>
                        <a:tabLst/>
                        <a:defRPr/>
                      </a:pPr>
                      <a:r>
                        <a:rPr lang="en-US" sz="1500" i="0" dirty="0">
                          <a:solidFill>
                            <a:srgbClr val="F05587"/>
                          </a:solidFill>
                          <a:latin typeface="Verdana" panose="020B0604030504040204" pitchFamily="34" charset="0"/>
                          <a:ea typeface="Verdana" panose="020B0604030504040204" pitchFamily="34" charset="0"/>
                        </a:rPr>
                        <a:t>542500003134045RM</a:t>
                      </a:r>
                    </a:p>
                  </a:txBody>
                  <a:tcPr anchor="ctr">
                    <a:solidFill>
                      <a:srgbClr val="002D6C">
                        <a:alpha val="10196"/>
                      </a:srgbClr>
                    </a:solidFill>
                  </a:tcPr>
                </a:tc>
                <a:extLst>
                  <a:ext uri="{0D108BD9-81ED-4DB2-BD59-A6C34878D82A}">
                    <a16:rowId xmlns:a16="http://schemas.microsoft.com/office/drawing/2014/main" val="2643963518"/>
                  </a:ext>
                </a:extLst>
              </a:tr>
            </a:tbl>
          </a:graphicData>
        </a:graphic>
      </p:graphicFrame>
      <p:sp>
        <p:nvSpPr>
          <p:cNvPr id="42" name="Arrow: Right 41">
            <a:extLst>
              <a:ext uri="{FF2B5EF4-FFF2-40B4-BE49-F238E27FC236}">
                <a16:creationId xmlns:a16="http://schemas.microsoft.com/office/drawing/2014/main" id="{A50E2272-45B1-48AB-ABFD-AD53A5866FDF}"/>
              </a:ext>
            </a:extLst>
          </p:cNvPr>
          <p:cNvSpPr/>
          <p:nvPr/>
        </p:nvSpPr>
        <p:spPr>
          <a:xfrm>
            <a:off x="2910132" y="4961912"/>
            <a:ext cx="700537" cy="383927"/>
          </a:xfrm>
          <a:prstGeom prst="rightArrow">
            <a:avLst/>
          </a:prstGeom>
          <a:solidFill>
            <a:srgbClr val="002D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Graphic 42">
            <a:hlinkClick r:id="rId7" action="ppaction://hlinksldjump"/>
            <a:extLst>
              <a:ext uri="{FF2B5EF4-FFF2-40B4-BE49-F238E27FC236}">
                <a16:creationId xmlns:a16="http://schemas.microsoft.com/office/drawing/2014/main" id="{EC6DBC23-6920-4670-9752-357672D3239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633621" y="5788780"/>
            <a:ext cx="217929" cy="217929"/>
          </a:xfrm>
          <a:prstGeom prst="rect">
            <a:avLst/>
          </a:prstGeom>
        </p:spPr>
      </p:pic>
    </p:spTree>
    <p:extLst>
      <p:ext uri="{BB962C8B-B14F-4D97-AF65-F5344CB8AC3E}">
        <p14:creationId xmlns:p14="http://schemas.microsoft.com/office/powerpoint/2010/main" val="1158440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BF090B9-4788-730C-D417-9DB9E26EDE53}"/>
              </a:ext>
            </a:extLst>
          </p:cNvPr>
          <p:cNvSpPr/>
          <p:nvPr/>
        </p:nvSpPr>
        <p:spPr>
          <a:xfrm>
            <a:off x="0" y="-1"/>
            <a:ext cx="12192000" cy="6297465"/>
          </a:xfrm>
          <a:prstGeom prst="rect">
            <a:avLst/>
          </a:prstGeom>
          <a:solidFill>
            <a:srgbClr val="F055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sp>
        <p:nvSpPr>
          <p:cNvPr id="18" name="Rectangle 17">
            <a:extLst>
              <a:ext uri="{FF2B5EF4-FFF2-40B4-BE49-F238E27FC236}">
                <a16:creationId xmlns:a16="http://schemas.microsoft.com/office/drawing/2014/main" id="{20E3C837-159B-4951-814F-FED00A89F378}"/>
              </a:ext>
            </a:extLst>
          </p:cNvPr>
          <p:cNvSpPr/>
          <p:nvPr/>
        </p:nvSpPr>
        <p:spPr>
          <a:xfrm>
            <a:off x="226786" y="1059064"/>
            <a:ext cx="11750540" cy="5146500"/>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09585">
              <a:defRPr/>
            </a:pPr>
            <a:r>
              <a:rPr lang="en-US" sz="2400">
                <a:solidFill>
                  <a:prstClr val="white"/>
                </a:solidFill>
                <a:latin typeface="Segoe UI" panose="020B0502040204020203" pitchFamily="34" charset="0"/>
              </a:rPr>
              <a:t>The brand owner provides the GTIN to the contracted party to assign to the physical bundle since it is creating the bundle on behalf of the brand owner.</a:t>
            </a:r>
            <a:endParaRPr lang="en-US" sz="2400">
              <a:solidFill>
                <a:prstClr val="white"/>
              </a:solidFill>
              <a:latin typeface="Arial" panose="020B0604020202020204" pitchFamily="34" charset="0"/>
            </a:endParaRPr>
          </a:p>
        </p:txBody>
      </p:sp>
      <p:grpSp>
        <p:nvGrpSpPr>
          <p:cNvPr id="26" name="Group 25">
            <a:extLst>
              <a:ext uri="{FF2B5EF4-FFF2-40B4-BE49-F238E27FC236}">
                <a16:creationId xmlns:a16="http://schemas.microsoft.com/office/drawing/2014/main" id="{EA856425-0EBC-4207-806A-B72776D3975D}"/>
              </a:ext>
            </a:extLst>
          </p:cNvPr>
          <p:cNvGrpSpPr/>
          <p:nvPr/>
        </p:nvGrpSpPr>
        <p:grpSpPr>
          <a:xfrm>
            <a:off x="11536771" y="97179"/>
            <a:ext cx="567495" cy="567495"/>
            <a:chOff x="8219656" y="21146"/>
            <a:chExt cx="794228" cy="794228"/>
          </a:xfrm>
        </p:grpSpPr>
        <p:sp>
          <p:nvSpPr>
            <p:cNvPr id="27" name="Oval 26">
              <a:extLst>
                <a:ext uri="{FF2B5EF4-FFF2-40B4-BE49-F238E27FC236}">
                  <a16:creationId xmlns:a16="http://schemas.microsoft.com/office/drawing/2014/main" id="{F148F79E-4A9D-4FE6-BBBF-000B30819FEE}"/>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IN" sz="2400">
                <a:solidFill>
                  <a:prstClr val="white"/>
                </a:solidFill>
                <a:latin typeface="Calibri" panose="020F0502020204030204"/>
              </a:endParaRPr>
            </a:p>
          </p:txBody>
        </p:sp>
        <p:sp>
          <p:nvSpPr>
            <p:cNvPr id="30" name="Rectangle 29">
              <a:extLst>
                <a:ext uri="{FF2B5EF4-FFF2-40B4-BE49-F238E27FC236}">
                  <a16:creationId xmlns:a16="http://schemas.microsoft.com/office/drawing/2014/main" id="{1A117346-1229-462A-A4D8-6A0490F53FFA}"/>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a:defRPr/>
              </a:pPr>
              <a:endParaRPr lang="en-GB" sz="2400">
                <a:solidFill>
                  <a:prstClr val="white"/>
                </a:solidFill>
                <a:latin typeface="Calibri" panose="020F0502020204030204"/>
              </a:endParaRPr>
            </a:p>
          </p:txBody>
        </p:sp>
      </p:grpSp>
      <p:graphicFrame>
        <p:nvGraphicFramePr>
          <p:cNvPr id="6" name="Table 8">
            <a:extLst>
              <a:ext uri="{FF2B5EF4-FFF2-40B4-BE49-F238E27FC236}">
                <a16:creationId xmlns:a16="http://schemas.microsoft.com/office/drawing/2014/main" id="{F5FAF188-7B3B-E7EC-BEA4-1A761B43F971}"/>
              </a:ext>
            </a:extLst>
          </p:cNvPr>
          <p:cNvGraphicFramePr>
            <a:graphicFrameLocks noGrp="1"/>
          </p:cNvGraphicFramePr>
          <p:nvPr>
            <p:extLst>
              <p:ext uri="{D42A27DB-BD31-4B8C-83A1-F6EECF244321}">
                <p14:modId xmlns:p14="http://schemas.microsoft.com/office/powerpoint/2010/main" val="3644338556"/>
              </p:ext>
            </p:extLst>
          </p:nvPr>
        </p:nvGraphicFramePr>
        <p:xfrm>
          <a:off x="1861679" y="3990301"/>
          <a:ext cx="8468642" cy="1808636"/>
        </p:xfrm>
        <a:graphic>
          <a:graphicData uri="http://schemas.openxmlformats.org/drawingml/2006/table">
            <a:tbl>
              <a:tblPr firstRow="1" bandRow="1">
                <a:tableStyleId>{5C22544A-7EE6-4342-B048-85BDC9FD1C3A}</a:tableStyleId>
              </a:tblPr>
              <a:tblGrid>
                <a:gridCol w="1553007">
                  <a:extLst>
                    <a:ext uri="{9D8B030D-6E8A-4147-A177-3AD203B41FA5}">
                      <a16:colId xmlns:a16="http://schemas.microsoft.com/office/drawing/2014/main" val="720145249"/>
                    </a:ext>
                  </a:extLst>
                </a:gridCol>
                <a:gridCol w="1047430">
                  <a:extLst>
                    <a:ext uri="{9D8B030D-6E8A-4147-A177-3AD203B41FA5}">
                      <a16:colId xmlns:a16="http://schemas.microsoft.com/office/drawing/2014/main" val="3780832956"/>
                    </a:ext>
                  </a:extLst>
                </a:gridCol>
                <a:gridCol w="1350891">
                  <a:extLst>
                    <a:ext uri="{9D8B030D-6E8A-4147-A177-3AD203B41FA5}">
                      <a16:colId xmlns:a16="http://schemas.microsoft.com/office/drawing/2014/main" val="3815857359"/>
                    </a:ext>
                  </a:extLst>
                </a:gridCol>
                <a:gridCol w="4517314">
                  <a:extLst>
                    <a:ext uri="{9D8B030D-6E8A-4147-A177-3AD203B41FA5}">
                      <a16:colId xmlns:a16="http://schemas.microsoft.com/office/drawing/2014/main" val="1773481245"/>
                    </a:ext>
                  </a:extLst>
                </a:gridCol>
              </a:tblGrid>
              <a:tr h="407339">
                <a:tc>
                  <a:txBody>
                    <a:bodyPr/>
                    <a:lstStyle/>
                    <a:p>
                      <a:r>
                        <a:rPr lang="en-US" sz="1600">
                          <a:latin typeface="Verdana" panose="020B0604030504040204" pitchFamily="34" charset="0"/>
                          <a:ea typeface="Verdana" panose="020B0604030504040204" pitchFamily="34" charset="0"/>
                        </a:rPr>
                        <a:t>Model</a:t>
                      </a:r>
                    </a:p>
                  </a:txBody>
                  <a:tcPr anchor="ctr">
                    <a:solidFill>
                      <a:srgbClr val="002D6C"/>
                    </a:solidFill>
                  </a:tcPr>
                </a:tc>
                <a:tc>
                  <a:txBody>
                    <a:bodyPr/>
                    <a:lstStyle/>
                    <a:p>
                      <a:r>
                        <a:rPr lang="en-US" sz="1600">
                          <a:latin typeface="Verdana" panose="020B0604030504040204" pitchFamily="34" charset="0"/>
                          <a:ea typeface="Verdana" panose="020B0604030504040204" pitchFamily="34" charset="0"/>
                        </a:rPr>
                        <a:t>Size</a:t>
                      </a:r>
                    </a:p>
                  </a:txBody>
                  <a:tcPr anchor="ctr">
                    <a:solidFill>
                      <a:srgbClr val="002D6C"/>
                    </a:solidFill>
                  </a:tcPr>
                </a:tc>
                <a:tc>
                  <a:txBody>
                    <a:bodyPr/>
                    <a:lstStyle/>
                    <a:p>
                      <a:r>
                        <a:rPr lang="en-US" sz="1600">
                          <a:latin typeface="Verdana" panose="020B0604030504040204" pitchFamily="34" charset="0"/>
                          <a:ea typeface="Verdana" panose="020B0604030504040204" pitchFamily="34" charset="0"/>
                        </a:rPr>
                        <a:t>GTIN</a:t>
                      </a:r>
                    </a:p>
                  </a:txBody>
                  <a:tcPr anchor="ctr">
                    <a:solidFill>
                      <a:srgbClr val="002D6C"/>
                    </a:solidFill>
                  </a:tcPr>
                </a:tc>
                <a:tc>
                  <a:txBody>
                    <a:bodyPr/>
                    <a:lstStyle/>
                    <a:p>
                      <a:r>
                        <a:rPr lang="en-US" sz="1600" dirty="0">
                          <a:latin typeface="Verdana" panose="020B0604030504040204" pitchFamily="34" charset="0"/>
                          <a:ea typeface="Verdana" panose="020B0604030504040204" pitchFamily="34" charset="0"/>
                        </a:rPr>
                        <a:t>GMN (Global Model Number)</a:t>
                      </a:r>
                    </a:p>
                  </a:txBody>
                  <a:tcPr anchor="ctr">
                    <a:solidFill>
                      <a:srgbClr val="002D6C"/>
                    </a:solidFill>
                  </a:tcPr>
                </a:tc>
                <a:extLst>
                  <a:ext uri="{0D108BD9-81ED-4DB2-BD59-A6C34878D82A}">
                    <a16:rowId xmlns:a16="http://schemas.microsoft.com/office/drawing/2014/main" val="3521889243"/>
                  </a:ext>
                </a:extLst>
              </a:tr>
              <a:tr h="467099">
                <a:tc rowSpan="3">
                  <a:txBody>
                    <a:bodyPr/>
                    <a:lstStyle/>
                    <a:p>
                      <a:pPr marL="0" marR="0" lvl="0" indent="0" algn="l" defTabSz="910476" rtl="0" eaLnBrk="1" fontAlgn="auto" latinLnBrk="0" hangingPunct="1">
                        <a:lnSpc>
                          <a:spcPct val="100000"/>
                        </a:lnSpc>
                        <a:spcBef>
                          <a:spcPts val="0"/>
                        </a:spcBef>
                        <a:spcAft>
                          <a:spcPts val="0"/>
                        </a:spcAft>
                        <a:buClrTx/>
                        <a:buSzTx/>
                        <a:buFontTx/>
                        <a:buNone/>
                        <a:tabLst/>
                        <a:defRPr/>
                      </a:pPr>
                      <a:r>
                        <a:rPr lang="en-US" sz="1600" dirty="0">
                          <a:solidFill>
                            <a:schemeClr val="bg1"/>
                          </a:solidFill>
                          <a:latin typeface="Verdana" panose="020B0604030504040204" pitchFamily="34" charset="0"/>
                          <a:ea typeface="Verdana" panose="020B0604030504040204" pitchFamily="34" charset="0"/>
                        </a:rPr>
                        <a:t>Purple t-shirt short sleeve</a:t>
                      </a:r>
                    </a:p>
                    <a:p>
                      <a:endParaRPr lang="en-US" sz="1600" dirty="0">
                        <a:latin typeface="Verdana" panose="020B0604030504040204" pitchFamily="34" charset="0"/>
                        <a:ea typeface="Verdana" panose="020B0604030504040204" pitchFamily="34" charset="0"/>
                      </a:endParaRPr>
                    </a:p>
                  </a:txBody>
                  <a:tcPr anchor="ctr">
                    <a:solidFill>
                      <a:srgbClr val="002D6C"/>
                    </a:solidFill>
                  </a:tcPr>
                </a:tc>
                <a:tc>
                  <a:txBody>
                    <a:bodyPr/>
                    <a:lstStyle/>
                    <a:p>
                      <a:r>
                        <a:rPr lang="en-US" sz="1600">
                          <a:latin typeface="Verdana" panose="020B0604030504040204" pitchFamily="34" charset="0"/>
                          <a:ea typeface="Verdana" panose="020B0604030504040204" pitchFamily="34" charset="0"/>
                        </a:rPr>
                        <a:t>S</a:t>
                      </a:r>
                    </a:p>
                  </a:txBody>
                  <a:tcPr anchor="ctr">
                    <a:solidFill>
                      <a:srgbClr val="002D6C">
                        <a:alpha val="20000"/>
                      </a:srgbClr>
                    </a:solidFill>
                  </a:tcPr>
                </a:tc>
                <a:tc>
                  <a:txBody>
                    <a:bodyPr/>
                    <a:lstStyle/>
                    <a:p>
                      <a:r>
                        <a:rPr lang="en-US" sz="1600">
                          <a:latin typeface="Verdana" panose="020B0604030504040204" pitchFamily="34" charset="0"/>
                          <a:ea typeface="Verdana" panose="020B0604030504040204" pitchFamily="34" charset="0"/>
                        </a:rPr>
                        <a:t>GTIN B</a:t>
                      </a:r>
                    </a:p>
                  </a:txBody>
                  <a:tcPr anchor="ctr">
                    <a:solidFill>
                      <a:srgbClr val="002D6C">
                        <a:alpha val="20000"/>
                      </a:srgbClr>
                    </a:solidFill>
                  </a:tcPr>
                </a:tc>
                <a:tc>
                  <a:txBody>
                    <a:bodyPr/>
                    <a:lstStyle/>
                    <a:p>
                      <a:pPr marL="0" marR="0" lvl="0" indent="0" algn="l" defTabSz="910476" rtl="0" eaLnBrk="1" fontAlgn="auto" latinLnBrk="0" hangingPunct="1">
                        <a:lnSpc>
                          <a:spcPct val="100000"/>
                        </a:lnSpc>
                        <a:spcBef>
                          <a:spcPts val="0"/>
                        </a:spcBef>
                        <a:spcAft>
                          <a:spcPts val="0"/>
                        </a:spcAft>
                        <a:buClrTx/>
                        <a:buSzTx/>
                        <a:buFontTx/>
                        <a:buNone/>
                        <a:tabLst/>
                        <a:defRPr/>
                      </a:pPr>
                      <a:r>
                        <a:rPr lang="en-US" sz="1600" dirty="0">
                          <a:solidFill>
                            <a:srgbClr val="FF0000"/>
                          </a:solidFill>
                          <a:latin typeface="Verdana" panose="020B0604030504040204" pitchFamily="34" charset="0"/>
                          <a:ea typeface="Verdana" panose="020B0604030504040204" pitchFamily="34" charset="0"/>
                        </a:rPr>
                        <a:t>542500003134045RM</a:t>
                      </a:r>
                    </a:p>
                  </a:txBody>
                  <a:tcPr anchor="ctr">
                    <a:solidFill>
                      <a:srgbClr val="002D6C">
                        <a:alpha val="20000"/>
                      </a:srgbClr>
                    </a:solidFill>
                  </a:tcPr>
                </a:tc>
                <a:extLst>
                  <a:ext uri="{0D108BD9-81ED-4DB2-BD59-A6C34878D82A}">
                    <a16:rowId xmlns:a16="http://schemas.microsoft.com/office/drawing/2014/main" val="2199826951"/>
                  </a:ext>
                </a:extLst>
              </a:tr>
              <a:tr h="467099">
                <a:tc vMerge="1">
                  <a:txBody>
                    <a:bodyPr/>
                    <a:lstStyle/>
                    <a:p>
                      <a:endParaRPr lang="en-US"/>
                    </a:p>
                  </a:txBody>
                  <a:tcPr/>
                </a:tc>
                <a:tc>
                  <a:txBody>
                    <a:bodyPr/>
                    <a:lstStyle/>
                    <a:p>
                      <a:r>
                        <a:rPr lang="en-US" sz="1600">
                          <a:latin typeface="Verdana" panose="020B0604030504040204" pitchFamily="34" charset="0"/>
                          <a:ea typeface="Verdana" panose="020B0604030504040204" pitchFamily="34" charset="0"/>
                        </a:rPr>
                        <a:t>M</a:t>
                      </a:r>
                    </a:p>
                  </a:txBody>
                  <a:tcPr anchor="ctr">
                    <a:solidFill>
                      <a:srgbClr val="002D6C">
                        <a:alpha val="10196"/>
                      </a:srgbClr>
                    </a:solidFill>
                  </a:tcPr>
                </a:tc>
                <a:tc>
                  <a:txBody>
                    <a:bodyPr/>
                    <a:lstStyle/>
                    <a:p>
                      <a:r>
                        <a:rPr lang="en-US" sz="1600">
                          <a:latin typeface="Verdana" panose="020B0604030504040204" pitchFamily="34" charset="0"/>
                          <a:ea typeface="Verdana" panose="020B0604030504040204" pitchFamily="34" charset="0"/>
                        </a:rPr>
                        <a:t>GTIN C</a:t>
                      </a:r>
                    </a:p>
                  </a:txBody>
                  <a:tcPr anchor="ctr">
                    <a:solidFill>
                      <a:srgbClr val="002D6C">
                        <a:alpha val="10196"/>
                      </a:srgbClr>
                    </a:solidFill>
                  </a:tcPr>
                </a:tc>
                <a:tc>
                  <a:txBody>
                    <a:bodyPr/>
                    <a:lstStyle/>
                    <a:p>
                      <a:pPr marL="0" marR="0" lvl="0" indent="0" algn="l" defTabSz="910476" rtl="0" eaLnBrk="1" fontAlgn="auto" latinLnBrk="0" hangingPunct="1">
                        <a:lnSpc>
                          <a:spcPct val="100000"/>
                        </a:lnSpc>
                        <a:spcBef>
                          <a:spcPts val="0"/>
                        </a:spcBef>
                        <a:spcAft>
                          <a:spcPts val="0"/>
                        </a:spcAft>
                        <a:buClrTx/>
                        <a:buSzTx/>
                        <a:buFontTx/>
                        <a:buNone/>
                        <a:tabLst/>
                        <a:defRPr/>
                      </a:pPr>
                      <a:r>
                        <a:rPr lang="en-US" sz="1600" dirty="0">
                          <a:solidFill>
                            <a:srgbClr val="FF0000"/>
                          </a:solidFill>
                          <a:latin typeface="Verdana" panose="020B0604030504040204" pitchFamily="34" charset="0"/>
                          <a:ea typeface="Verdana" panose="020B0604030504040204" pitchFamily="34" charset="0"/>
                        </a:rPr>
                        <a:t>542500003134045RM</a:t>
                      </a:r>
                    </a:p>
                  </a:txBody>
                  <a:tcPr anchor="ctr">
                    <a:solidFill>
                      <a:srgbClr val="002D6C">
                        <a:alpha val="10196"/>
                      </a:srgbClr>
                    </a:solidFill>
                  </a:tcPr>
                </a:tc>
                <a:extLst>
                  <a:ext uri="{0D108BD9-81ED-4DB2-BD59-A6C34878D82A}">
                    <a16:rowId xmlns:a16="http://schemas.microsoft.com/office/drawing/2014/main" val="4008154219"/>
                  </a:ext>
                </a:extLst>
              </a:tr>
              <a:tr h="467099">
                <a:tc vMerge="1">
                  <a:txBody>
                    <a:bodyPr/>
                    <a:lstStyle/>
                    <a:p>
                      <a:endParaRPr lang="en-US"/>
                    </a:p>
                  </a:txBody>
                  <a:tcPr/>
                </a:tc>
                <a:tc>
                  <a:txBody>
                    <a:bodyPr/>
                    <a:lstStyle/>
                    <a:p>
                      <a:r>
                        <a:rPr lang="en-US" sz="1600">
                          <a:latin typeface="Verdana" panose="020B0604030504040204" pitchFamily="34" charset="0"/>
                          <a:ea typeface="Verdana" panose="020B0604030504040204" pitchFamily="34" charset="0"/>
                        </a:rPr>
                        <a:t>L</a:t>
                      </a:r>
                    </a:p>
                  </a:txBody>
                  <a:tcPr anchor="ctr">
                    <a:solidFill>
                      <a:srgbClr val="002D6C">
                        <a:alpha val="20000"/>
                      </a:srgbClr>
                    </a:solidFill>
                  </a:tcPr>
                </a:tc>
                <a:tc>
                  <a:txBody>
                    <a:bodyPr/>
                    <a:lstStyle/>
                    <a:p>
                      <a:r>
                        <a:rPr lang="en-US" sz="1600">
                          <a:latin typeface="Verdana" panose="020B0604030504040204" pitchFamily="34" charset="0"/>
                          <a:ea typeface="Verdana" panose="020B0604030504040204" pitchFamily="34" charset="0"/>
                        </a:rPr>
                        <a:t>GTIN D</a:t>
                      </a:r>
                    </a:p>
                  </a:txBody>
                  <a:tcPr anchor="ctr">
                    <a:solidFill>
                      <a:srgbClr val="002D6C">
                        <a:alpha val="20000"/>
                      </a:srgbClr>
                    </a:solidFill>
                  </a:tcPr>
                </a:tc>
                <a:tc>
                  <a:txBody>
                    <a:bodyPr/>
                    <a:lstStyle/>
                    <a:p>
                      <a:pPr marL="0" marR="0" lvl="0" indent="0" algn="l" defTabSz="910476" rtl="0" eaLnBrk="1" fontAlgn="auto" latinLnBrk="0" hangingPunct="1">
                        <a:lnSpc>
                          <a:spcPct val="100000"/>
                        </a:lnSpc>
                        <a:spcBef>
                          <a:spcPts val="0"/>
                        </a:spcBef>
                        <a:spcAft>
                          <a:spcPts val="0"/>
                        </a:spcAft>
                        <a:buClrTx/>
                        <a:buSzTx/>
                        <a:buFontTx/>
                        <a:buNone/>
                        <a:tabLst/>
                        <a:defRPr/>
                      </a:pPr>
                      <a:r>
                        <a:rPr lang="en-US" sz="1600" dirty="0">
                          <a:solidFill>
                            <a:srgbClr val="FF0000"/>
                          </a:solidFill>
                          <a:latin typeface="Verdana" panose="020B0604030504040204" pitchFamily="34" charset="0"/>
                          <a:ea typeface="Verdana" panose="020B0604030504040204" pitchFamily="34" charset="0"/>
                        </a:rPr>
                        <a:t>542500003134045RM</a:t>
                      </a:r>
                    </a:p>
                  </a:txBody>
                  <a:tcPr anchor="ctr">
                    <a:solidFill>
                      <a:srgbClr val="002D6C">
                        <a:alpha val="20000"/>
                      </a:srgbClr>
                    </a:solidFill>
                  </a:tcPr>
                </a:tc>
                <a:extLst>
                  <a:ext uri="{0D108BD9-81ED-4DB2-BD59-A6C34878D82A}">
                    <a16:rowId xmlns:a16="http://schemas.microsoft.com/office/drawing/2014/main" val="1121758613"/>
                  </a:ext>
                </a:extLst>
              </a:tr>
            </a:tbl>
          </a:graphicData>
        </a:graphic>
      </p:graphicFrame>
      <p:pic>
        <p:nvPicPr>
          <p:cNvPr id="3" name="Picture Placeholder 5" descr="24GSGL0594_D01_Marketplaces_Training_Video_Graphics56.pdf - Work - Microsoft​ Edge">
            <a:extLst>
              <a:ext uri="{FF2B5EF4-FFF2-40B4-BE49-F238E27FC236}">
                <a16:creationId xmlns:a16="http://schemas.microsoft.com/office/drawing/2014/main" id="{E64DBA2F-470B-9972-86D1-B52E9B677F7D}"/>
              </a:ext>
            </a:extLst>
          </p:cNvPr>
          <p:cNvPicPr>
            <a:picLocks noChangeAspect="1"/>
          </p:cNvPicPr>
          <p:nvPr/>
        </p:nvPicPr>
        <p:blipFill rotWithShape="1">
          <a:blip r:embed="rId4">
            <a:extLst>
              <a:ext uri="{28A0092B-C50C-407E-A947-70E740481C1C}">
                <a14:useLocalDpi xmlns:a14="http://schemas.microsoft.com/office/drawing/2010/main" val="0"/>
              </a:ext>
            </a:extLst>
          </a:blip>
          <a:srcRect b="8176"/>
          <a:stretch/>
        </p:blipFill>
        <p:spPr>
          <a:xfrm>
            <a:off x="3009900" y="2144248"/>
            <a:ext cx="6172200" cy="1648858"/>
          </a:xfrm>
          <a:prstGeom prst="rect">
            <a:avLst/>
          </a:prstGeom>
        </p:spPr>
      </p:pic>
      <p:sp>
        <p:nvSpPr>
          <p:cNvPr id="21" name="Rectangle 20">
            <a:extLst>
              <a:ext uri="{FF2B5EF4-FFF2-40B4-BE49-F238E27FC236}">
                <a16:creationId xmlns:a16="http://schemas.microsoft.com/office/drawing/2014/main" id="{ADE8B8FF-BD34-478D-A4EC-CFDF73EBCFB9}"/>
              </a:ext>
            </a:extLst>
          </p:cNvPr>
          <p:cNvSpPr/>
          <p:nvPr/>
        </p:nvSpPr>
        <p:spPr>
          <a:xfrm flipV="1">
            <a:off x="0" y="6160977"/>
            <a:ext cx="12204112" cy="702753"/>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23" name="Graphic 22">
            <a:extLst>
              <a:ext uri="{FF2B5EF4-FFF2-40B4-BE49-F238E27FC236}">
                <a16:creationId xmlns:a16="http://schemas.microsoft.com/office/drawing/2014/main" id="{9986A208-D981-48E8-A0AC-31B14873377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58097" y="6258528"/>
            <a:ext cx="541097" cy="441421"/>
          </a:xfrm>
          <a:prstGeom prst="rect">
            <a:avLst/>
          </a:prstGeom>
        </p:spPr>
      </p:pic>
      <p:sp>
        <p:nvSpPr>
          <p:cNvPr id="24" name="Footer Placeholder 18">
            <a:extLst>
              <a:ext uri="{FF2B5EF4-FFF2-40B4-BE49-F238E27FC236}">
                <a16:creationId xmlns:a16="http://schemas.microsoft.com/office/drawing/2014/main" id="{AA6D3184-930E-420C-B33B-83C8503829E3}"/>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25" name="Slide Number Placeholder 19">
            <a:extLst>
              <a:ext uri="{FF2B5EF4-FFF2-40B4-BE49-F238E27FC236}">
                <a16:creationId xmlns:a16="http://schemas.microsoft.com/office/drawing/2014/main" id="{1483F065-FA37-41CB-8C27-31F16CB2B4B8}"/>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16</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31" name="Footer Placeholder 18">
            <a:extLst>
              <a:ext uri="{FF2B5EF4-FFF2-40B4-BE49-F238E27FC236}">
                <a16:creationId xmlns:a16="http://schemas.microsoft.com/office/drawing/2014/main" id="{E24E9265-1489-49ED-927A-4AC44DD7AF07}"/>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32" name="Footer Placeholder 18">
            <a:extLst>
              <a:ext uri="{FF2B5EF4-FFF2-40B4-BE49-F238E27FC236}">
                <a16:creationId xmlns:a16="http://schemas.microsoft.com/office/drawing/2014/main" id="{1B39CA5F-BD66-46AC-AB2B-816AA1B514D9}"/>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sp>
        <p:nvSpPr>
          <p:cNvPr id="33" name="TextBox 32">
            <a:extLst>
              <a:ext uri="{FF2B5EF4-FFF2-40B4-BE49-F238E27FC236}">
                <a16:creationId xmlns:a16="http://schemas.microsoft.com/office/drawing/2014/main" id="{FE43A5FD-FBE8-42E3-A333-780FCC8B5989}"/>
              </a:ext>
            </a:extLst>
          </p:cNvPr>
          <p:cNvSpPr txBox="1"/>
          <p:nvPr/>
        </p:nvSpPr>
        <p:spPr>
          <a:xfrm>
            <a:off x="183752" y="192645"/>
            <a:ext cx="11329509" cy="400110"/>
          </a:xfrm>
          <a:prstGeom prst="rect">
            <a:avLst/>
          </a:prstGeom>
          <a:noFill/>
        </p:spPr>
        <p:txBody>
          <a:bodyPr wrap="square" lIns="91440" tIns="45720" rIns="91440" bIns="45720" rtlCol="0" anchor="t">
            <a:spAutoFit/>
          </a:bodyPr>
          <a:lstStyle/>
          <a:p>
            <a:pPr defTabSz="609585">
              <a:defRPr/>
            </a:pPr>
            <a:r>
              <a:rPr lang="en-US" sz="2000" b="1">
                <a:solidFill>
                  <a:prstClr val="white"/>
                </a:solidFill>
                <a:latin typeface="Verdana" panose="020B0604030504040204" pitchFamily="34" charset="0"/>
                <a:ea typeface="Verdana" panose="020B0604030504040204" pitchFamily="34" charset="0"/>
              </a:rPr>
              <a:t>FAQ 4: Can a GTIN have multiple GMNs?</a:t>
            </a:r>
          </a:p>
        </p:txBody>
      </p:sp>
      <p:sp>
        <p:nvSpPr>
          <p:cNvPr id="35" name="TextBox 34">
            <a:extLst>
              <a:ext uri="{FF2B5EF4-FFF2-40B4-BE49-F238E27FC236}">
                <a16:creationId xmlns:a16="http://schemas.microsoft.com/office/drawing/2014/main" id="{8B5F1473-DC3B-4255-B645-5A9636D96C8F}"/>
              </a:ext>
            </a:extLst>
          </p:cNvPr>
          <p:cNvSpPr txBox="1"/>
          <p:nvPr/>
        </p:nvSpPr>
        <p:spPr>
          <a:xfrm>
            <a:off x="231267" y="1122862"/>
            <a:ext cx="11122533" cy="584775"/>
          </a:xfrm>
          <a:prstGeom prst="rect">
            <a:avLst/>
          </a:prstGeom>
          <a:noFill/>
        </p:spPr>
        <p:txBody>
          <a:bodyPr wrap="square" lIns="91440" tIns="45720" rIns="91440" bIns="45720" rtlCol="0" anchor="t">
            <a:spAutoFit/>
          </a:bodyPr>
          <a:lstStyle/>
          <a:p>
            <a:pPr defTabSz="609585">
              <a:defRPr/>
            </a:pPr>
            <a:r>
              <a:rPr lang="en-US" sz="1600" b="1">
                <a:solidFill>
                  <a:srgbClr val="002060"/>
                </a:solidFill>
                <a:latin typeface="Verdana"/>
                <a:ea typeface="Verdana"/>
              </a:rPr>
              <a:t>A: </a:t>
            </a:r>
            <a:r>
              <a:rPr lang="en-US" sz="1600">
                <a:solidFill>
                  <a:srgbClr val="002060"/>
                </a:solidFill>
                <a:latin typeface="Verdana" panose="020B0604030504040204" pitchFamily="34" charset="0"/>
                <a:ea typeface="Verdana" panose="020B0604030504040204" pitchFamily="34" charset="0"/>
              </a:rPr>
              <a:t>GTIN can be allocated to </a:t>
            </a:r>
            <a:r>
              <a:rPr lang="en-US" sz="1600" u="sng">
                <a:solidFill>
                  <a:srgbClr val="002060"/>
                </a:solidFill>
                <a:latin typeface="Verdana" panose="020B0604030504040204" pitchFamily="34" charset="0"/>
                <a:ea typeface="Verdana" panose="020B0604030504040204" pitchFamily="34" charset="0"/>
              </a:rPr>
              <a:t>one</a:t>
            </a:r>
            <a:r>
              <a:rPr lang="en-US" sz="1600">
                <a:solidFill>
                  <a:srgbClr val="002060"/>
                </a:solidFill>
                <a:latin typeface="Verdana" panose="020B0604030504040204" pitchFamily="34" charset="0"/>
                <a:ea typeface="Verdana" panose="020B0604030504040204" pitchFamily="34" charset="0"/>
              </a:rPr>
              <a:t> GMN, but the same GMN can be associated with multiple GTINs as seen in the example below.</a:t>
            </a:r>
            <a:endParaRPr lang="en-US" sz="1600">
              <a:solidFill>
                <a:srgbClr val="002060"/>
              </a:solidFill>
              <a:latin typeface="Verdana"/>
              <a:ea typeface="Verdana"/>
            </a:endParaRPr>
          </a:p>
        </p:txBody>
      </p:sp>
      <p:pic>
        <p:nvPicPr>
          <p:cNvPr id="37" name="Graphic 36">
            <a:hlinkClick r:id="rId7" action="ppaction://hlinksldjump"/>
            <a:extLst>
              <a:ext uri="{FF2B5EF4-FFF2-40B4-BE49-F238E27FC236}">
                <a16:creationId xmlns:a16="http://schemas.microsoft.com/office/drawing/2014/main" id="{412EBF8C-FB66-4AAA-99C7-21F2F6F4970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633621" y="5788780"/>
            <a:ext cx="217929" cy="217929"/>
          </a:xfrm>
          <a:prstGeom prst="rect">
            <a:avLst/>
          </a:prstGeom>
        </p:spPr>
      </p:pic>
    </p:spTree>
    <p:extLst>
      <p:ext uri="{BB962C8B-B14F-4D97-AF65-F5344CB8AC3E}">
        <p14:creationId xmlns:p14="http://schemas.microsoft.com/office/powerpoint/2010/main" val="133702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1EE0D4B-759D-1A1B-3B7B-9FEA2A88E256}"/>
              </a:ext>
            </a:extLst>
          </p:cNvPr>
          <p:cNvSpPr/>
          <p:nvPr/>
        </p:nvSpPr>
        <p:spPr>
          <a:xfrm>
            <a:off x="0" y="-1"/>
            <a:ext cx="12192000" cy="6297465"/>
          </a:xfrm>
          <a:prstGeom prst="rect">
            <a:avLst/>
          </a:prstGeom>
          <a:solidFill>
            <a:srgbClr val="F055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sp>
        <p:nvSpPr>
          <p:cNvPr id="21" name="Rectangle 20">
            <a:extLst>
              <a:ext uri="{FF2B5EF4-FFF2-40B4-BE49-F238E27FC236}">
                <a16:creationId xmlns:a16="http://schemas.microsoft.com/office/drawing/2014/main" id="{5EAE5980-8B3D-44F0-97C0-AC035EE03AF6}"/>
              </a:ext>
            </a:extLst>
          </p:cNvPr>
          <p:cNvSpPr/>
          <p:nvPr/>
        </p:nvSpPr>
        <p:spPr>
          <a:xfrm>
            <a:off x="226786" y="1059064"/>
            <a:ext cx="11750540" cy="5146500"/>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09585">
              <a:defRPr/>
            </a:pPr>
            <a:r>
              <a:rPr lang="en-US" sz="2400" dirty="0">
                <a:solidFill>
                  <a:prstClr val="white"/>
                </a:solidFill>
                <a:latin typeface="Segoe UI" panose="020B0502040204020203" pitchFamily="34" charset="0"/>
              </a:rPr>
              <a:t>The brand owner provides the GTIN to the contracted party to assign to the physical bundle since it is creating the bundle on behalf of the brand owner.</a:t>
            </a:r>
            <a:endParaRPr lang="en-US" sz="2400" dirty="0">
              <a:solidFill>
                <a:prstClr val="white"/>
              </a:solidFill>
              <a:latin typeface="Arial" panose="020B0604020202020204" pitchFamily="34" charset="0"/>
            </a:endParaRPr>
          </a:p>
        </p:txBody>
      </p:sp>
      <p:sp>
        <p:nvSpPr>
          <p:cNvPr id="23" name="TextBox 22">
            <a:extLst>
              <a:ext uri="{FF2B5EF4-FFF2-40B4-BE49-F238E27FC236}">
                <a16:creationId xmlns:a16="http://schemas.microsoft.com/office/drawing/2014/main" id="{5A2F62C3-C2B1-4DF2-946C-9D3B5893573E}"/>
              </a:ext>
            </a:extLst>
          </p:cNvPr>
          <p:cNvSpPr txBox="1"/>
          <p:nvPr/>
        </p:nvSpPr>
        <p:spPr>
          <a:xfrm>
            <a:off x="183752" y="192645"/>
            <a:ext cx="11329509" cy="707886"/>
          </a:xfrm>
          <a:prstGeom prst="rect">
            <a:avLst/>
          </a:prstGeom>
          <a:noFill/>
        </p:spPr>
        <p:txBody>
          <a:bodyPr wrap="square" lIns="91440" tIns="45720" rIns="91440" bIns="45720" rtlCol="0" anchor="t">
            <a:spAutoFit/>
          </a:bodyPr>
          <a:lstStyle/>
          <a:p>
            <a:pPr defTabSz="609585">
              <a:defRPr/>
            </a:pPr>
            <a:r>
              <a:rPr lang="en-US" sz="2000" b="1">
                <a:solidFill>
                  <a:prstClr val="white"/>
                </a:solidFill>
                <a:latin typeface="Verdana" panose="020B0604030504040204" pitchFamily="34" charset="0"/>
                <a:ea typeface="Verdana" panose="020B0604030504040204" pitchFamily="34" charset="0"/>
              </a:rPr>
              <a:t>FAQ 5: Should there be logic around the internal or model reference number in the GS1 Global Model Number (GMN)?</a:t>
            </a:r>
          </a:p>
        </p:txBody>
      </p:sp>
      <p:sp>
        <p:nvSpPr>
          <p:cNvPr id="24" name="TextBox 23">
            <a:extLst>
              <a:ext uri="{FF2B5EF4-FFF2-40B4-BE49-F238E27FC236}">
                <a16:creationId xmlns:a16="http://schemas.microsoft.com/office/drawing/2014/main" id="{4581B0BD-9C87-457F-AC0E-4E43E69FA1A8}"/>
              </a:ext>
            </a:extLst>
          </p:cNvPr>
          <p:cNvSpPr txBox="1"/>
          <p:nvPr/>
        </p:nvSpPr>
        <p:spPr>
          <a:xfrm>
            <a:off x="231267" y="1122862"/>
            <a:ext cx="11464547" cy="830997"/>
          </a:xfrm>
          <a:prstGeom prst="rect">
            <a:avLst/>
          </a:prstGeom>
          <a:noFill/>
        </p:spPr>
        <p:txBody>
          <a:bodyPr wrap="square" lIns="91440" tIns="45720" rIns="91440" bIns="45720" rtlCol="0" anchor="t">
            <a:spAutoFit/>
          </a:bodyPr>
          <a:lstStyle/>
          <a:p>
            <a:pPr defTabSz="609585">
              <a:defRPr/>
            </a:pPr>
            <a:r>
              <a:rPr lang="en-US" sz="1600" b="1">
                <a:solidFill>
                  <a:srgbClr val="002060"/>
                </a:solidFill>
                <a:latin typeface="Verdana"/>
                <a:ea typeface="Verdana"/>
              </a:rPr>
              <a:t>A: </a:t>
            </a:r>
            <a:r>
              <a:rPr lang="en-US" sz="1600">
                <a:solidFill>
                  <a:srgbClr val="002060"/>
                </a:solidFill>
                <a:latin typeface="Verdana" panose="020B0604030504040204" pitchFamily="34" charset="0"/>
                <a:ea typeface="Verdana" panose="020B0604030504040204" pitchFamily="34" charset="0"/>
              </a:rPr>
              <a:t>The internal or model reference number is assigned randomly.  GS1 discourages the use of building logic into the internal or model reference number (e.g. using numbers that start with 1 for t-shirts, 2 for pants, etc.) as through time, the logic will break down or you will run out of numbers in the pre-assigned blocs.</a:t>
            </a:r>
          </a:p>
        </p:txBody>
      </p:sp>
      <p:grpSp>
        <p:nvGrpSpPr>
          <p:cNvPr id="26" name="Group 25">
            <a:extLst>
              <a:ext uri="{FF2B5EF4-FFF2-40B4-BE49-F238E27FC236}">
                <a16:creationId xmlns:a16="http://schemas.microsoft.com/office/drawing/2014/main" id="{EA856425-0EBC-4207-806A-B72776D3975D}"/>
              </a:ext>
            </a:extLst>
          </p:cNvPr>
          <p:cNvGrpSpPr/>
          <p:nvPr/>
        </p:nvGrpSpPr>
        <p:grpSpPr>
          <a:xfrm>
            <a:off x="11536771" y="97179"/>
            <a:ext cx="567495" cy="567495"/>
            <a:chOff x="8219656" y="21146"/>
            <a:chExt cx="794228" cy="794228"/>
          </a:xfrm>
        </p:grpSpPr>
        <p:sp>
          <p:nvSpPr>
            <p:cNvPr id="27" name="Oval 26">
              <a:extLst>
                <a:ext uri="{FF2B5EF4-FFF2-40B4-BE49-F238E27FC236}">
                  <a16:creationId xmlns:a16="http://schemas.microsoft.com/office/drawing/2014/main" id="{F148F79E-4A9D-4FE6-BBBF-000B30819FEE}"/>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IN" sz="2400">
                <a:solidFill>
                  <a:prstClr val="white"/>
                </a:solidFill>
                <a:latin typeface="Calibri" panose="020F0502020204030204"/>
              </a:endParaRPr>
            </a:p>
          </p:txBody>
        </p:sp>
        <p:sp>
          <p:nvSpPr>
            <p:cNvPr id="30" name="Rectangle 29">
              <a:extLst>
                <a:ext uri="{FF2B5EF4-FFF2-40B4-BE49-F238E27FC236}">
                  <a16:creationId xmlns:a16="http://schemas.microsoft.com/office/drawing/2014/main" id="{1A117346-1229-462A-A4D8-6A0490F53FFA}"/>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a:defRPr/>
              </a:pPr>
              <a:endParaRPr lang="en-GB" sz="2400">
                <a:solidFill>
                  <a:prstClr val="white"/>
                </a:solidFill>
                <a:latin typeface="Calibri" panose="020F0502020204030204"/>
              </a:endParaRPr>
            </a:p>
          </p:txBody>
        </p:sp>
      </p:grpSp>
      <p:grpSp>
        <p:nvGrpSpPr>
          <p:cNvPr id="25" name="Group 24">
            <a:extLst>
              <a:ext uri="{FF2B5EF4-FFF2-40B4-BE49-F238E27FC236}">
                <a16:creationId xmlns:a16="http://schemas.microsoft.com/office/drawing/2014/main" id="{7A53B73A-2FA3-4556-B466-23B7AFAFC423}"/>
              </a:ext>
            </a:extLst>
          </p:cNvPr>
          <p:cNvGrpSpPr/>
          <p:nvPr/>
        </p:nvGrpSpPr>
        <p:grpSpPr>
          <a:xfrm>
            <a:off x="1631584" y="2093802"/>
            <a:ext cx="8433843" cy="1715670"/>
            <a:chOff x="3227020" y="2782107"/>
            <a:chExt cx="8433843" cy="1715670"/>
          </a:xfrm>
        </p:grpSpPr>
        <p:sp>
          <p:nvSpPr>
            <p:cNvPr id="31" name="TextBox 30">
              <a:extLst>
                <a:ext uri="{FF2B5EF4-FFF2-40B4-BE49-F238E27FC236}">
                  <a16:creationId xmlns:a16="http://schemas.microsoft.com/office/drawing/2014/main" id="{B1E9CDD4-1304-4E9C-8222-D54830DBA2F6}"/>
                </a:ext>
              </a:extLst>
            </p:cNvPr>
            <p:cNvSpPr txBox="1"/>
            <p:nvPr/>
          </p:nvSpPr>
          <p:spPr>
            <a:xfrm>
              <a:off x="3227020" y="2782107"/>
              <a:ext cx="5466268" cy="261610"/>
            </a:xfrm>
            <a:prstGeom prst="rect">
              <a:avLst/>
            </a:prstGeom>
            <a:noFill/>
          </p:spPr>
          <p:txBody>
            <a:bodyPr wrap="square">
              <a:spAutoFit/>
            </a:bodyPr>
            <a:lstStyle/>
            <a:p>
              <a:r>
                <a:rPr lang="en-US" sz="1100" b="1">
                  <a:solidFill>
                    <a:srgbClr val="002D6C"/>
                  </a:solidFill>
                  <a:latin typeface="Verdana" panose="020B0604030504040204" pitchFamily="34" charset="0"/>
                  <a:ea typeface="Verdana" panose="020B0604030504040204" pitchFamily="34" charset="0"/>
                </a:rPr>
                <a:t>Global Model Number (GMN)</a:t>
              </a:r>
              <a:endParaRPr lang="en-US" sz="1100">
                <a:solidFill>
                  <a:srgbClr val="002D6C"/>
                </a:solidFill>
                <a:latin typeface="Verdana" panose="020B0604030504040204" pitchFamily="34" charset="0"/>
                <a:ea typeface="Verdana" panose="020B0604030504040204" pitchFamily="34" charset="0"/>
              </a:endParaRPr>
            </a:p>
          </p:txBody>
        </p:sp>
        <p:sp>
          <p:nvSpPr>
            <p:cNvPr id="32" name="Rectangle 31">
              <a:extLst>
                <a:ext uri="{FF2B5EF4-FFF2-40B4-BE49-F238E27FC236}">
                  <a16:creationId xmlns:a16="http://schemas.microsoft.com/office/drawing/2014/main" id="{2902F4D7-10BC-49A4-B691-60566CA802FD}"/>
                </a:ext>
              </a:extLst>
            </p:cNvPr>
            <p:cNvSpPr/>
            <p:nvPr/>
          </p:nvSpPr>
          <p:spPr>
            <a:xfrm>
              <a:off x="3296940" y="3056166"/>
              <a:ext cx="503556" cy="324035"/>
            </a:xfrm>
            <a:prstGeom prst="rect">
              <a:avLst/>
            </a:prstGeom>
            <a:solidFill>
              <a:srgbClr val="3D62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a:latin typeface="Verdana" panose="020B0604030504040204" pitchFamily="34" charset="0"/>
                  <a:ea typeface="Verdana" panose="020B0604030504040204" pitchFamily="34" charset="0"/>
                </a:rPr>
                <a:t>1</a:t>
              </a:r>
              <a:endParaRPr lang="en-IN" sz="900" b="1">
                <a:latin typeface="Verdana" panose="020B0604030504040204" pitchFamily="34" charset="0"/>
                <a:ea typeface="Verdana" panose="020B0604030504040204" pitchFamily="34" charset="0"/>
              </a:endParaRPr>
            </a:p>
          </p:txBody>
        </p:sp>
        <p:sp>
          <p:nvSpPr>
            <p:cNvPr id="33" name="Rectangle 32">
              <a:extLst>
                <a:ext uri="{FF2B5EF4-FFF2-40B4-BE49-F238E27FC236}">
                  <a16:creationId xmlns:a16="http://schemas.microsoft.com/office/drawing/2014/main" id="{A1978BFA-5435-4C2E-94FA-147481BB715D}"/>
                </a:ext>
              </a:extLst>
            </p:cNvPr>
            <p:cNvSpPr/>
            <p:nvPr/>
          </p:nvSpPr>
          <p:spPr>
            <a:xfrm>
              <a:off x="3899799" y="3056166"/>
              <a:ext cx="503556" cy="324035"/>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a:latin typeface="Verdana" panose="020B0604030504040204" pitchFamily="34" charset="0"/>
                  <a:ea typeface="Verdana" panose="020B0604030504040204" pitchFamily="34" charset="0"/>
                </a:rPr>
                <a:t>2</a:t>
              </a:r>
              <a:endParaRPr lang="en-IN" sz="900" b="1">
                <a:latin typeface="Verdana" panose="020B0604030504040204" pitchFamily="34" charset="0"/>
                <a:ea typeface="Verdana" panose="020B0604030504040204" pitchFamily="34" charset="0"/>
              </a:endParaRPr>
            </a:p>
          </p:txBody>
        </p:sp>
        <p:sp>
          <p:nvSpPr>
            <p:cNvPr id="35" name="Rectangle 34">
              <a:extLst>
                <a:ext uri="{FF2B5EF4-FFF2-40B4-BE49-F238E27FC236}">
                  <a16:creationId xmlns:a16="http://schemas.microsoft.com/office/drawing/2014/main" id="{D4E16BA4-30B0-45CD-B98D-CDC387A183DE}"/>
                </a:ext>
              </a:extLst>
            </p:cNvPr>
            <p:cNvSpPr/>
            <p:nvPr/>
          </p:nvSpPr>
          <p:spPr>
            <a:xfrm>
              <a:off x="4502658" y="3056166"/>
              <a:ext cx="503556" cy="324035"/>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a:latin typeface="Verdana" panose="020B0604030504040204" pitchFamily="34" charset="0"/>
                  <a:ea typeface="Verdana" panose="020B0604030504040204" pitchFamily="34" charset="0"/>
                </a:rPr>
                <a:t>…</a:t>
              </a:r>
              <a:endParaRPr lang="en-IN" sz="900" b="1">
                <a:latin typeface="Verdana" panose="020B0604030504040204" pitchFamily="34" charset="0"/>
                <a:ea typeface="Verdana" panose="020B0604030504040204" pitchFamily="34" charset="0"/>
              </a:endParaRPr>
            </a:p>
          </p:txBody>
        </p:sp>
        <p:sp>
          <p:nvSpPr>
            <p:cNvPr id="37" name="Rectangle 36">
              <a:extLst>
                <a:ext uri="{FF2B5EF4-FFF2-40B4-BE49-F238E27FC236}">
                  <a16:creationId xmlns:a16="http://schemas.microsoft.com/office/drawing/2014/main" id="{8B685DC5-F237-4C4D-82D4-0F0F4E1F6E70}"/>
                </a:ext>
              </a:extLst>
            </p:cNvPr>
            <p:cNvSpPr/>
            <p:nvPr/>
          </p:nvSpPr>
          <p:spPr>
            <a:xfrm>
              <a:off x="5105517" y="3056166"/>
              <a:ext cx="503556" cy="324035"/>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a:latin typeface="Verdana" panose="020B0604030504040204" pitchFamily="34" charset="0"/>
                  <a:ea typeface="Verdana" panose="020B0604030504040204" pitchFamily="34" charset="0"/>
                </a:rPr>
                <a:t>2</a:t>
              </a:r>
              <a:endParaRPr lang="en-IN" sz="900" b="1">
                <a:latin typeface="Verdana" panose="020B0604030504040204" pitchFamily="34" charset="0"/>
                <a:ea typeface="Verdana" panose="020B0604030504040204" pitchFamily="34" charset="0"/>
              </a:endParaRPr>
            </a:p>
          </p:txBody>
        </p:sp>
        <p:sp>
          <p:nvSpPr>
            <p:cNvPr id="38" name="Rectangle 37">
              <a:extLst>
                <a:ext uri="{FF2B5EF4-FFF2-40B4-BE49-F238E27FC236}">
                  <a16:creationId xmlns:a16="http://schemas.microsoft.com/office/drawing/2014/main" id="{3AE0EC27-8D68-4B58-93D1-C2B878B1FF9B}"/>
                </a:ext>
              </a:extLst>
            </p:cNvPr>
            <p:cNvSpPr/>
            <p:nvPr/>
          </p:nvSpPr>
          <p:spPr>
            <a:xfrm>
              <a:off x="5708377" y="3056166"/>
              <a:ext cx="503556" cy="324035"/>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a:latin typeface="Verdana" panose="020B0604030504040204" pitchFamily="34" charset="0"/>
                  <a:ea typeface="Verdana" panose="020B0604030504040204" pitchFamily="34" charset="0"/>
                </a:rPr>
                <a:t>n</a:t>
              </a:r>
              <a:endParaRPr lang="en-IN" sz="900" b="1">
                <a:latin typeface="Verdana" panose="020B0604030504040204" pitchFamily="34" charset="0"/>
                <a:ea typeface="Verdana" panose="020B0604030504040204" pitchFamily="34" charset="0"/>
              </a:endParaRPr>
            </a:p>
          </p:txBody>
        </p:sp>
        <p:sp>
          <p:nvSpPr>
            <p:cNvPr id="39" name="Rectangle 38">
              <a:extLst>
                <a:ext uri="{FF2B5EF4-FFF2-40B4-BE49-F238E27FC236}">
                  <a16:creationId xmlns:a16="http://schemas.microsoft.com/office/drawing/2014/main" id="{E4E791E7-4CB4-40DC-8F5F-0A39324254C2}"/>
                </a:ext>
              </a:extLst>
            </p:cNvPr>
            <p:cNvSpPr/>
            <p:nvPr/>
          </p:nvSpPr>
          <p:spPr>
            <a:xfrm>
              <a:off x="6311236" y="3056166"/>
              <a:ext cx="503556" cy="324035"/>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41" name="Rectangle 40">
              <a:extLst>
                <a:ext uri="{FF2B5EF4-FFF2-40B4-BE49-F238E27FC236}">
                  <a16:creationId xmlns:a16="http://schemas.microsoft.com/office/drawing/2014/main" id="{3372F0FC-AD06-4088-8AC0-51EA68367D99}"/>
                </a:ext>
              </a:extLst>
            </p:cNvPr>
            <p:cNvSpPr/>
            <p:nvPr/>
          </p:nvSpPr>
          <p:spPr>
            <a:xfrm>
              <a:off x="6914095" y="3056166"/>
              <a:ext cx="503556" cy="324035"/>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42" name="Rectangle 41">
              <a:extLst>
                <a:ext uri="{FF2B5EF4-FFF2-40B4-BE49-F238E27FC236}">
                  <a16:creationId xmlns:a16="http://schemas.microsoft.com/office/drawing/2014/main" id="{68A17B00-3B37-47C7-9A5E-C5AD7F9E303D}"/>
                </a:ext>
              </a:extLst>
            </p:cNvPr>
            <p:cNvSpPr/>
            <p:nvPr/>
          </p:nvSpPr>
          <p:spPr>
            <a:xfrm>
              <a:off x="7511773" y="3056166"/>
              <a:ext cx="503556" cy="324035"/>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a:latin typeface="Verdana" panose="020B0604030504040204" pitchFamily="34" charset="0"/>
                  <a:ea typeface="Verdana" panose="020B0604030504040204" pitchFamily="34" charset="0"/>
                </a:rPr>
                <a:t>…</a:t>
              </a:r>
              <a:endParaRPr lang="en-IN" sz="900" b="1">
                <a:latin typeface="Verdana" panose="020B0604030504040204" pitchFamily="34" charset="0"/>
                <a:ea typeface="Verdana" panose="020B0604030504040204" pitchFamily="34" charset="0"/>
              </a:endParaRPr>
            </a:p>
          </p:txBody>
        </p:sp>
        <p:sp>
          <p:nvSpPr>
            <p:cNvPr id="43" name="Rectangle 42">
              <a:extLst>
                <a:ext uri="{FF2B5EF4-FFF2-40B4-BE49-F238E27FC236}">
                  <a16:creationId xmlns:a16="http://schemas.microsoft.com/office/drawing/2014/main" id="{67BB4739-7341-4136-9B2C-8AE015984ED6}"/>
                </a:ext>
              </a:extLst>
            </p:cNvPr>
            <p:cNvSpPr/>
            <p:nvPr/>
          </p:nvSpPr>
          <p:spPr>
            <a:xfrm>
              <a:off x="8109452" y="3056166"/>
              <a:ext cx="503556" cy="324035"/>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44" name="Rectangle 43">
              <a:extLst>
                <a:ext uri="{FF2B5EF4-FFF2-40B4-BE49-F238E27FC236}">
                  <a16:creationId xmlns:a16="http://schemas.microsoft.com/office/drawing/2014/main" id="{EC857525-69B9-4578-A430-66C44F0507CC}"/>
                </a:ext>
              </a:extLst>
            </p:cNvPr>
            <p:cNvSpPr/>
            <p:nvPr/>
          </p:nvSpPr>
          <p:spPr>
            <a:xfrm>
              <a:off x="8707131" y="3056166"/>
              <a:ext cx="503556" cy="324035"/>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45" name="Rectangle 44">
              <a:extLst>
                <a:ext uri="{FF2B5EF4-FFF2-40B4-BE49-F238E27FC236}">
                  <a16:creationId xmlns:a16="http://schemas.microsoft.com/office/drawing/2014/main" id="{FCC20A09-4459-4354-A3BE-DBE232F5B55B}"/>
                </a:ext>
              </a:extLst>
            </p:cNvPr>
            <p:cNvSpPr/>
            <p:nvPr/>
          </p:nvSpPr>
          <p:spPr>
            <a:xfrm>
              <a:off x="9304809" y="3056166"/>
              <a:ext cx="503556" cy="324035"/>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46" name="Rectangle 45">
              <a:extLst>
                <a:ext uri="{FF2B5EF4-FFF2-40B4-BE49-F238E27FC236}">
                  <a16:creationId xmlns:a16="http://schemas.microsoft.com/office/drawing/2014/main" id="{AE8B0132-9A02-4F0A-B98E-FEB561235342}"/>
                </a:ext>
              </a:extLst>
            </p:cNvPr>
            <p:cNvSpPr/>
            <p:nvPr/>
          </p:nvSpPr>
          <p:spPr>
            <a:xfrm>
              <a:off x="9902488" y="3056166"/>
              <a:ext cx="503556" cy="324035"/>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47" name="Rectangle 46">
              <a:extLst>
                <a:ext uri="{FF2B5EF4-FFF2-40B4-BE49-F238E27FC236}">
                  <a16:creationId xmlns:a16="http://schemas.microsoft.com/office/drawing/2014/main" id="{E4C75219-A80D-4321-AC87-6074AEB27A43}"/>
                </a:ext>
              </a:extLst>
            </p:cNvPr>
            <p:cNvSpPr/>
            <p:nvPr/>
          </p:nvSpPr>
          <p:spPr>
            <a:xfrm>
              <a:off x="10500167" y="3056166"/>
              <a:ext cx="503556" cy="324035"/>
            </a:xfrm>
            <a:prstGeom prst="rect">
              <a:avLst/>
            </a:prstGeom>
            <a:solidFill>
              <a:srgbClr val="BF2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48" name="Rectangle 47">
              <a:extLst>
                <a:ext uri="{FF2B5EF4-FFF2-40B4-BE49-F238E27FC236}">
                  <a16:creationId xmlns:a16="http://schemas.microsoft.com/office/drawing/2014/main" id="{1D5AF893-0288-4052-8E93-5CB2FD3D3C8B}"/>
                </a:ext>
              </a:extLst>
            </p:cNvPr>
            <p:cNvSpPr/>
            <p:nvPr/>
          </p:nvSpPr>
          <p:spPr>
            <a:xfrm>
              <a:off x="11114974" y="3056166"/>
              <a:ext cx="503556" cy="324035"/>
            </a:xfrm>
            <a:prstGeom prst="rect">
              <a:avLst/>
            </a:prstGeom>
            <a:solidFill>
              <a:srgbClr val="BF2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49" name="TextBox 48">
              <a:extLst>
                <a:ext uri="{FF2B5EF4-FFF2-40B4-BE49-F238E27FC236}">
                  <a16:creationId xmlns:a16="http://schemas.microsoft.com/office/drawing/2014/main" id="{F3740826-C483-4CE1-A790-F4BF3F6FC9F1}"/>
                </a:ext>
              </a:extLst>
            </p:cNvPr>
            <p:cNvSpPr txBox="1"/>
            <p:nvPr/>
          </p:nvSpPr>
          <p:spPr>
            <a:xfrm>
              <a:off x="11072639" y="3097089"/>
              <a:ext cx="588224" cy="230832"/>
            </a:xfrm>
            <a:prstGeom prst="rect">
              <a:avLst/>
            </a:prstGeom>
            <a:noFill/>
          </p:spPr>
          <p:txBody>
            <a:bodyPr wrap="square">
              <a:spAutoFit/>
            </a:bodyPr>
            <a:lstStyle/>
            <a:p>
              <a:pPr algn="ctr"/>
              <a:r>
                <a:rPr lang="en-US" sz="900" b="1">
                  <a:solidFill>
                    <a:schemeClr val="bg1"/>
                  </a:solidFill>
                  <a:latin typeface="Verdana" panose="020B0604030504040204" pitchFamily="34" charset="0"/>
                  <a:ea typeface="Verdana" panose="020B0604030504040204" pitchFamily="34" charset="0"/>
                </a:rPr>
                <a:t>&lt;=25</a:t>
              </a:r>
              <a:endParaRPr lang="en-US" sz="900">
                <a:solidFill>
                  <a:schemeClr val="bg1"/>
                </a:solidFill>
                <a:latin typeface="Verdana" panose="020B0604030504040204" pitchFamily="34" charset="0"/>
                <a:ea typeface="Verdana" panose="020B0604030504040204" pitchFamily="34" charset="0"/>
              </a:endParaRPr>
            </a:p>
          </p:txBody>
        </p:sp>
        <p:sp>
          <p:nvSpPr>
            <p:cNvPr id="50" name="TextBox 49">
              <a:extLst>
                <a:ext uri="{FF2B5EF4-FFF2-40B4-BE49-F238E27FC236}">
                  <a16:creationId xmlns:a16="http://schemas.microsoft.com/office/drawing/2014/main" id="{C306F722-0606-462B-9B6C-1C0879157D33}"/>
                </a:ext>
              </a:extLst>
            </p:cNvPr>
            <p:cNvSpPr txBox="1"/>
            <p:nvPr/>
          </p:nvSpPr>
          <p:spPr>
            <a:xfrm>
              <a:off x="6871761" y="3072683"/>
              <a:ext cx="588224" cy="230832"/>
            </a:xfrm>
            <a:prstGeom prst="rect">
              <a:avLst/>
            </a:prstGeom>
            <a:noFill/>
          </p:spPr>
          <p:txBody>
            <a:bodyPr wrap="square">
              <a:spAutoFit/>
            </a:bodyPr>
            <a:lstStyle/>
            <a:p>
              <a:pPr algn="ctr"/>
              <a:r>
                <a:rPr lang="en-US" sz="900" b="1">
                  <a:solidFill>
                    <a:schemeClr val="bg1"/>
                  </a:solidFill>
                  <a:latin typeface="Verdana" panose="020B0604030504040204" pitchFamily="34" charset="0"/>
                  <a:ea typeface="Verdana" panose="020B0604030504040204" pitchFamily="34" charset="0"/>
                </a:rPr>
                <a:t>n+2</a:t>
              </a:r>
              <a:endParaRPr lang="en-US" sz="900">
                <a:solidFill>
                  <a:schemeClr val="bg1"/>
                </a:solidFill>
                <a:latin typeface="Verdana" panose="020B0604030504040204" pitchFamily="34" charset="0"/>
                <a:ea typeface="Verdana" panose="020B0604030504040204" pitchFamily="34" charset="0"/>
              </a:endParaRPr>
            </a:p>
          </p:txBody>
        </p:sp>
        <p:sp>
          <p:nvSpPr>
            <p:cNvPr id="51" name="TextBox 50">
              <a:extLst>
                <a:ext uri="{FF2B5EF4-FFF2-40B4-BE49-F238E27FC236}">
                  <a16:creationId xmlns:a16="http://schemas.microsoft.com/office/drawing/2014/main" id="{4994698B-21D1-4D57-949D-2AD63CBBC5CF}"/>
                </a:ext>
              </a:extLst>
            </p:cNvPr>
            <p:cNvSpPr txBox="1"/>
            <p:nvPr/>
          </p:nvSpPr>
          <p:spPr>
            <a:xfrm>
              <a:off x="6275803" y="3072683"/>
              <a:ext cx="588224" cy="230832"/>
            </a:xfrm>
            <a:prstGeom prst="rect">
              <a:avLst/>
            </a:prstGeom>
            <a:noFill/>
          </p:spPr>
          <p:txBody>
            <a:bodyPr wrap="square">
              <a:spAutoFit/>
            </a:bodyPr>
            <a:lstStyle/>
            <a:p>
              <a:pPr algn="ctr"/>
              <a:r>
                <a:rPr lang="en-US" sz="900" b="1">
                  <a:solidFill>
                    <a:schemeClr val="bg1"/>
                  </a:solidFill>
                  <a:latin typeface="Verdana" panose="020B0604030504040204" pitchFamily="34" charset="0"/>
                  <a:ea typeface="Verdana" panose="020B0604030504040204" pitchFamily="34" charset="0"/>
                </a:rPr>
                <a:t>n+1</a:t>
              </a:r>
              <a:endParaRPr lang="en-US" sz="900">
                <a:solidFill>
                  <a:schemeClr val="bg1"/>
                </a:solidFill>
                <a:latin typeface="Verdana" panose="020B0604030504040204" pitchFamily="34" charset="0"/>
                <a:ea typeface="Verdana" panose="020B0604030504040204" pitchFamily="34" charset="0"/>
              </a:endParaRPr>
            </a:p>
          </p:txBody>
        </p:sp>
        <p:sp>
          <p:nvSpPr>
            <p:cNvPr id="52" name="TextBox 51">
              <a:extLst>
                <a:ext uri="{FF2B5EF4-FFF2-40B4-BE49-F238E27FC236}">
                  <a16:creationId xmlns:a16="http://schemas.microsoft.com/office/drawing/2014/main" id="{E4C81219-8C4F-49FF-B220-03588A01747D}"/>
                </a:ext>
              </a:extLst>
            </p:cNvPr>
            <p:cNvSpPr txBox="1"/>
            <p:nvPr/>
          </p:nvSpPr>
          <p:spPr>
            <a:xfrm>
              <a:off x="3391356" y="3468996"/>
              <a:ext cx="2004388" cy="261610"/>
            </a:xfrm>
            <a:prstGeom prst="rect">
              <a:avLst/>
            </a:prstGeom>
            <a:noFill/>
          </p:spPr>
          <p:txBody>
            <a:bodyPr wrap="square">
              <a:spAutoFit/>
            </a:bodyPr>
            <a:lstStyle/>
            <a:p>
              <a:r>
                <a:rPr lang="en-US" sz="1100">
                  <a:solidFill>
                    <a:srgbClr val="002D6C"/>
                  </a:solidFill>
                  <a:latin typeface="Verdana" panose="020B0604030504040204" pitchFamily="34" charset="0"/>
                  <a:ea typeface="Verdana" panose="020B0604030504040204" pitchFamily="34" charset="0"/>
                </a:rPr>
                <a:t>GS1 company prefix &gt;&gt;&gt;</a:t>
              </a:r>
            </a:p>
          </p:txBody>
        </p:sp>
        <p:sp>
          <p:nvSpPr>
            <p:cNvPr id="53" name="Rectangle 52">
              <a:extLst>
                <a:ext uri="{FF2B5EF4-FFF2-40B4-BE49-F238E27FC236}">
                  <a16:creationId xmlns:a16="http://schemas.microsoft.com/office/drawing/2014/main" id="{A21ECAFF-C1CB-43F4-B378-391EBAB4D7ED}"/>
                </a:ext>
              </a:extLst>
            </p:cNvPr>
            <p:cNvSpPr/>
            <p:nvPr/>
          </p:nvSpPr>
          <p:spPr>
            <a:xfrm>
              <a:off x="3459818" y="3793928"/>
              <a:ext cx="504284" cy="242189"/>
            </a:xfrm>
            <a:prstGeom prst="rect">
              <a:avLst/>
            </a:prstGeom>
            <a:solidFill>
              <a:srgbClr val="3D62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54" name="TextBox 53">
              <a:extLst>
                <a:ext uri="{FF2B5EF4-FFF2-40B4-BE49-F238E27FC236}">
                  <a16:creationId xmlns:a16="http://schemas.microsoft.com/office/drawing/2014/main" id="{F9F6BFB5-2B74-43C4-9D25-3FF1E63AB6F3}"/>
                </a:ext>
              </a:extLst>
            </p:cNvPr>
            <p:cNvSpPr txBox="1"/>
            <p:nvPr/>
          </p:nvSpPr>
          <p:spPr>
            <a:xfrm>
              <a:off x="4005482" y="3790525"/>
              <a:ext cx="2301441" cy="261610"/>
            </a:xfrm>
            <a:prstGeom prst="rect">
              <a:avLst/>
            </a:prstGeom>
            <a:noFill/>
          </p:spPr>
          <p:txBody>
            <a:bodyPr wrap="square">
              <a:spAutoFit/>
            </a:bodyPr>
            <a:lstStyle/>
            <a:p>
              <a:r>
                <a:rPr lang="en-US" sz="1100">
                  <a:solidFill>
                    <a:srgbClr val="002D6C"/>
                  </a:solidFill>
                  <a:latin typeface="Verdana" panose="020B0604030504040204" pitchFamily="34" charset="0"/>
                  <a:ea typeface="Verdana" panose="020B0604030504040204" pitchFamily="34" charset="0"/>
                </a:rPr>
                <a:t>start of GS1 company prefix</a:t>
              </a:r>
            </a:p>
          </p:txBody>
        </p:sp>
        <p:sp>
          <p:nvSpPr>
            <p:cNvPr id="55" name="Rectangle 54">
              <a:extLst>
                <a:ext uri="{FF2B5EF4-FFF2-40B4-BE49-F238E27FC236}">
                  <a16:creationId xmlns:a16="http://schemas.microsoft.com/office/drawing/2014/main" id="{F44CEB3D-CD5E-42CA-8693-B90592ADEF7F}"/>
                </a:ext>
              </a:extLst>
            </p:cNvPr>
            <p:cNvSpPr/>
            <p:nvPr/>
          </p:nvSpPr>
          <p:spPr>
            <a:xfrm>
              <a:off x="3459818" y="4103783"/>
              <a:ext cx="504284" cy="242189"/>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56" name="TextBox 55">
              <a:extLst>
                <a:ext uri="{FF2B5EF4-FFF2-40B4-BE49-F238E27FC236}">
                  <a16:creationId xmlns:a16="http://schemas.microsoft.com/office/drawing/2014/main" id="{AE867495-6A84-4E08-BF40-A6A1445602FF}"/>
                </a:ext>
              </a:extLst>
            </p:cNvPr>
            <p:cNvSpPr txBox="1"/>
            <p:nvPr/>
          </p:nvSpPr>
          <p:spPr>
            <a:xfrm>
              <a:off x="4005482" y="4100380"/>
              <a:ext cx="868448" cy="261610"/>
            </a:xfrm>
            <a:prstGeom prst="rect">
              <a:avLst/>
            </a:prstGeom>
            <a:noFill/>
          </p:spPr>
          <p:txBody>
            <a:bodyPr wrap="square">
              <a:spAutoFit/>
            </a:bodyPr>
            <a:lstStyle/>
            <a:p>
              <a:r>
                <a:rPr lang="en-US" sz="1100">
                  <a:solidFill>
                    <a:srgbClr val="002D6C"/>
                  </a:solidFill>
                  <a:latin typeface="Verdana" panose="020B0604030504040204" pitchFamily="34" charset="0"/>
                  <a:ea typeface="Verdana" panose="020B0604030504040204" pitchFamily="34" charset="0"/>
                </a:rPr>
                <a:t>numeric</a:t>
              </a:r>
            </a:p>
          </p:txBody>
        </p:sp>
        <p:sp>
          <p:nvSpPr>
            <p:cNvPr id="57" name="Rectangle 56">
              <a:extLst>
                <a:ext uri="{FF2B5EF4-FFF2-40B4-BE49-F238E27FC236}">
                  <a16:creationId xmlns:a16="http://schemas.microsoft.com/office/drawing/2014/main" id="{9A371989-3050-4327-95BD-F1F7F379DDE4}"/>
                </a:ext>
              </a:extLst>
            </p:cNvPr>
            <p:cNvSpPr/>
            <p:nvPr/>
          </p:nvSpPr>
          <p:spPr>
            <a:xfrm>
              <a:off x="6298113" y="3793928"/>
              <a:ext cx="504284" cy="242189"/>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58" name="TextBox 57">
              <a:extLst>
                <a:ext uri="{FF2B5EF4-FFF2-40B4-BE49-F238E27FC236}">
                  <a16:creationId xmlns:a16="http://schemas.microsoft.com/office/drawing/2014/main" id="{A1A574D8-8659-44B2-95BA-278D31CBB899}"/>
                </a:ext>
              </a:extLst>
            </p:cNvPr>
            <p:cNvSpPr txBox="1"/>
            <p:nvPr/>
          </p:nvSpPr>
          <p:spPr>
            <a:xfrm>
              <a:off x="6843778" y="3790525"/>
              <a:ext cx="2091153" cy="261610"/>
            </a:xfrm>
            <a:prstGeom prst="rect">
              <a:avLst/>
            </a:prstGeom>
            <a:noFill/>
          </p:spPr>
          <p:txBody>
            <a:bodyPr wrap="square">
              <a:spAutoFit/>
            </a:bodyPr>
            <a:lstStyle/>
            <a:p>
              <a:r>
                <a:rPr lang="en-US" sz="1100">
                  <a:solidFill>
                    <a:srgbClr val="002D6C"/>
                  </a:solidFill>
                  <a:latin typeface="Verdana" panose="020B0604030504040204" pitchFamily="34" charset="0"/>
                  <a:ea typeface="Verdana" panose="020B0604030504040204" pitchFamily="34" charset="0"/>
                </a:rPr>
                <a:t>alphanumeric</a:t>
              </a:r>
            </a:p>
          </p:txBody>
        </p:sp>
        <p:sp>
          <p:nvSpPr>
            <p:cNvPr id="59" name="Rectangle 58">
              <a:extLst>
                <a:ext uri="{FF2B5EF4-FFF2-40B4-BE49-F238E27FC236}">
                  <a16:creationId xmlns:a16="http://schemas.microsoft.com/office/drawing/2014/main" id="{30837841-3C9C-442E-BBE7-71032909996E}"/>
                </a:ext>
              </a:extLst>
            </p:cNvPr>
            <p:cNvSpPr/>
            <p:nvPr/>
          </p:nvSpPr>
          <p:spPr>
            <a:xfrm>
              <a:off x="6298113" y="4103783"/>
              <a:ext cx="504284" cy="242189"/>
            </a:xfrm>
            <a:prstGeom prst="rect">
              <a:avLst/>
            </a:prstGeom>
            <a:solidFill>
              <a:srgbClr val="BF2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60" name="TextBox 59">
              <a:extLst>
                <a:ext uri="{FF2B5EF4-FFF2-40B4-BE49-F238E27FC236}">
                  <a16:creationId xmlns:a16="http://schemas.microsoft.com/office/drawing/2014/main" id="{C0C7331B-5341-440B-9358-76256047B6E9}"/>
                </a:ext>
              </a:extLst>
            </p:cNvPr>
            <p:cNvSpPr txBox="1"/>
            <p:nvPr/>
          </p:nvSpPr>
          <p:spPr>
            <a:xfrm>
              <a:off x="6843777" y="4100380"/>
              <a:ext cx="1396657" cy="261610"/>
            </a:xfrm>
            <a:prstGeom prst="rect">
              <a:avLst/>
            </a:prstGeom>
            <a:noFill/>
          </p:spPr>
          <p:txBody>
            <a:bodyPr wrap="square">
              <a:spAutoFit/>
            </a:bodyPr>
            <a:lstStyle/>
            <a:p>
              <a:r>
                <a:rPr lang="en-US" sz="1100">
                  <a:solidFill>
                    <a:srgbClr val="002D6C"/>
                  </a:solidFill>
                  <a:latin typeface="Verdana" panose="020B0604030504040204" pitchFamily="34" charset="0"/>
                  <a:ea typeface="Verdana" panose="020B0604030504040204" pitchFamily="34" charset="0"/>
                </a:rPr>
                <a:t>Check characters</a:t>
              </a:r>
            </a:p>
          </p:txBody>
        </p:sp>
        <p:sp>
          <p:nvSpPr>
            <p:cNvPr id="61" name="TextBox 60">
              <a:extLst>
                <a:ext uri="{FF2B5EF4-FFF2-40B4-BE49-F238E27FC236}">
                  <a16:creationId xmlns:a16="http://schemas.microsoft.com/office/drawing/2014/main" id="{3BD998A3-1AF5-48CB-878E-01015CD4BF05}"/>
                </a:ext>
              </a:extLst>
            </p:cNvPr>
            <p:cNvSpPr txBox="1"/>
            <p:nvPr/>
          </p:nvSpPr>
          <p:spPr>
            <a:xfrm>
              <a:off x="6138016" y="3475758"/>
              <a:ext cx="2091153" cy="261610"/>
            </a:xfrm>
            <a:prstGeom prst="rect">
              <a:avLst/>
            </a:prstGeom>
            <a:noFill/>
          </p:spPr>
          <p:txBody>
            <a:bodyPr wrap="square">
              <a:spAutoFit/>
            </a:bodyPr>
            <a:lstStyle/>
            <a:p>
              <a:pPr algn="ctr"/>
              <a:r>
                <a:rPr lang="en-US" sz="1100">
                  <a:solidFill>
                    <a:srgbClr val="002D6C"/>
                  </a:solidFill>
                  <a:latin typeface="Verdana" panose="020B0604030504040204" pitchFamily="34" charset="0"/>
                  <a:ea typeface="Verdana" panose="020B0604030504040204" pitchFamily="34" charset="0"/>
                </a:rPr>
                <a:t>&lt;&lt;&lt; Model reference &gt;&gt;&gt;</a:t>
              </a:r>
            </a:p>
          </p:txBody>
        </p:sp>
        <p:sp>
          <p:nvSpPr>
            <p:cNvPr id="62" name="Rectangle 61">
              <a:extLst>
                <a:ext uri="{FF2B5EF4-FFF2-40B4-BE49-F238E27FC236}">
                  <a16:creationId xmlns:a16="http://schemas.microsoft.com/office/drawing/2014/main" id="{9175790A-6F40-4919-AB34-E4B748D6DD98}"/>
                </a:ext>
              </a:extLst>
            </p:cNvPr>
            <p:cNvSpPr/>
            <p:nvPr/>
          </p:nvSpPr>
          <p:spPr>
            <a:xfrm>
              <a:off x="9374592" y="3612055"/>
              <a:ext cx="2232822" cy="885722"/>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a:p>
          </p:txBody>
        </p:sp>
        <p:sp>
          <p:nvSpPr>
            <p:cNvPr id="63" name="TextBox 62">
              <a:extLst>
                <a:ext uri="{FF2B5EF4-FFF2-40B4-BE49-F238E27FC236}">
                  <a16:creationId xmlns:a16="http://schemas.microsoft.com/office/drawing/2014/main" id="{73DECFE2-D5C6-4505-B1F1-9248AA743092}"/>
                </a:ext>
              </a:extLst>
            </p:cNvPr>
            <p:cNvSpPr txBox="1"/>
            <p:nvPr/>
          </p:nvSpPr>
          <p:spPr>
            <a:xfrm>
              <a:off x="9389126" y="3664704"/>
              <a:ext cx="2253783" cy="794833"/>
            </a:xfrm>
            <a:prstGeom prst="rect">
              <a:avLst/>
            </a:prstGeom>
            <a:noFill/>
          </p:spPr>
          <p:txBody>
            <a:bodyPr wrap="square">
              <a:spAutoFit/>
            </a:bodyPr>
            <a:lstStyle/>
            <a:p>
              <a:pPr>
                <a:lnSpc>
                  <a:spcPts val="1400"/>
                </a:lnSpc>
              </a:pPr>
              <a:r>
                <a:rPr lang="en-US" sz="1100">
                  <a:solidFill>
                    <a:srgbClr val="002D6C"/>
                  </a:solidFill>
                  <a:latin typeface="Verdana" panose="020B0604030504040204" pitchFamily="34" charset="0"/>
                  <a:ea typeface="Verdana" panose="020B0604030504040204" pitchFamily="34" charset="0"/>
                </a:rPr>
                <a:t>n = variable position number</a:t>
              </a:r>
            </a:p>
            <a:p>
              <a:pPr>
                <a:lnSpc>
                  <a:spcPts val="1400"/>
                </a:lnSpc>
              </a:pPr>
              <a:r>
                <a:rPr lang="en-US" sz="1100">
                  <a:solidFill>
                    <a:srgbClr val="002D6C"/>
                  </a:solidFill>
                  <a:latin typeface="Verdana" panose="020B0604030504040204" pitchFamily="34" charset="0"/>
                  <a:ea typeface="Verdana" panose="020B0604030504040204" pitchFamily="34" charset="0"/>
                </a:rPr>
                <a:t>&lt;&lt;&lt; variable start position</a:t>
              </a:r>
            </a:p>
            <a:p>
              <a:pPr>
                <a:lnSpc>
                  <a:spcPts val="1400"/>
                </a:lnSpc>
              </a:pPr>
              <a:r>
                <a:rPr lang="en-US" sz="1100">
                  <a:solidFill>
                    <a:srgbClr val="002D6C"/>
                  </a:solidFill>
                  <a:latin typeface="Verdana" panose="020B0604030504040204" pitchFamily="34" charset="0"/>
                  <a:ea typeface="Verdana" panose="020B0604030504040204" pitchFamily="34" charset="0"/>
                </a:rPr>
                <a:t>&gt;&gt;&gt; variable length</a:t>
              </a:r>
            </a:p>
            <a:p>
              <a:pPr>
                <a:lnSpc>
                  <a:spcPts val="1400"/>
                </a:lnSpc>
              </a:pPr>
              <a:r>
                <a:rPr lang="en-US" sz="1100">
                  <a:solidFill>
                    <a:srgbClr val="002D6C"/>
                  </a:solidFill>
                  <a:latin typeface="Verdana" panose="020B0604030504040204" pitchFamily="34" charset="0"/>
                  <a:ea typeface="Verdana" panose="020B0604030504040204" pitchFamily="34" charset="0"/>
                </a:rPr>
                <a:t>&lt;= less than or equal</a:t>
              </a:r>
            </a:p>
          </p:txBody>
        </p:sp>
      </p:grpSp>
      <p:graphicFrame>
        <p:nvGraphicFramePr>
          <p:cNvPr id="64" name="Table 9">
            <a:extLst>
              <a:ext uri="{FF2B5EF4-FFF2-40B4-BE49-F238E27FC236}">
                <a16:creationId xmlns:a16="http://schemas.microsoft.com/office/drawing/2014/main" id="{B4F74707-A9B8-40D2-AD67-EB110655F6B4}"/>
              </a:ext>
            </a:extLst>
          </p:cNvPr>
          <p:cNvGraphicFramePr>
            <a:graphicFrameLocks noGrp="1"/>
          </p:cNvGraphicFramePr>
          <p:nvPr>
            <p:extLst>
              <p:ext uri="{D42A27DB-BD31-4B8C-83A1-F6EECF244321}">
                <p14:modId xmlns:p14="http://schemas.microsoft.com/office/powerpoint/2010/main" val="74403819"/>
              </p:ext>
            </p:extLst>
          </p:nvPr>
        </p:nvGraphicFramePr>
        <p:xfrm>
          <a:off x="1693268" y="4314483"/>
          <a:ext cx="8310474" cy="1824586"/>
        </p:xfrm>
        <a:graphic>
          <a:graphicData uri="http://schemas.openxmlformats.org/drawingml/2006/table">
            <a:tbl>
              <a:tblPr firstRow="1" bandRow="1">
                <a:tableStyleId>{5C22544A-7EE6-4342-B048-85BDC9FD1C3A}</a:tableStyleId>
              </a:tblPr>
              <a:tblGrid>
                <a:gridCol w="5360060">
                  <a:extLst>
                    <a:ext uri="{9D8B030D-6E8A-4147-A177-3AD203B41FA5}">
                      <a16:colId xmlns:a16="http://schemas.microsoft.com/office/drawing/2014/main" val="606948806"/>
                    </a:ext>
                  </a:extLst>
                </a:gridCol>
                <a:gridCol w="2950414">
                  <a:extLst>
                    <a:ext uri="{9D8B030D-6E8A-4147-A177-3AD203B41FA5}">
                      <a16:colId xmlns:a16="http://schemas.microsoft.com/office/drawing/2014/main" val="3159094179"/>
                    </a:ext>
                  </a:extLst>
                </a:gridCol>
              </a:tblGrid>
              <a:tr h="284049">
                <a:tc gridSpan="2">
                  <a:txBody>
                    <a:bodyPr/>
                    <a:lstStyle/>
                    <a:p>
                      <a:r>
                        <a:rPr lang="en-US" sz="1500" dirty="0">
                          <a:latin typeface="Verdana" panose="020B0604030504040204" pitchFamily="34" charset="0"/>
                          <a:ea typeface="Verdana" panose="020B0604030504040204" pitchFamily="34" charset="0"/>
                        </a:rPr>
                        <a:t>Global Model Number for T-shirts: </a:t>
                      </a:r>
                      <a:r>
                        <a:rPr lang="en-US" sz="1500" dirty="0">
                          <a:solidFill>
                            <a:srgbClr val="FFC000"/>
                          </a:solidFill>
                          <a:latin typeface="Verdana" panose="020B0604030504040204" pitchFamily="34" charset="0"/>
                          <a:ea typeface="Verdana" panose="020B0604030504040204" pitchFamily="34" charset="0"/>
                        </a:rPr>
                        <a:t>542500003134045RM</a:t>
                      </a:r>
                    </a:p>
                  </a:txBody>
                  <a:tcPr anchor="ctr">
                    <a:solidFill>
                      <a:srgbClr val="002D6C"/>
                    </a:solidFill>
                  </a:tcPr>
                </a:tc>
                <a:tc hMerge="1">
                  <a:txBody>
                    <a:bodyPr/>
                    <a:lstStyle/>
                    <a:p>
                      <a:endParaRPr lang="en-US"/>
                    </a:p>
                  </a:txBody>
                  <a:tcPr/>
                </a:tc>
                <a:extLst>
                  <a:ext uri="{0D108BD9-81ED-4DB2-BD59-A6C34878D82A}">
                    <a16:rowId xmlns:a16="http://schemas.microsoft.com/office/drawing/2014/main" val="72695626"/>
                  </a:ext>
                </a:extLst>
              </a:tr>
              <a:tr h="436950">
                <a:tc>
                  <a:txBody>
                    <a:bodyPr/>
                    <a:lstStyle/>
                    <a:p>
                      <a:r>
                        <a:rPr lang="en-US" sz="1500">
                          <a:solidFill>
                            <a:srgbClr val="002D6C"/>
                          </a:solidFill>
                          <a:latin typeface="Verdana" panose="020B0604030504040204" pitchFamily="34" charset="0"/>
                          <a:ea typeface="Verdana" panose="020B0604030504040204" pitchFamily="34" charset="0"/>
                        </a:rPr>
                        <a:t>GS1 Company Prefix</a:t>
                      </a:r>
                    </a:p>
                  </a:txBody>
                  <a:tcPr anchor="ctr">
                    <a:solidFill>
                      <a:srgbClr val="002D6C">
                        <a:alpha val="10196"/>
                      </a:srgbClr>
                    </a:solidFill>
                  </a:tcPr>
                </a:tc>
                <a:tc>
                  <a:txBody>
                    <a:bodyPr/>
                    <a:lstStyle/>
                    <a:p>
                      <a:r>
                        <a:rPr lang="en-US" sz="1500" dirty="0">
                          <a:solidFill>
                            <a:srgbClr val="002D6C"/>
                          </a:solidFill>
                          <a:latin typeface="Verdana" panose="020B0604030504040204" pitchFamily="34" charset="0"/>
                          <a:ea typeface="Verdana" panose="020B0604030504040204" pitchFamily="34" charset="0"/>
                        </a:rPr>
                        <a:t>542500003</a:t>
                      </a:r>
                    </a:p>
                  </a:txBody>
                  <a:tcPr anchor="ctr">
                    <a:solidFill>
                      <a:srgbClr val="002D6C">
                        <a:alpha val="10196"/>
                      </a:srgbClr>
                    </a:solidFill>
                  </a:tcPr>
                </a:tc>
                <a:extLst>
                  <a:ext uri="{0D108BD9-81ED-4DB2-BD59-A6C34878D82A}">
                    <a16:rowId xmlns:a16="http://schemas.microsoft.com/office/drawing/2014/main" val="45296782"/>
                  </a:ext>
                </a:extLst>
              </a:tr>
              <a:tr h="442999">
                <a:tc>
                  <a:txBody>
                    <a:bodyPr/>
                    <a:lstStyle/>
                    <a:p>
                      <a:r>
                        <a:rPr lang="en-US" sz="1500">
                          <a:solidFill>
                            <a:srgbClr val="002D6C"/>
                          </a:solidFill>
                          <a:latin typeface="Verdana" panose="020B0604030504040204" pitchFamily="34" charset="0"/>
                          <a:ea typeface="Verdana" panose="020B0604030504040204" pitchFamily="34" charset="0"/>
                        </a:rPr>
                        <a:t>Internal number or model reference (determined by brand owner, GTIN allocator)</a:t>
                      </a:r>
                    </a:p>
                  </a:txBody>
                  <a:tcPr anchor="ctr">
                    <a:solidFill>
                      <a:srgbClr val="002D6C">
                        <a:alpha val="20000"/>
                      </a:srgbClr>
                    </a:solidFill>
                  </a:tcPr>
                </a:tc>
                <a:tc>
                  <a:txBody>
                    <a:bodyPr/>
                    <a:lstStyle/>
                    <a:p>
                      <a:r>
                        <a:rPr lang="en-US" sz="1500" dirty="0">
                          <a:solidFill>
                            <a:srgbClr val="002D6C"/>
                          </a:solidFill>
                          <a:latin typeface="Verdana" panose="020B0604030504040204" pitchFamily="34" charset="0"/>
                          <a:ea typeface="Verdana" panose="020B0604030504040204" pitchFamily="34" charset="0"/>
                        </a:rPr>
                        <a:t>1304045</a:t>
                      </a:r>
                    </a:p>
                  </a:txBody>
                  <a:tcPr anchor="ctr">
                    <a:solidFill>
                      <a:srgbClr val="002D6C">
                        <a:alpha val="20000"/>
                      </a:srgbClr>
                    </a:solidFill>
                  </a:tcPr>
                </a:tc>
                <a:extLst>
                  <a:ext uri="{0D108BD9-81ED-4DB2-BD59-A6C34878D82A}">
                    <a16:rowId xmlns:a16="http://schemas.microsoft.com/office/drawing/2014/main" val="3719096974"/>
                  </a:ext>
                </a:extLst>
              </a:tr>
              <a:tr h="518956">
                <a:tc>
                  <a:txBody>
                    <a:bodyPr/>
                    <a:lstStyle/>
                    <a:p>
                      <a:r>
                        <a:rPr lang="en-US" sz="1500">
                          <a:solidFill>
                            <a:srgbClr val="002D6C"/>
                          </a:solidFill>
                          <a:latin typeface="Verdana" panose="020B0604030504040204" pitchFamily="34" charset="0"/>
                          <a:ea typeface="Verdana" panose="020B0604030504040204" pitchFamily="34" charset="0"/>
                        </a:rPr>
                        <a:t>Check Digit (calculated)</a:t>
                      </a:r>
                    </a:p>
                  </a:txBody>
                  <a:tcPr anchor="ctr">
                    <a:solidFill>
                      <a:srgbClr val="002D6C">
                        <a:alpha val="10196"/>
                      </a:srgbClr>
                    </a:solidFill>
                  </a:tcPr>
                </a:tc>
                <a:tc>
                  <a:txBody>
                    <a:bodyPr/>
                    <a:lstStyle/>
                    <a:p>
                      <a:r>
                        <a:rPr lang="en-US" sz="1500" dirty="0">
                          <a:solidFill>
                            <a:srgbClr val="002D6C"/>
                          </a:solidFill>
                          <a:latin typeface="Verdana" panose="020B0604030504040204" pitchFamily="34" charset="0"/>
                          <a:ea typeface="Verdana" panose="020B0604030504040204" pitchFamily="34" charset="0"/>
                        </a:rPr>
                        <a:t>RM</a:t>
                      </a:r>
                    </a:p>
                  </a:txBody>
                  <a:tcPr anchor="ctr">
                    <a:solidFill>
                      <a:srgbClr val="002D6C">
                        <a:alpha val="10196"/>
                      </a:srgbClr>
                    </a:solidFill>
                  </a:tcPr>
                </a:tc>
                <a:extLst>
                  <a:ext uri="{0D108BD9-81ED-4DB2-BD59-A6C34878D82A}">
                    <a16:rowId xmlns:a16="http://schemas.microsoft.com/office/drawing/2014/main" val="1016467649"/>
                  </a:ext>
                </a:extLst>
              </a:tr>
            </a:tbl>
          </a:graphicData>
        </a:graphic>
      </p:graphicFrame>
      <p:sp>
        <p:nvSpPr>
          <p:cNvPr id="65" name="Rectangle 64">
            <a:extLst>
              <a:ext uri="{FF2B5EF4-FFF2-40B4-BE49-F238E27FC236}">
                <a16:creationId xmlns:a16="http://schemas.microsoft.com/office/drawing/2014/main" id="{4FF73F06-2AF4-4412-9E95-978457DCE332}"/>
              </a:ext>
            </a:extLst>
          </p:cNvPr>
          <p:cNvSpPr/>
          <p:nvPr/>
        </p:nvSpPr>
        <p:spPr>
          <a:xfrm flipV="1">
            <a:off x="0" y="6160977"/>
            <a:ext cx="12204112" cy="702753"/>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66" name="Graphic 65">
            <a:extLst>
              <a:ext uri="{FF2B5EF4-FFF2-40B4-BE49-F238E27FC236}">
                <a16:creationId xmlns:a16="http://schemas.microsoft.com/office/drawing/2014/main" id="{185283B2-A2E6-4DC0-ABE9-907CBCE6334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8097" y="6258528"/>
            <a:ext cx="541097" cy="441421"/>
          </a:xfrm>
          <a:prstGeom prst="rect">
            <a:avLst/>
          </a:prstGeom>
        </p:spPr>
      </p:pic>
      <p:sp>
        <p:nvSpPr>
          <p:cNvPr id="67" name="Footer Placeholder 18">
            <a:extLst>
              <a:ext uri="{FF2B5EF4-FFF2-40B4-BE49-F238E27FC236}">
                <a16:creationId xmlns:a16="http://schemas.microsoft.com/office/drawing/2014/main" id="{EEDD66F1-7E49-4880-B4F6-404BC6F016CE}"/>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68" name="Slide Number Placeholder 19">
            <a:extLst>
              <a:ext uri="{FF2B5EF4-FFF2-40B4-BE49-F238E27FC236}">
                <a16:creationId xmlns:a16="http://schemas.microsoft.com/office/drawing/2014/main" id="{08B56837-6E34-4F13-9B4B-D0448778B287}"/>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17</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69" name="Footer Placeholder 18">
            <a:extLst>
              <a:ext uri="{FF2B5EF4-FFF2-40B4-BE49-F238E27FC236}">
                <a16:creationId xmlns:a16="http://schemas.microsoft.com/office/drawing/2014/main" id="{DE7677FD-90F2-40D3-B949-EF38BC28BBEA}"/>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70" name="Footer Placeholder 18">
            <a:extLst>
              <a:ext uri="{FF2B5EF4-FFF2-40B4-BE49-F238E27FC236}">
                <a16:creationId xmlns:a16="http://schemas.microsoft.com/office/drawing/2014/main" id="{4CBD14D5-4BF4-4FF3-861F-BFDC5192FB8F}"/>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sp>
        <p:nvSpPr>
          <p:cNvPr id="71" name="Arrow: Right 70">
            <a:extLst>
              <a:ext uri="{FF2B5EF4-FFF2-40B4-BE49-F238E27FC236}">
                <a16:creationId xmlns:a16="http://schemas.microsoft.com/office/drawing/2014/main" id="{F046B6C1-3E52-4D5D-995B-6FC9BF63755A}"/>
              </a:ext>
            </a:extLst>
          </p:cNvPr>
          <p:cNvSpPr/>
          <p:nvPr/>
        </p:nvSpPr>
        <p:spPr>
          <a:xfrm rot="5400000">
            <a:off x="5881594" y="3910916"/>
            <a:ext cx="428813" cy="304294"/>
          </a:xfrm>
          <a:prstGeom prst="rightArrow">
            <a:avLst>
              <a:gd name="adj1" fmla="val 50000"/>
              <a:gd name="adj2" fmla="val 69386"/>
            </a:avLst>
          </a:prstGeom>
          <a:solidFill>
            <a:srgbClr val="002D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2" name="Graphic 71">
            <a:hlinkClick r:id="rId6" action="ppaction://hlinksldjump"/>
            <a:extLst>
              <a:ext uri="{FF2B5EF4-FFF2-40B4-BE49-F238E27FC236}">
                <a16:creationId xmlns:a16="http://schemas.microsoft.com/office/drawing/2014/main" id="{E3049881-66E3-4E23-BE70-55374D8F731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633621" y="5788780"/>
            <a:ext cx="217929" cy="217929"/>
          </a:xfrm>
          <a:prstGeom prst="rect">
            <a:avLst/>
          </a:prstGeom>
        </p:spPr>
      </p:pic>
    </p:spTree>
    <p:extLst>
      <p:ext uri="{BB962C8B-B14F-4D97-AF65-F5344CB8AC3E}">
        <p14:creationId xmlns:p14="http://schemas.microsoft.com/office/powerpoint/2010/main" val="1204177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EE692CF-3B44-E4AE-239D-5CB6E1EC989E}"/>
              </a:ext>
            </a:extLst>
          </p:cNvPr>
          <p:cNvSpPr/>
          <p:nvPr/>
        </p:nvSpPr>
        <p:spPr>
          <a:xfrm>
            <a:off x="0" y="-1"/>
            <a:ext cx="12192000" cy="6297465"/>
          </a:xfrm>
          <a:prstGeom prst="rect">
            <a:avLst/>
          </a:prstGeom>
          <a:solidFill>
            <a:srgbClr val="F055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sp>
        <p:nvSpPr>
          <p:cNvPr id="21" name="Rectangle 20">
            <a:extLst>
              <a:ext uri="{FF2B5EF4-FFF2-40B4-BE49-F238E27FC236}">
                <a16:creationId xmlns:a16="http://schemas.microsoft.com/office/drawing/2014/main" id="{E83B6322-5060-4FE2-AA25-044E35A6C631}"/>
              </a:ext>
            </a:extLst>
          </p:cNvPr>
          <p:cNvSpPr/>
          <p:nvPr/>
        </p:nvSpPr>
        <p:spPr>
          <a:xfrm>
            <a:off x="226786" y="1059064"/>
            <a:ext cx="11750540" cy="5146500"/>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09585">
              <a:defRPr/>
            </a:pPr>
            <a:r>
              <a:rPr lang="en-US" sz="2400">
                <a:solidFill>
                  <a:prstClr val="white"/>
                </a:solidFill>
                <a:latin typeface="Segoe UI" panose="020B0502040204020203" pitchFamily="34" charset="0"/>
              </a:rPr>
              <a:t>The brand owner provides the GTIN to the contracted party to assign to the physical bundle since it is creating the bundle on behalf of the brand owner.</a:t>
            </a:r>
            <a:endParaRPr lang="en-US" sz="2400">
              <a:solidFill>
                <a:prstClr val="white"/>
              </a:solidFill>
              <a:latin typeface="Arial" panose="020B0604020202020204" pitchFamily="34" charset="0"/>
            </a:endParaRPr>
          </a:p>
        </p:txBody>
      </p:sp>
      <p:sp>
        <p:nvSpPr>
          <p:cNvPr id="25" name="Rectangle 24">
            <a:extLst>
              <a:ext uri="{FF2B5EF4-FFF2-40B4-BE49-F238E27FC236}">
                <a16:creationId xmlns:a16="http://schemas.microsoft.com/office/drawing/2014/main" id="{2377DD23-31D4-4B2C-8FE5-947685AB0F5C}"/>
              </a:ext>
            </a:extLst>
          </p:cNvPr>
          <p:cNvSpPr/>
          <p:nvPr/>
        </p:nvSpPr>
        <p:spPr>
          <a:xfrm>
            <a:off x="7198242" y="3651175"/>
            <a:ext cx="4779084" cy="835760"/>
          </a:xfrm>
          <a:prstGeom prst="rect">
            <a:avLst/>
          </a:prstGeom>
          <a:solidFill>
            <a:srgbClr val="0095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nvGrpSpPr>
          <p:cNvPr id="26" name="Group 25">
            <a:extLst>
              <a:ext uri="{FF2B5EF4-FFF2-40B4-BE49-F238E27FC236}">
                <a16:creationId xmlns:a16="http://schemas.microsoft.com/office/drawing/2014/main" id="{EA856425-0EBC-4207-806A-B72776D3975D}"/>
              </a:ext>
            </a:extLst>
          </p:cNvPr>
          <p:cNvGrpSpPr/>
          <p:nvPr/>
        </p:nvGrpSpPr>
        <p:grpSpPr>
          <a:xfrm>
            <a:off x="11536771" y="97179"/>
            <a:ext cx="567495" cy="567495"/>
            <a:chOff x="8219656" y="21146"/>
            <a:chExt cx="794228" cy="794228"/>
          </a:xfrm>
        </p:grpSpPr>
        <p:sp>
          <p:nvSpPr>
            <p:cNvPr id="27" name="Oval 26">
              <a:extLst>
                <a:ext uri="{FF2B5EF4-FFF2-40B4-BE49-F238E27FC236}">
                  <a16:creationId xmlns:a16="http://schemas.microsoft.com/office/drawing/2014/main" id="{F148F79E-4A9D-4FE6-BBBF-000B30819FEE}"/>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IN" sz="2400">
                <a:solidFill>
                  <a:prstClr val="white"/>
                </a:solidFill>
                <a:latin typeface="Calibri" panose="020F0502020204030204"/>
              </a:endParaRPr>
            </a:p>
          </p:txBody>
        </p:sp>
        <p:sp>
          <p:nvSpPr>
            <p:cNvPr id="30" name="Rectangle 29">
              <a:extLst>
                <a:ext uri="{FF2B5EF4-FFF2-40B4-BE49-F238E27FC236}">
                  <a16:creationId xmlns:a16="http://schemas.microsoft.com/office/drawing/2014/main" id="{1A117346-1229-462A-A4D8-6A0490F53FFA}"/>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a:defRPr/>
              </a:pPr>
              <a:endParaRPr lang="en-GB" sz="2400">
                <a:solidFill>
                  <a:prstClr val="white"/>
                </a:solidFill>
                <a:latin typeface="Calibri" panose="020F0502020204030204"/>
              </a:endParaRPr>
            </a:p>
          </p:txBody>
        </p:sp>
      </p:grpSp>
      <p:sp>
        <p:nvSpPr>
          <p:cNvPr id="7" name="Arrow: Right 6">
            <a:extLst>
              <a:ext uri="{FF2B5EF4-FFF2-40B4-BE49-F238E27FC236}">
                <a16:creationId xmlns:a16="http://schemas.microsoft.com/office/drawing/2014/main" id="{4F4D8200-D054-EBF7-F0B5-87C1DE2268E6}"/>
              </a:ext>
            </a:extLst>
          </p:cNvPr>
          <p:cNvSpPr/>
          <p:nvPr/>
        </p:nvSpPr>
        <p:spPr>
          <a:xfrm>
            <a:off x="5606796" y="3439401"/>
            <a:ext cx="978408" cy="484632"/>
          </a:xfrm>
          <a:prstGeom prst="rightArrow">
            <a:avLst>
              <a:gd name="adj1" fmla="val 50000"/>
              <a:gd name="adj2" fmla="val 38058"/>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D19E4C5-FB0A-0766-7F58-88F7C0DF68EE}"/>
              </a:ext>
            </a:extLst>
          </p:cNvPr>
          <p:cNvSpPr txBox="1"/>
          <p:nvPr/>
        </p:nvSpPr>
        <p:spPr>
          <a:xfrm>
            <a:off x="7311425" y="2890699"/>
            <a:ext cx="4264374" cy="1754326"/>
          </a:xfrm>
          <a:prstGeom prst="rect">
            <a:avLst/>
          </a:prstGeom>
          <a:noFill/>
        </p:spPr>
        <p:txBody>
          <a:bodyPr wrap="square" rtlCol="0">
            <a:spAutoFit/>
          </a:bodyPr>
          <a:lstStyle/>
          <a:p>
            <a:r>
              <a:rPr lang="en-US">
                <a:latin typeface="Verdana" panose="020B0604030504040204" pitchFamily="34" charset="0"/>
                <a:ea typeface="Verdana" panose="020B0604030504040204" pitchFamily="34" charset="0"/>
              </a:rPr>
              <a:t>GS1 healthcare guidance and </a:t>
            </a:r>
          </a:p>
          <a:p>
            <a:r>
              <a:rPr lang="en-US">
                <a:latin typeface="Verdana" panose="020B0604030504040204" pitchFamily="34" charset="0"/>
                <a:ea typeface="Verdana" panose="020B0604030504040204" pitchFamily="34" charset="0"/>
              </a:rPr>
              <a:t>regulatory requirements</a:t>
            </a:r>
          </a:p>
          <a:p>
            <a:endParaRPr lang="en-US">
              <a:latin typeface="Verdana" panose="020B0604030504040204" pitchFamily="34" charset="0"/>
              <a:ea typeface="Verdana" panose="020B0604030504040204" pitchFamily="34" charset="0"/>
            </a:endParaRPr>
          </a:p>
          <a:p>
            <a:r>
              <a:rPr lang="en-GB" sz="1800">
                <a:solidFill>
                  <a:schemeClr val="bg1"/>
                </a:solidFill>
                <a:effectLst/>
                <a:latin typeface="Verdana" panose="020B0604030504040204" pitchFamily="34" charset="0"/>
                <a:ea typeface="Verdana" panose="020B0604030504040204" pitchFamily="34" charset="0"/>
                <a:hlinkClick r:id="rId4">
                  <a:extLst>
                    <a:ext uri="{A12FA001-AC4F-418D-AE19-62706E023703}">
                      <ahyp:hlinkClr xmlns:ahyp="http://schemas.microsoft.com/office/drawing/2018/hyperlinkcolor" val="tx"/>
                    </a:ext>
                  </a:extLst>
                </a:hlinkClick>
              </a:rPr>
              <a:t>https://www.gs1.org/industries/healthcare/standards</a:t>
            </a:r>
            <a:r>
              <a:rPr lang="en-GB" sz="1800">
                <a:solidFill>
                  <a:schemeClr val="bg1"/>
                </a:solidFill>
                <a:effectLst/>
                <a:latin typeface="Verdana" panose="020B0604030504040204" pitchFamily="34" charset="0"/>
                <a:ea typeface="Verdana" panose="020B0604030504040204" pitchFamily="34" charset="0"/>
              </a:rPr>
              <a:t> </a:t>
            </a:r>
            <a:endParaRPr lang="en-US">
              <a:solidFill>
                <a:schemeClr val="bg1"/>
              </a:solidFill>
              <a:latin typeface="Verdana" panose="020B0604030504040204" pitchFamily="34" charset="0"/>
              <a:ea typeface="Verdana" panose="020B0604030504040204" pitchFamily="34" charset="0"/>
            </a:endParaRPr>
          </a:p>
          <a:p>
            <a:endParaRPr lang="en-US">
              <a:latin typeface="Verdana" panose="020B0604030504040204" pitchFamily="34" charset="0"/>
              <a:ea typeface="Verdana" panose="020B0604030504040204" pitchFamily="34" charset="0"/>
            </a:endParaRPr>
          </a:p>
        </p:txBody>
      </p:sp>
      <p:pic>
        <p:nvPicPr>
          <p:cNvPr id="4" name="Picture 3" descr="A blue bottle and syringe&#10;&#10;Description automatically generated">
            <a:extLst>
              <a:ext uri="{FF2B5EF4-FFF2-40B4-BE49-F238E27FC236}">
                <a16:creationId xmlns:a16="http://schemas.microsoft.com/office/drawing/2014/main" id="{E5E5157E-3239-011D-CB8E-8B0FFE41CA5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37380" y="2192291"/>
            <a:ext cx="3236774" cy="3233178"/>
          </a:xfrm>
          <a:prstGeom prst="rect">
            <a:avLst/>
          </a:prstGeom>
        </p:spPr>
      </p:pic>
      <p:sp>
        <p:nvSpPr>
          <p:cNvPr id="23" name="TextBox 22">
            <a:extLst>
              <a:ext uri="{FF2B5EF4-FFF2-40B4-BE49-F238E27FC236}">
                <a16:creationId xmlns:a16="http://schemas.microsoft.com/office/drawing/2014/main" id="{9A1A3235-7C87-403B-8D1C-837AFC6ABD66}"/>
              </a:ext>
            </a:extLst>
          </p:cNvPr>
          <p:cNvSpPr txBox="1"/>
          <p:nvPr/>
        </p:nvSpPr>
        <p:spPr>
          <a:xfrm>
            <a:off x="183752" y="192645"/>
            <a:ext cx="11329509" cy="707886"/>
          </a:xfrm>
          <a:prstGeom prst="rect">
            <a:avLst/>
          </a:prstGeom>
          <a:noFill/>
        </p:spPr>
        <p:txBody>
          <a:bodyPr wrap="square" lIns="91440" tIns="45720" rIns="91440" bIns="45720" rtlCol="0" anchor="t">
            <a:spAutoFit/>
          </a:bodyPr>
          <a:lstStyle/>
          <a:p>
            <a:pPr defTabSz="609585">
              <a:defRPr/>
            </a:pPr>
            <a:r>
              <a:rPr lang="en-US" sz="2000" b="1">
                <a:solidFill>
                  <a:prstClr val="white"/>
                </a:solidFill>
                <a:latin typeface="Verdana" panose="020B0604030504040204" pitchFamily="34" charset="0"/>
                <a:ea typeface="Verdana" panose="020B0604030504040204" pitchFamily="34" charset="0"/>
              </a:rPr>
              <a:t>FAQ 6: If my item is regulated healthcare device, should I be following these rules or rules that are specific to my industry or regulation?</a:t>
            </a:r>
          </a:p>
        </p:txBody>
      </p:sp>
      <p:sp>
        <p:nvSpPr>
          <p:cNvPr id="24" name="TextBox 23">
            <a:extLst>
              <a:ext uri="{FF2B5EF4-FFF2-40B4-BE49-F238E27FC236}">
                <a16:creationId xmlns:a16="http://schemas.microsoft.com/office/drawing/2014/main" id="{A6AEA625-B8B4-4D2B-B4DC-6B30ACC3F718}"/>
              </a:ext>
            </a:extLst>
          </p:cNvPr>
          <p:cNvSpPr txBox="1"/>
          <p:nvPr/>
        </p:nvSpPr>
        <p:spPr>
          <a:xfrm>
            <a:off x="231267" y="1122862"/>
            <a:ext cx="11464547" cy="584775"/>
          </a:xfrm>
          <a:prstGeom prst="rect">
            <a:avLst/>
          </a:prstGeom>
          <a:noFill/>
        </p:spPr>
        <p:txBody>
          <a:bodyPr wrap="square" lIns="91440" tIns="45720" rIns="91440" bIns="45720" rtlCol="0" anchor="t">
            <a:spAutoFit/>
          </a:bodyPr>
          <a:lstStyle/>
          <a:p>
            <a:pPr defTabSz="609585">
              <a:defRPr/>
            </a:pPr>
            <a:r>
              <a:rPr lang="en-US" sz="1600" b="1">
                <a:solidFill>
                  <a:srgbClr val="002060"/>
                </a:solidFill>
                <a:latin typeface="Verdana"/>
                <a:ea typeface="Verdana"/>
              </a:rPr>
              <a:t>A: </a:t>
            </a:r>
            <a:r>
              <a:rPr lang="en-US" sz="1600">
                <a:solidFill>
                  <a:srgbClr val="002060"/>
                </a:solidFill>
                <a:latin typeface="Verdana" panose="020B0604030504040204" pitchFamily="34" charset="0"/>
                <a:ea typeface="Verdana" panose="020B0604030504040204" pitchFamily="34" charset="0"/>
              </a:rPr>
              <a:t>Regulated healthcare has their own specific guidance for using GMN (see GS1 General Specifications – section 2.6.13). Regulatory requirements always supersedes GS1 guidance.</a:t>
            </a:r>
          </a:p>
        </p:txBody>
      </p:sp>
      <p:sp>
        <p:nvSpPr>
          <p:cNvPr id="31" name="Rectangle 30">
            <a:extLst>
              <a:ext uri="{FF2B5EF4-FFF2-40B4-BE49-F238E27FC236}">
                <a16:creationId xmlns:a16="http://schemas.microsoft.com/office/drawing/2014/main" id="{31E5A3F4-EB36-4DF2-A251-3EC3C8C95546}"/>
              </a:ext>
            </a:extLst>
          </p:cNvPr>
          <p:cNvSpPr/>
          <p:nvPr/>
        </p:nvSpPr>
        <p:spPr>
          <a:xfrm flipV="1">
            <a:off x="0" y="6160977"/>
            <a:ext cx="12204112" cy="702753"/>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32" name="Graphic 31">
            <a:extLst>
              <a:ext uri="{FF2B5EF4-FFF2-40B4-BE49-F238E27FC236}">
                <a16:creationId xmlns:a16="http://schemas.microsoft.com/office/drawing/2014/main" id="{5DC9ED7D-A4E1-4DCF-8473-F5B0FF579F7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58097" y="6258528"/>
            <a:ext cx="541097" cy="441421"/>
          </a:xfrm>
          <a:prstGeom prst="rect">
            <a:avLst/>
          </a:prstGeom>
        </p:spPr>
      </p:pic>
      <p:sp>
        <p:nvSpPr>
          <p:cNvPr id="33" name="Footer Placeholder 18">
            <a:extLst>
              <a:ext uri="{FF2B5EF4-FFF2-40B4-BE49-F238E27FC236}">
                <a16:creationId xmlns:a16="http://schemas.microsoft.com/office/drawing/2014/main" id="{57248BFB-AB74-43B0-8C36-491DA5747712}"/>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35" name="Slide Number Placeholder 19">
            <a:extLst>
              <a:ext uri="{FF2B5EF4-FFF2-40B4-BE49-F238E27FC236}">
                <a16:creationId xmlns:a16="http://schemas.microsoft.com/office/drawing/2014/main" id="{B4E1E0CD-4DB8-4C68-9524-C4E1265BB107}"/>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18</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37" name="Footer Placeholder 18">
            <a:extLst>
              <a:ext uri="{FF2B5EF4-FFF2-40B4-BE49-F238E27FC236}">
                <a16:creationId xmlns:a16="http://schemas.microsoft.com/office/drawing/2014/main" id="{1B46D1B9-DE18-4963-9F31-75AD34E6641E}"/>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38" name="Footer Placeholder 18">
            <a:extLst>
              <a:ext uri="{FF2B5EF4-FFF2-40B4-BE49-F238E27FC236}">
                <a16:creationId xmlns:a16="http://schemas.microsoft.com/office/drawing/2014/main" id="{81A9369B-17CF-45E6-B8E0-78CEB0696B9B}"/>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pic>
        <p:nvPicPr>
          <p:cNvPr id="39" name="Graphic 38">
            <a:hlinkClick r:id="rId8" action="ppaction://hlinksldjump"/>
            <a:extLst>
              <a:ext uri="{FF2B5EF4-FFF2-40B4-BE49-F238E27FC236}">
                <a16:creationId xmlns:a16="http://schemas.microsoft.com/office/drawing/2014/main" id="{64A478E5-2B29-4704-B3D6-0500F1E6EF4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1633621" y="5788780"/>
            <a:ext cx="217929" cy="217929"/>
          </a:xfrm>
          <a:prstGeom prst="rect">
            <a:avLst/>
          </a:prstGeom>
        </p:spPr>
      </p:pic>
    </p:spTree>
    <p:extLst>
      <p:ext uri="{BB962C8B-B14F-4D97-AF65-F5344CB8AC3E}">
        <p14:creationId xmlns:p14="http://schemas.microsoft.com/office/powerpoint/2010/main" val="3428440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A4A280A-79C6-D22C-C8DA-E2E473BA004C}"/>
              </a:ext>
            </a:extLst>
          </p:cNvPr>
          <p:cNvSpPr/>
          <p:nvPr/>
        </p:nvSpPr>
        <p:spPr>
          <a:xfrm>
            <a:off x="0" y="-1"/>
            <a:ext cx="12192000" cy="6297465"/>
          </a:xfrm>
          <a:prstGeom prst="rect">
            <a:avLst/>
          </a:prstGeom>
          <a:solidFill>
            <a:srgbClr val="F055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sp>
        <p:nvSpPr>
          <p:cNvPr id="23" name="Rectangle 22">
            <a:extLst>
              <a:ext uri="{FF2B5EF4-FFF2-40B4-BE49-F238E27FC236}">
                <a16:creationId xmlns:a16="http://schemas.microsoft.com/office/drawing/2014/main" id="{0BE0C0CB-BA4D-476D-B4DB-FC58F377871D}"/>
              </a:ext>
            </a:extLst>
          </p:cNvPr>
          <p:cNvSpPr/>
          <p:nvPr/>
        </p:nvSpPr>
        <p:spPr>
          <a:xfrm>
            <a:off x="226786" y="1059064"/>
            <a:ext cx="11750540" cy="5146500"/>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09585">
              <a:defRPr/>
            </a:pPr>
            <a:r>
              <a:rPr lang="en-US" sz="2400">
                <a:solidFill>
                  <a:prstClr val="white"/>
                </a:solidFill>
                <a:latin typeface="Segoe UI" panose="020B0502040204020203" pitchFamily="34" charset="0"/>
              </a:rPr>
              <a:t>The brand owner provides the GTIN to the contracted party to assign to the physical bundle since it is creating the bundle on behalf of the brand owner.</a:t>
            </a:r>
            <a:endParaRPr lang="en-US" sz="2400">
              <a:solidFill>
                <a:prstClr val="white"/>
              </a:solidFill>
              <a:latin typeface="Arial" panose="020B0604020202020204" pitchFamily="34" charset="0"/>
            </a:endParaRPr>
          </a:p>
        </p:txBody>
      </p:sp>
      <p:grpSp>
        <p:nvGrpSpPr>
          <p:cNvPr id="26" name="Group 25">
            <a:extLst>
              <a:ext uri="{FF2B5EF4-FFF2-40B4-BE49-F238E27FC236}">
                <a16:creationId xmlns:a16="http://schemas.microsoft.com/office/drawing/2014/main" id="{EA856425-0EBC-4207-806A-B72776D3975D}"/>
              </a:ext>
            </a:extLst>
          </p:cNvPr>
          <p:cNvGrpSpPr/>
          <p:nvPr/>
        </p:nvGrpSpPr>
        <p:grpSpPr>
          <a:xfrm>
            <a:off x="11536771" y="97179"/>
            <a:ext cx="567495" cy="567495"/>
            <a:chOff x="8219656" y="21146"/>
            <a:chExt cx="794228" cy="794228"/>
          </a:xfrm>
        </p:grpSpPr>
        <p:sp>
          <p:nvSpPr>
            <p:cNvPr id="27" name="Oval 26">
              <a:extLst>
                <a:ext uri="{FF2B5EF4-FFF2-40B4-BE49-F238E27FC236}">
                  <a16:creationId xmlns:a16="http://schemas.microsoft.com/office/drawing/2014/main" id="{F148F79E-4A9D-4FE6-BBBF-000B30819FEE}"/>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IN" sz="2400">
                <a:solidFill>
                  <a:prstClr val="white"/>
                </a:solidFill>
                <a:latin typeface="Calibri" panose="020F0502020204030204"/>
              </a:endParaRPr>
            </a:p>
          </p:txBody>
        </p:sp>
        <p:sp>
          <p:nvSpPr>
            <p:cNvPr id="30" name="Rectangle 29">
              <a:extLst>
                <a:ext uri="{FF2B5EF4-FFF2-40B4-BE49-F238E27FC236}">
                  <a16:creationId xmlns:a16="http://schemas.microsoft.com/office/drawing/2014/main" id="{1A117346-1229-462A-A4D8-6A0490F53FFA}"/>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a:defRPr/>
              </a:pPr>
              <a:endParaRPr lang="en-GB" sz="2400">
                <a:solidFill>
                  <a:prstClr val="white"/>
                </a:solidFill>
                <a:latin typeface="Calibri" panose="020F0502020204030204"/>
              </a:endParaRPr>
            </a:p>
          </p:txBody>
        </p:sp>
      </p:grpSp>
      <p:pic>
        <p:nvPicPr>
          <p:cNvPr id="5" name="Picture 4" descr="A screenshot of a computer screen&#10;&#10;Description automatically generated">
            <a:extLst>
              <a:ext uri="{FF2B5EF4-FFF2-40B4-BE49-F238E27FC236}">
                <a16:creationId xmlns:a16="http://schemas.microsoft.com/office/drawing/2014/main" id="{60B8CC89-7833-2F5E-1BAE-3B9FC0F2F82D}"/>
              </a:ext>
            </a:extLst>
          </p:cNvPr>
          <p:cNvPicPr>
            <a:picLocks noChangeAspect="1"/>
          </p:cNvPicPr>
          <p:nvPr/>
        </p:nvPicPr>
        <p:blipFill rotWithShape="1">
          <a:blip r:embed="rId4">
            <a:extLst>
              <a:ext uri="{28A0092B-C50C-407E-A947-70E740481C1C}">
                <a14:useLocalDpi xmlns:a14="http://schemas.microsoft.com/office/drawing/2010/main" val="0"/>
              </a:ext>
            </a:extLst>
          </a:blip>
          <a:srcRect l="57986"/>
          <a:stretch/>
        </p:blipFill>
        <p:spPr>
          <a:xfrm>
            <a:off x="9796766" y="2688905"/>
            <a:ext cx="2198308" cy="2320058"/>
          </a:xfrm>
          <a:prstGeom prst="rect">
            <a:avLst/>
          </a:prstGeom>
        </p:spPr>
      </p:pic>
      <p:sp>
        <p:nvSpPr>
          <p:cNvPr id="24" name="TextBox 23">
            <a:extLst>
              <a:ext uri="{FF2B5EF4-FFF2-40B4-BE49-F238E27FC236}">
                <a16:creationId xmlns:a16="http://schemas.microsoft.com/office/drawing/2014/main" id="{9B7C11C8-AB9F-4FED-9CD6-5893C11047C2}"/>
              </a:ext>
            </a:extLst>
          </p:cNvPr>
          <p:cNvSpPr txBox="1"/>
          <p:nvPr/>
        </p:nvSpPr>
        <p:spPr>
          <a:xfrm>
            <a:off x="183752" y="192645"/>
            <a:ext cx="11329509" cy="400110"/>
          </a:xfrm>
          <a:prstGeom prst="rect">
            <a:avLst/>
          </a:prstGeom>
          <a:noFill/>
        </p:spPr>
        <p:txBody>
          <a:bodyPr wrap="square" lIns="91440" tIns="45720" rIns="91440" bIns="45720" rtlCol="0" anchor="t">
            <a:spAutoFit/>
          </a:bodyPr>
          <a:lstStyle/>
          <a:p>
            <a:pPr defTabSz="609585">
              <a:defRPr/>
            </a:pPr>
            <a:r>
              <a:rPr lang="en-US" sz="2000" b="1">
                <a:solidFill>
                  <a:prstClr val="white"/>
                </a:solidFill>
                <a:latin typeface="Verdana" panose="020B0604030504040204" pitchFamily="34" charset="0"/>
                <a:ea typeface="Verdana" panose="020B0604030504040204" pitchFamily="34" charset="0"/>
              </a:rPr>
              <a:t>FAQ 7: Can GMN be encoded in a data carrier?</a:t>
            </a:r>
          </a:p>
        </p:txBody>
      </p:sp>
      <p:sp>
        <p:nvSpPr>
          <p:cNvPr id="25" name="TextBox 24">
            <a:extLst>
              <a:ext uri="{FF2B5EF4-FFF2-40B4-BE49-F238E27FC236}">
                <a16:creationId xmlns:a16="http://schemas.microsoft.com/office/drawing/2014/main" id="{F0C02182-E246-4A97-BFA5-0796BDD77A37}"/>
              </a:ext>
            </a:extLst>
          </p:cNvPr>
          <p:cNvSpPr txBox="1"/>
          <p:nvPr/>
        </p:nvSpPr>
        <p:spPr>
          <a:xfrm>
            <a:off x="231267" y="1122862"/>
            <a:ext cx="11464547" cy="338554"/>
          </a:xfrm>
          <a:prstGeom prst="rect">
            <a:avLst/>
          </a:prstGeom>
          <a:noFill/>
        </p:spPr>
        <p:txBody>
          <a:bodyPr wrap="square" lIns="91440" tIns="45720" rIns="91440" bIns="45720" rtlCol="0" anchor="t">
            <a:spAutoFit/>
          </a:bodyPr>
          <a:lstStyle/>
          <a:p>
            <a:pPr defTabSz="609585">
              <a:defRPr/>
            </a:pPr>
            <a:r>
              <a:rPr lang="en-US" sz="1600" b="1">
                <a:solidFill>
                  <a:srgbClr val="002060"/>
                </a:solidFill>
                <a:latin typeface="Verdana"/>
                <a:ea typeface="Verdana"/>
              </a:rPr>
              <a:t>A: </a:t>
            </a:r>
            <a:r>
              <a:rPr lang="en-US" sz="1600">
                <a:solidFill>
                  <a:srgbClr val="002060"/>
                </a:solidFill>
                <a:latin typeface="Verdana" panose="020B0604030504040204" pitchFamily="34" charset="0"/>
                <a:ea typeface="Verdana" panose="020B0604030504040204" pitchFamily="34" charset="0"/>
              </a:rPr>
              <a:t>Except in the construction industry, the GMN key is not intended for use in a data carrier.</a:t>
            </a:r>
          </a:p>
        </p:txBody>
      </p:sp>
      <p:sp>
        <p:nvSpPr>
          <p:cNvPr id="31" name="Rectangle 30">
            <a:extLst>
              <a:ext uri="{FF2B5EF4-FFF2-40B4-BE49-F238E27FC236}">
                <a16:creationId xmlns:a16="http://schemas.microsoft.com/office/drawing/2014/main" id="{2A2BE5C9-9A76-4ED2-92F1-B29E17D34909}"/>
              </a:ext>
            </a:extLst>
          </p:cNvPr>
          <p:cNvSpPr/>
          <p:nvPr/>
        </p:nvSpPr>
        <p:spPr>
          <a:xfrm flipV="1">
            <a:off x="0" y="6160977"/>
            <a:ext cx="12204112" cy="702753"/>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32" name="Graphic 31">
            <a:extLst>
              <a:ext uri="{FF2B5EF4-FFF2-40B4-BE49-F238E27FC236}">
                <a16:creationId xmlns:a16="http://schemas.microsoft.com/office/drawing/2014/main" id="{B403EC19-FC27-4624-A354-AC9E9259B19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58097" y="6258528"/>
            <a:ext cx="541097" cy="441421"/>
          </a:xfrm>
          <a:prstGeom prst="rect">
            <a:avLst/>
          </a:prstGeom>
        </p:spPr>
      </p:pic>
      <p:sp>
        <p:nvSpPr>
          <p:cNvPr id="33" name="Footer Placeholder 18">
            <a:extLst>
              <a:ext uri="{FF2B5EF4-FFF2-40B4-BE49-F238E27FC236}">
                <a16:creationId xmlns:a16="http://schemas.microsoft.com/office/drawing/2014/main" id="{F811BA70-CBDF-44C5-A95B-A31439B4954F}"/>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35" name="Slide Number Placeholder 19">
            <a:extLst>
              <a:ext uri="{FF2B5EF4-FFF2-40B4-BE49-F238E27FC236}">
                <a16:creationId xmlns:a16="http://schemas.microsoft.com/office/drawing/2014/main" id="{07FDA3A5-5D3E-4D07-AF31-D3251BFD8DFB}"/>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19</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37" name="Footer Placeholder 18">
            <a:extLst>
              <a:ext uri="{FF2B5EF4-FFF2-40B4-BE49-F238E27FC236}">
                <a16:creationId xmlns:a16="http://schemas.microsoft.com/office/drawing/2014/main" id="{27B945DE-DFF8-4EC3-B8A6-3A3A590ABCB7}"/>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38" name="Footer Placeholder 18">
            <a:extLst>
              <a:ext uri="{FF2B5EF4-FFF2-40B4-BE49-F238E27FC236}">
                <a16:creationId xmlns:a16="http://schemas.microsoft.com/office/drawing/2014/main" id="{8F552186-000F-4910-A3D9-18863C0F0384}"/>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grpSp>
        <p:nvGrpSpPr>
          <p:cNvPr id="39" name="Group 38">
            <a:extLst>
              <a:ext uri="{FF2B5EF4-FFF2-40B4-BE49-F238E27FC236}">
                <a16:creationId xmlns:a16="http://schemas.microsoft.com/office/drawing/2014/main" id="{DF316E49-8424-40D9-8EB2-2731540839D4}"/>
              </a:ext>
            </a:extLst>
          </p:cNvPr>
          <p:cNvGrpSpPr/>
          <p:nvPr/>
        </p:nvGrpSpPr>
        <p:grpSpPr>
          <a:xfrm>
            <a:off x="311690" y="2894388"/>
            <a:ext cx="8433843" cy="1715670"/>
            <a:chOff x="3227020" y="2782107"/>
            <a:chExt cx="8433843" cy="1715670"/>
          </a:xfrm>
        </p:grpSpPr>
        <p:sp>
          <p:nvSpPr>
            <p:cNvPr id="41" name="TextBox 40">
              <a:extLst>
                <a:ext uri="{FF2B5EF4-FFF2-40B4-BE49-F238E27FC236}">
                  <a16:creationId xmlns:a16="http://schemas.microsoft.com/office/drawing/2014/main" id="{A583BF35-42FB-4243-AAC7-426B4305DC0D}"/>
                </a:ext>
              </a:extLst>
            </p:cNvPr>
            <p:cNvSpPr txBox="1"/>
            <p:nvPr/>
          </p:nvSpPr>
          <p:spPr>
            <a:xfrm>
              <a:off x="3227020" y="2782107"/>
              <a:ext cx="5466268" cy="261610"/>
            </a:xfrm>
            <a:prstGeom prst="rect">
              <a:avLst/>
            </a:prstGeom>
            <a:noFill/>
          </p:spPr>
          <p:txBody>
            <a:bodyPr wrap="square">
              <a:spAutoFit/>
            </a:bodyPr>
            <a:lstStyle/>
            <a:p>
              <a:r>
                <a:rPr lang="en-US" sz="1100" b="1">
                  <a:solidFill>
                    <a:srgbClr val="002D6C"/>
                  </a:solidFill>
                  <a:latin typeface="Verdana" panose="020B0604030504040204" pitchFamily="34" charset="0"/>
                  <a:ea typeface="Verdana" panose="020B0604030504040204" pitchFamily="34" charset="0"/>
                </a:rPr>
                <a:t>Global Model Number (GMN)</a:t>
              </a:r>
              <a:endParaRPr lang="en-US" sz="1100">
                <a:solidFill>
                  <a:srgbClr val="002D6C"/>
                </a:solidFill>
                <a:latin typeface="Verdana" panose="020B0604030504040204" pitchFamily="34" charset="0"/>
                <a:ea typeface="Verdana" panose="020B0604030504040204" pitchFamily="34" charset="0"/>
              </a:endParaRPr>
            </a:p>
          </p:txBody>
        </p:sp>
        <p:sp>
          <p:nvSpPr>
            <p:cNvPr id="42" name="Rectangle 41">
              <a:extLst>
                <a:ext uri="{FF2B5EF4-FFF2-40B4-BE49-F238E27FC236}">
                  <a16:creationId xmlns:a16="http://schemas.microsoft.com/office/drawing/2014/main" id="{B1C6E0F5-6A31-4A00-B080-C2D87867E02C}"/>
                </a:ext>
              </a:extLst>
            </p:cNvPr>
            <p:cNvSpPr/>
            <p:nvPr/>
          </p:nvSpPr>
          <p:spPr>
            <a:xfrm>
              <a:off x="3296940" y="3056166"/>
              <a:ext cx="503556" cy="324035"/>
            </a:xfrm>
            <a:prstGeom prst="rect">
              <a:avLst/>
            </a:prstGeom>
            <a:solidFill>
              <a:srgbClr val="3D62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a:latin typeface="Verdana" panose="020B0604030504040204" pitchFamily="34" charset="0"/>
                  <a:ea typeface="Verdana" panose="020B0604030504040204" pitchFamily="34" charset="0"/>
                </a:rPr>
                <a:t>1</a:t>
              </a:r>
              <a:endParaRPr lang="en-IN" sz="900" b="1">
                <a:latin typeface="Verdana" panose="020B0604030504040204" pitchFamily="34" charset="0"/>
                <a:ea typeface="Verdana" panose="020B0604030504040204" pitchFamily="34" charset="0"/>
              </a:endParaRPr>
            </a:p>
          </p:txBody>
        </p:sp>
        <p:sp>
          <p:nvSpPr>
            <p:cNvPr id="43" name="Rectangle 42">
              <a:extLst>
                <a:ext uri="{FF2B5EF4-FFF2-40B4-BE49-F238E27FC236}">
                  <a16:creationId xmlns:a16="http://schemas.microsoft.com/office/drawing/2014/main" id="{7A369772-6C8D-4C26-BE33-8970813CEBB1}"/>
                </a:ext>
              </a:extLst>
            </p:cNvPr>
            <p:cNvSpPr/>
            <p:nvPr/>
          </p:nvSpPr>
          <p:spPr>
            <a:xfrm>
              <a:off x="3899799" y="3056166"/>
              <a:ext cx="503556" cy="324035"/>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a:latin typeface="Verdana" panose="020B0604030504040204" pitchFamily="34" charset="0"/>
                  <a:ea typeface="Verdana" panose="020B0604030504040204" pitchFamily="34" charset="0"/>
                </a:rPr>
                <a:t>2</a:t>
              </a:r>
              <a:endParaRPr lang="en-IN" sz="900" b="1">
                <a:latin typeface="Verdana" panose="020B0604030504040204" pitchFamily="34" charset="0"/>
                <a:ea typeface="Verdana" panose="020B0604030504040204" pitchFamily="34" charset="0"/>
              </a:endParaRPr>
            </a:p>
          </p:txBody>
        </p:sp>
        <p:sp>
          <p:nvSpPr>
            <p:cNvPr id="44" name="Rectangle 43">
              <a:extLst>
                <a:ext uri="{FF2B5EF4-FFF2-40B4-BE49-F238E27FC236}">
                  <a16:creationId xmlns:a16="http://schemas.microsoft.com/office/drawing/2014/main" id="{F679A298-8E39-4D04-915C-8393FBFD326A}"/>
                </a:ext>
              </a:extLst>
            </p:cNvPr>
            <p:cNvSpPr/>
            <p:nvPr/>
          </p:nvSpPr>
          <p:spPr>
            <a:xfrm>
              <a:off x="4502658" y="3056166"/>
              <a:ext cx="503556" cy="324035"/>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a:latin typeface="Verdana" panose="020B0604030504040204" pitchFamily="34" charset="0"/>
                  <a:ea typeface="Verdana" panose="020B0604030504040204" pitchFamily="34" charset="0"/>
                </a:rPr>
                <a:t>…</a:t>
              </a:r>
              <a:endParaRPr lang="en-IN" sz="900" b="1">
                <a:latin typeface="Verdana" panose="020B0604030504040204" pitchFamily="34" charset="0"/>
                <a:ea typeface="Verdana" panose="020B0604030504040204" pitchFamily="34" charset="0"/>
              </a:endParaRPr>
            </a:p>
          </p:txBody>
        </p:sp>
        <p:sp>
          <p:nvSpPr>
            <p:cNvPr id="45" name="Rectangle 44">
              <a:extLst>
                <a:ext uri="{FF2B5EF4-FFF2-40B4-BE49-F238E27FC236}">
                  <a16:creationId xmlns:a16="http://schemas.microsoft.com/office/drawing/2014/main" id="{0515C9A9-E89B-43DF-B99B-F31D46DADC8E}"/>
                </a:ext>
              </a:extLst>
            </p:cNvPr>
            <p:cNvSpPr/>
            <p:nvPr/>
          </p:nvSpPr>
          <p:spPr>
            <a:xfrm>
              <a:off x="5105517" y="3056166"/>
              <a:ext cx="503556" cy="324035"/>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a:latin typeface="Verdana" panose="020B0604030504040204" pitchFamily="34" charset="0"/>
                  <a:ea typeface="Verdana" panose="020B0604030504040204" pitchFamily="34" charset="0"/>
                </a:rPr>
                <a:t>2</a:t>
              </a:r>
              <a:endParaRPr lang="en-IN" sz="900" b="1">
                <a:latin typeface="Verdana" panose="020B0604030504040204" pitchFamily="34" charset="0"/>
                <a:ea typeface="Verdana" panose="020B0604030504040204" pitchFamily="34" charset="0"/>
              </a:endParaRPr>
            </a:p>
          </p:txBody>
        </p:sp>
        <p:sp>
          <p:nvSpPr>
            <p:cNvPr id="46" name="Rectangle 45">
              <a:extLst>
                <a:ext uri="{FF2B5EF4-FFF2-40B4-BE49-F238E27FC236}">
                  <a16:creationId xmlns:a16="http://schemas.microsoft.com/office/drawing/2014/main" id="{97D78A5F-AD83-4974-9D23-41373BA86E61}"/>
                </a:ext>
              </a:extLst>
            </p:cNvPr>
            <p:cNvSpPr/>
            <p:nvPr/>
          </p:nvSpPr>
          <p:spPr>
            <a:xfrm>
              <a:off x="5708377" y="3056166"/>
              <a:ext cx="503556" cy="324035"/>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a:latin typeface="Verdana" panose="020B0604030504040204" pitchFamily="34" charset="0"/>
                  <a:ea typeface="Verdana" panose="020B0604030504040204" pitchFamily="34" charset="0"/>
                </a:rPr>
                <a:t>n</a:t>
              </a:r>
              <a:endParaRPr lang="en-IN" sz="900" b="1">
                <a:latin typeface="Verdana" panose="020B0604030504040204" pitchFamily="34" charset="0"/>
                <a:ea typeface="Verdana" panose="020B0604030504040204" pitchFamily="34" charset="0"/>
              </a:endParaRPr>
            </a:p>
          </p:txBody>
        </p:sp>
        <p:sp>
          <p:nvSpPr>
            <p:cNvPr id="47" name="Rectangle 46">
              <a:extLst>
                <a:ext uri="{FF2B5EF4-FFF2-40B4-BE49-F238E27FC236}">
                  <a16:creationId xmlns:a16="http://schemas.microsoft.com/office/drawing/2014/main" id="{721F16A5-BDB9-43C0-8E6F-928CB0296ABD}"/>
                </a:ext>
              </a:extLst>
            </p:cNvPr>
            <p:cNvSpPr/>
            <p:nvPr/>
          </p:nvSpPr>
          <p:spPr>
            <a:xfrm>
              <a:off x="6311236" y="3056166"/>
              <a:ext cx="503556" cy="324035"/>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48" name="Rectangle 47">
              <a:extLst>
                <a:ext uri="{FF2B5EF4-FFF2-40B4-BE49-F238E27FC236}">
                  <a16:creationId xmlns:a16="http://schemas.microsoft.com/office/drawing/2014/main" id="{D087087B-3B00-4F19-AE8E-132C6235A0D3}"/>
                </a:ext>
              </a:extLst>
            </p:cNvPr>
            <p:cNvSpPr/>
            <p:nvPr/>
          </p:nvSpPr>
          <p:spPr>
            <a:xfrm>
              <a:off x="6914095" y="3056166"/>
              <a:ext cx="503556" cy="324035"/>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49" name="Rectangle 48">
              <a:extLst>
                <a:ext uri="{FF2B5EF4-FFF2-40B4-BE49-F238E27FC236}">
                  <a16:creationId xmlns:a16="http://schemas.microsoft.com/office/drawing/2014/main" id="{9234E493-C498-4B43-8A0E-58E18117BB92}"/>
                </a:ext>
              </a:extLst>
            </p:cNvPr>
            <p:cNvSpPr/>
            <p:nvPr/>
          </p:nvSpPr>
          <p:spPr>
            <a:xfrm>
              <a:off x="7511773" y="3056166"/>
              <a:ext cx="503556" cy="324035"/>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a:latin typeface="Verdana" panose="020B0604030504040204" pitchFamily="34" charset="0"/>
                  <a:ea typeface="Verdana" panose="020B0604030504040204" pitchFamily="34" charset="0"/>
                </a:rPr>
                <a:t>…</a:t>
              </a:r>
              <a:endParaRPr lang="en-IN" sz="900" b="1">
                <a:latin typeface="Verdana" panose="020B0604030504040204" pitchFamily="34" charset="0"/>
                <a:ea typeface="Verdana" panose="020B0604030504040204" pitchFamily="34" charset="0"/>
              </a:endParaRPr>
            </a:p>
          </p:txBody>
        </p:sp>
        <p:sp>
          <p:nvSpPr>
            <p:cNvPr id="50" name="Rectangle 49">
              <a:extLst>
                <a:ext uri="{FF2B5EF4-FFF2-40B4-BE49-F238E27FC236}">
                  <a16:creationId xmlns:a16="http://schemas.microsoft.com/office/drawing/2014/main" id="{6BE6C378-10E9-41A2-BBEF-EE5C90E4B995}"/>
                </a:ext>
              </a:extLst>
            </p:cNvPr>
            <p:cNvSpPr/>
            <p:nvPr/>
          </p:nvSpPr>
          <p:spPr>
            <a:xfrm>
              <a:off x="8109452" y="3056166"/>
              <a:ext cx="503556" cy="324035"/>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51" name="Rectangle 50">
              <a:extLst>
                <a:ext uri="{FF2B5EF4-FFF2-40B4-BE49-F238E27FC236}">
                  <a16:creationId xmlns:a16="http://schemas.microsoft.com/office/drawing/2014/main" id="{7510A4F6-C570-4D39-9CF6-0D4B3097B3B6}"/>
                </a:ext>
              </a:extLst>
            </p:cNvPr>
            <p:cNvSpPr/>
            <p:nvPr/>
          </p:nvSpPr>
          <p:spPr>
            <a:xfrm>
              <a:off x="8707131" y="3056166"/>
              <a:ext cx="503556" cy="324035"/>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52" name="Rectangle 51">
              <a:extLst>
                <a:ext uri="{FF2B5EF4-FFF2-40B4-BE49-F238E27FC236}">
                  <a16:creationId xmlns:a16="http://schemas.microsoft.com/office/drawing/2014/main" id="{DA575083-24F0-4260-92CD-EB75C49DFC84}"/>
                </a:ext>
              </a:extLst>
            </p:cNvPr>
            <p:cNvSpPr/>
            <p:nvPr/>
          </p:nvSpPr>
          <p:spPr>
            <a:xfrm>
              <a:off x="9304809" y="3056166"/>
              <a:ext cx="503556" cy="324035"/>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53" name="Rectangle 52">
              <a:extLst>
                <a:ext uri="{FF2B5EF4-FFF2-40B4-BE49-F238E27FC236}">
                  <a16:creationId xmlns:a16="http://schemas.microsoft.com/office/drawing/2014/main" id="{F801B456-057E-4BC0-8A99-54C60FF44246}"/>
                </a:ext>
              </a:extLst>
            </p:cNvPr>
            <p:cNvSpPr/>
            <p:nvPr/>
          </p:nvSpPr>
          <p:spPr>
            <a:xfrm>
              <a:off x="9902488" y="3056166"/>
              <a:ext cx="503556" cy="324035"/>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54" name="Rectangle 53">
              <a:extLst>
                <a:ext uri="{FF2B5EF4-FFF2-40B4-BE49-F238E27FC236}">
                  <a16:creationId xmlns:a16="http://schemas.microsoft.com/office/drawing/2014/main" id="{6293A89A-E3BD-4331-A036-72CC95B499A6}"/>
                </a:ext>
              </a:extLst>
            </p:cNvPr>
            <p:cNvSpPr/>
            <p:nvPr/>
          </p:nvSpPr>
          <p:spPr>
            <a:xfrm>
              <a:off x="10500167" y="3056166"/>
              <a:ext cx="503556" cy="324035"/>
            </a:xfrm>
            <a:prstGeom prst="rect">
              <a:avLst/>
            </a:prstGeom>
            <a:solidFill>
              <a:srgbClr val="BF2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55" name="Rectangle 54">
              <a:extLst>
                <a:ext uri="{FF2B5EF4-FFF2-40B4-BE49-F238E27FC236}">
                  <a16:creationId xmlns:a16="http://schemas.microsoft.com/office/drawing/2014/main" id="{AA8A9666-2524-4AED-8DDE-FDCA708FEFA4}"/>
                </a:ext>
              </a:extLst>
            </p:cNvPr>
            <p:cNvSpPr/>
            <p:nvPr/>
          </p:nvSpPr>
          <p:spPr>
            <a:xfrm>
              <a:off x="11114974" y="3056166"/>
              <a:ext cx="503556" cy="324035"/>
            </a:xfrm>
            <a:prstGeom prst="rect">
              <a:avLst/>
            </a:prstGeom>
            <a:solidFill>
              <a:srgbClr val="BF2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56" name="TextBox 55">
              <a:extLst>
                <a:ext uri="{FF2B5EF4-FFF2-40B4-BE49-F238E27FC236}">
                  <a16:creationId xmlns:a16="http://schemas.microsoft.com/office/drawing/2014/main" id="{6EA2170F-789A-43D0-9CAC-593213912618}"/>
                </a:ext>
              </a:extLst>
            </p:cNvPr>
            <p:cNvSpPr txBox="1"/>
            <p:nvPr/>
          </p:nvSpPr>
          <p:spPr>
            <a:xfrm>
              <a:off x="11072639" y="3097089"/>
              <a:ext cx="588224" cy="230832"/>
            </a:xfrm>
            <a:prstGeom prst="rect">
              <a:avLst/>
            </a:prstGeom>
            <a:noFill/>
          </p:spPr>
          <p:txBody>
            <a:bodyPr wrap="square">
              <a:spAutoFit/>
            </a:bodyPr>
            <a:lstStyle/>
            <a:p>
              <a:pPr algn="ctr"/>
              <a:r>
                <a:rPr lang="en-US" sz="900" b="1">
                  <a:solidFill>
                    <a:schemeClr val="bg1"/>
                  </a:solidFill>
                  <a:latin typeface="Verdana" panose="020B0604030504040204" pitchFamily="34" charset="0"/>
                  <a:ea typeface="Verdana" panose="020B0604030504040204" pitchFamily="34" charset="0"/>
                </a:rPr>
                <a:t>&lt;=25</a:t>
              </a:r>
              <a:endParaRPr lang="en-US" sz="900">
                <a:solidFill>
                  <a:schemeClr val="bg1"/>
                </a:solidFill>
                <a:latin typeface="Verdana" panose="020B0604030504040204" pitchFamily="34" charset="0"/>
                <a:ea typeface="Verdana" panose="020B0604030504040204" pitchFamily="34" charset="0"/>
              </a:endParaRPr>
            </a:p>
          </p:txBody>
        </p:sp>
        <p:sp>
          <p:nvSpPr>
            <p:cNvPr id="57" name="TextBox 56">
              <a:extLst>
                <a:ext uri="{FF2B5EF4-FFF2-40B4-BE49-F238E27FC236}">
                  <a16:creationId xmlns:a16="http://schemas.microsoft.com/office/drawing/2014/main" id="{428F385E-908F-4CF0-8218-B417BB8E7E3B}"/>
                </a:ext>
              </a:extLst>
            </p:cNvPr>
            <p:cNvSpPr txBox="1"/>
            <p:nvPr/>
          </p:nvSpPr>
          <p:spPr>
            <a:xfrm>
              <a:off x="6871761" y="3072683"/>
              <a:ext cx="588224" cy="230832"/>
            </a:xfrm>
            <a:prstGeom prst="rect">
              <a:avLst/>
            </a:prstGeom>
            <a:noFill/>
          </p:spPr>
          <p:txBody>
            <a:bodyPr wrap="square">
              <a:spAutoFit/>
            </a:bodyPr>
            <a:lstStyle/>
            <a:p>
              <a:pPr algn="ctr"/>
              <a:r>
                <a:rPr lang="en-US" sz="900" b="1">
                  <a:solidFill>
                    <a:schemeClr val="bg1"/>
                  </a:solidFill>
                  <a:latin typeface="Verdana" panose="020B0604030504040204" pitchFamily="34" charset="0"/>
                  <a:ea typeface="Verdana" panose="020B0604030504040204" pitchFamily="34" charset="0"/>
                </a:rPr>
                <a:t>n+2</a:t>
              </a:r>
              <a:endParaRPr lang="en-US" sz="900">
                <a:solidFill>
                  <a:schemeClr val="bg1"/>
                </a:solidFill>
                <a:latin typeface="Verdana" panose="020B0604030504040204" pitchFamily="34" charset="0"/>
                <a:ea typeface="Verdana" panose="020B0604030504040204" pitchFamily="34" charset="0"/>
              </a:endParaRPr>
            </a:p>
          </p:txBody>
        </p:sp>
        <p:sp>
          <p:nvSpPr>
            <p:cNvPr id="58" name="TextBox 57">
              <a:extLst>
                <a:ext uri="{FF2B5EF4-FFF2-40B4-BE49-F238E27FC236}">
                  <a16:creationId xmlns:a16="http://schemas.microsoft.com/office/drawing/2014/main" id="{6618C0BB-62A3-4822-8BDF-712473F7851A}"/>
                </a:ext>
              </a:extLst>
            </p:cNvPr>
            <p:cNvSpPr txBox="1"/>
            <p:nvPr/>
          </p:nvSpPr>
          <p:spPr>
            <a:xfrm>
              <a:off x="6275803" y="3072683"/>
              <a:ext cx="588224" cy="230832"/>
            </a:xfrm>
            <a:prstGeom prst="rect">
              <a:avLst/>
            </a:prstGeom>
            <a:noFill/>
          </p:spPr>
          <p:txBody>
            <a:bodyPr wrap="square">
              <a:spAutoFit/>
            </a:bodyPr>
            <a:lstStyle/>
            <a:p>
              <a:pPr algn="ctr"/>
              <a:r>
                <a:rPr lang="en-US" sz="900" b="1">
                  <a:solidFill>
                    <a:schemeClr val="bg1"/>
                  </a:solidFill>
                  <a:latin typeface="Verdana" panose="020B0604030504040204" pitchFamily="34" charset="0"/>
                  <a:ea typeface="Verdana" panose="020B0604030504040204" pitchFamily="34" charset="0"/>
                </a:rPr>
                <a:t>n+1</a:t>
              </a:r>
              <a:endParaRPr lang="en-US" sz="900">
                <a:solidFill>
                  <a:schemeClr val="bg1"/>
                </a:solidFill>
                <a:latin typeface="Verdana" panose="020B0604030504040204" pitchFamily="34" charset="0"/>
                <a:ea typeface="Verdana" panose="020B0604030504040204" pitchFamily="34" charset="0"/>
              </a:endParaRPr>
            </a:p>
          </p:txBody>
        </p:sp>
        <p:sp>
          <p:nvSpPr>
            <p:cNvPr id="59" name="TextBox 58">
              <a:extLst>
                <a:ext uri="{FF2B5EF4-FFF2-40B4-BE49-F238E27FC236}">
                  <a16:creationId xmlns:a16="http://schemas.microsoft.com/office/drawing/2014/main" id="{09C7B21A-0EB1-413F-861E-9CEA42E2A198}"/>
                </a:ext>
              </a:extLst>
            </p:cNvPr>
            <p:cNvSpPr txBox="1"/>
            <p:nvPr/>
          </p:nvSpPr>
          <p:spPr>
            <a:xfrm>
              <a:off x="3391356" y="3468996"/>
              <a:ext cx="2004388" cy="261610"/>
            </a:xfrm>
            <a:prstGeom prst="rect">
              <a:avLst/>
            </a:prstGeom>
            <a:noFill/>
          </p:spPr>
          <p:txBody>
            <a:bodyPr wrap="square">
              <a:spAutoFit/>
            </a:bodyPr>
            <a:lstStyle/>
            <a:p>
              <a:r>
                <a:rPr lang="en-US" sz="1100">
                  <a:solidFill>
                    <a:srgbClr val="002D6C"/>
                  </a:solidFill>
                  <a:latin typeface="Verdana" panose="020B0604030504040204" pitchFamily="34" charset="0"/>
                  <a:ea typeface="Verdana" panose="020B0604030504040204" pitchFamily="34" charset="0"/>
                </a:rPr>
                <a:t>GS1 company prefix &gt;&gt;&gt;</a:t>
              </a:r>
            </a:p>
          </p:txBody>
        </p:sp>
        <p:sp>
          <p:nvSpPr>
            <p:cNvPr id="60" name="Rectangle 59">
              <a:extLst>
                <a:ext uri="{FF2B5EF4-FFF2-40B4-BE49-F238E27FC236}">
                  <a16:creationId xmlns:a16="http://schemas.microsoft.com/office/drawing/2014/main" id="{558A2857-DB28-406B-9A9F-EB7E2D80D802}"/>
                </a:ext>
              </a:extLst>
            </p:cNvPr>
            <p:cNvSpPr/>
            <p:nvPr/>
          </p:nvSpPr>
          <p:spPr>
            <a:xfrm>
              <a:off x="3459818" y="3793928"/>
              <a:ext cx="504284" cy="242189"/>
            </a:xfrm>
            <a:prstGeom prst="rect">
              <a:avLst/>
            </a:prstGeom>
            <a:solidFill>
              <a:srgbClr val="3D62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61" name="TextBox 60">
              <a:extLst>
                <a:ext uri="{FF2B5EF4-FFF2-40B4-BE49-F238E27FC236}">
                  <a16:creationId xmlns:a16="http://schemas.microsoft.com/office/drawing/2014/main" id="{1EAE8AD2-D563-4069-9FD3-3975E38DCD35}"/>
                </a:ext>
              </a:extLst>
            </p:cNvPr>
            <p:cNvSpPr txBox="1"/>
            <p:nvPr/>
          </p:nvSpPr>
          <p:spPr>
            <a:xfrm>
              <a:off x="4005482" y="3790525"/>
              <a:ext cx="2301441" cy="261610"/>
            </a:xfrm>
            <a:prstGeom prst="rect">
              <a:avLst/>
            </a:prstGeom>
            <a:noFill/>
          </p:spPr>
          <p:txBody>
            <a:bodyPr wrap="square">
              <a:spAutoFit/>
            </a:bodyPr>
            <a:lstStyle/>
            <a:p>
              <a:r>
                <a:rPr lang="en-US" sz="1100">
                  <a:solidFill>
                    <a:srgbClr val="002D6C"/>
                  </a:solidFill>
                  <a:latin typeface="Verdana" panose="020B0604030504040204" pitchFamily="34" charset="0"/>
                  <a:ea typeface="Verdana" panose="020B0604030504040204" pitchFamily="34" charset="0"/>
                </a:rPr>
                <a:t>start of GS1 company prefix</a:t>
              </a:r>
            </a:p>
          </p:txBody>
        </p:sp>
        <p:sp>
          <p:nvSpPr>
            <p:cNvPr id="62" name="Rectangle 61">
              <a:extLst>
                <a:ext uri="{FF2B5EF4-FFF2-40B4-BE49-F238E27FC236}">
                  <a16:creationId xmlns:a16="http://schemas.microsoft.com/office/drawing/2014/main" id="{99A00E6C-ED07-49DE-B127-1448F8789B94}"/>
                </a:ext>
              </a:extLst>
            </p:cNvPr>
            <p:cNvSpPr/>
            <p:nvPr/>
          </p:nvSpPr>
          <p:spPr>
            <a:xfrm>
              <a:off x="3459818" y="4103783"/>
              <a:ext cx="504284" cy="242189"/>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63" name="TextBox 62">
              <a:extLst>
                <a:ext uri="{FF2B5EF4-FFF2-40B4-BE49-F238E27FC236}">
                  <a16:creationId xmlns:a16="http://schemas.microsoft.com/office/drawing/2014/main" id="{6BAB00A8-B1FB-483D-9B4A-1A1BAAD28571}"/>
                </a:ext>
              </a:extLst>
            </p:cNvPr>
            <p:cNvSpPr txBox="1"/>
            <p:nvPr/>
          </p:nvSpPr>
          <p:spPr>
            <a:xfrm>
              <a:off x="4005482" y="4100380"/>
              <a:ext cx="868448" cy="261610"/>
            </a:xfrm>
            <a:prstGeom prst="rect">
              <a:avLst/>
            </a:prstGeom>
            <a:noFill/>
          </p:spPr>
          <p:txBody>
            <a:bodyPr wrap="square">
              <a:spAutoFit/>
            </a:bodyPr>
            <a:lstStyle/>
            <a:p>
              <a:r>
                <a:rPr lang="en-US" sz="1100">
                  <a:solidFill>
                    <a:srgbClr val="002D6C"/>
                  </a:solidFill>
                  <a:latin typeface="Verdana" panose="020B0604030504040204" pitchFamily="34" charset="0"/>
                  <a:ea typeface="Verdana" panose="020B0604030504040204" pitchFamily="34" charset="0"/>
                </a:rPr>
                <a:t>numeric</a:t>
              </a:r>
            </a:p>
          </p:txBody>
        </p:sp>
        <p:sp>
          <p:nvSpPr>
            <p:cNvPr id="64" name="Rectangle 63">
              <a:extLst>
                <a:ext uri="{FF2B5EF4-FFF2-40B4-BE49-F238E27FC236}">
                  <a16:creationId xmlns:a16="http://schemas.microsoft.com/office/drawing/2014/main" id="{B413A8BD-9096-405C-8853-CF71A59B303F}"/>
                </a:ext>
              </a:extLst>
            </p:cNvPr>
            <p:cNvSpPr/>
            <p:nvPr/>
          </p:nvSpPr>
          <p:spPr>
            <a:xfrm>
              <a:off x="6298113" y="3793928"/>
              <a:ext cx="504284" cy="242189"/>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65" name="TextBox 64">
              <a:extLst>
                <a:ext uri="{FF2B5EF4-FFF2-40B4-BE49-F238E27FC236}">
                  <a16:creationId xmlns:a16="http://schemas.microsoft.com/office/drawing/2014/main" id="{13A86616-442C-4082-9F41-4876AF804955}"/>
                </a:ext>
              </a:extLst>
            </p:cNvPr>
            <p:cNvSpPr txBox="1"/>
            <p:nvPr/>
          </p:nvSpPr>
          <p:spPr>
            <a:xfrm>
              <a:off x="6843778" y="3790525"/>
              <a:ext cx="2091153" cy="261610"/>
            </a:xfrm>
            <a:prstGeom prst="rect">
              <a:avLst/>
            </a:prstGeom>
            <a:noFill/>
          </p:spPr>
          <p:txBody>
            <a:bodyPr wrap="square">
              <a:spAutoFit/>
            </a:bodyPr>
            <a:lstStyle/>
            <a:p>
              <a:r>
                <a:rPr lang="en-US" sz="1100">
                  <a:solidFill>
                    <a:srgbClr val="002D6C"/>
                  </a:solidFill>
                  <a:latin typeface="Verdana" panose="020B0604030504040204" pitchFamily="34" charset="0"/>
                  <a:ea typeface="Verdana" panose="020B0604030504040204" pitchFamily="34" charset="0"/>
                </a:rPr>
                <a:t>alphanumeric</a:t>
              </a:r>
            </a:p>
          </p:txBody>
        </p:sp>
        <p:sp>
          <p:nvSpPr>
            <p:cNvPr id="66" name="Rectangle 65">
              <a:extLst>
                <a:ext uri="{FF2B5EF4-FFF2-40B4-BE49-F238E27FC236}">
                  <a16:creationId xmlns:a16="http://schemas.microsoft.com/office/drawing/2014/main" id="{AE5BA008-CBA5-485D-9E09-0DC006E3A492}"/>
                </a:ext>
              </a:extLst>
            </p:cNvPr>
            <p:cNvSpPr/>
            <p:nvPr/>
          </p:nvSpPr>
          <p:spPr>
            <a:xfrm>
              <a:off x="6298113" y="4103783"/>
              <a:ext cx="504284" cy="242189"/>
            </a:xfrm>
            <a:prstGeom prst="rect">
              <a:avLst/>
            </a:prstGeom>
            <a:solidFill>
              <a:srgbClr val="BF2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b="1">
                <a:latin typeface="Verdana" panose="020B0604030504040204" pitchFamily="34" charset="0"/>
                <a:ea typeface="Verdana" panose="020B0604030504040204" pitchFamily="34" charset="0"/>
              </a:endParaRPr>
            </a:p>
          </p:txBody>
        </p:sp>
        <p:sp>
          <p:nvSpPr>
            <p:cNvPr id="67" name="TextBox 66">
              <a:extLst>
                <a:ext uri="{FF2B5EF4-FFF2-40B4-BE49-F238E27FC236}">
                  <a16:creationId xmlns:a16="http://schemas.microsoft.com/office/drawing/2014/main" id="{D6BCF280-3C19-42B9-8B27-F6F7589AA6DC}"/>
                </a:ext>
              </a:extLst>
            </p:cNvPr>
            <p:cNvSpPr txBox="1"/>
            <p:nvPr/>
          </p:nvSpPr>
          <p:spPr>
            <a:xfrm>
              <a:off x="6843777" y="4100380"/>
              <a:ext cx="1396657" cy="261610"/>
            </a:xfrm>
            <a:prstGeom prst="rect">
              <a:avLst/>
            </a:prstGeom>
            <a:noFill/>
          </p:spPr>
          <p:txBody>
            <a:bodyPr wrap="square">
              <a:spAutoFit/>
            </a:bodyPr>
            <a:lstStyle/>
            <a:p>
              <a:r>
                <a:rPr lang="en-US" sz="1100">
                  <a:solidFill>
                    <a:srgbClr val="002D6C"/>
                  </a:solidFill>
                  <a:latin typeface="Verdana" panose="020B0604030504040204" pitchFamily="34" charset="0"/>
                  <a:ea typeface="Verdana" panose="020B0604030504040204" pitchFamily="34" charset="0"/>
                </a:rPr>
                <a:t>Check characters</a:t>
              </a:r>
            </a:p>
          </p:txBody>
        </p:sp>
        <p:sp>
          <p:nvSpPr>
            <p:cNvPr id="68" name="TextBox 67">
              <a:extLst>
                <a:ext uri="{FF2B5EF4-FFF2-40B4-BE49-F238E27FC236}">
                  <a16:creationId xmlns:a16="http://schemas.microsoft.com/office/drawing/2014/main" id="{E959E5FA-CB19-48D8-BF71-75AACF495544}"/>
                </a:ext>
              </a:extLst>
            </p:cNvPr>
            <p:cNvSpPr txBox="1"/>
            <p:nvPr/>
          </p:nvSpPr>
          <p:spPr>
            <a:xfrm>
              <a:off x="6138016" y="3475758"/>
              <a:ext cx="2091153" cy="261610"/>
            </a:xfrm>
            <a:prstGeom prst="rect">
              <a:avLst/>
            </a:prstGeom>
            <a:noFill/>
          </p:spPr>
          <p:txBody>
            <a:bodyPr wrap="square">
              <a:spAutoFit/>
            </a:bodyPr>
            <a:lstStyle/>
            <a:p>
              <a:pPr algn="ctr"/>
              <a:r>
                <a:rPr lang="en-US" sz="1100">
                  <a:solidFill>
                    <a:srgbClr val="002D6C"/>
                  </a:solidFill>
                  <a:latin typeface="Verdana" panose="020B0604030504040204" pitchFamily="34" charset="0"/>
                  <a:ea typeface="Verdana" panose="020B0604030504040204" pitchFamily="34" charset="0"/>
                </a:rPr>
                <a:t>&lt;&lt;&lt; Model reference &gt;&gt;&gt;</a:t>
              </a:r>
            </a:p>
          </p:txBody>
        </p:sp>
        <p:sp>
          <p:nvSpPr>
            <p:cNvPr id="69" name="Rectangle 68">
              <a:extLst>
                <a:ext uri="{FF2B5EF4-FFF2-40B4-BE49-F238E27FC236}">
                  <a16:creationId xmlns:a16="http://schemas.microsoft.com/office/drawing/2014/main" id="{CC6ABD7D-F108-4734-80E1-7750ABE98AF2}"/>
                </a:ext>
              </a:extLst>
            </p:cNvPr>
            <p:cNvSpPr/>
            <p:nvPr/>
          </p:nvSpPr>
          <p:spPr>
            <a:xfrm>
              <a:off x="9374592" y="3612055"/>
              <a:ext cx="2232822" cy="885722"/>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900"/>
            </a:p>
          </p:txBody>
        </p:sp>
        <p:sp>
          <p:nvSpPr>
            <p:cNvPr id="70" name="TextBox 69">
              <a:extLst>
                <a:ext uri="{FF2B5EF4-FFF2-40B4-BE49-F238E27FC236}">
                  <a16:creationId xmlns:a16="http://schemas.microsoft.com/office/drawing/2014/main" id="{10D8E197-FE6E-4B47-B8B2-14C2346D59F7}"/>
                </a:ext>
              </a:extLst>
            </p:cNvPr>
            <p:cNvSpPr txBox="1"/>
            <p:nvPr/>
          </p:nvSpPr>
          <p:spPr>
            <a:xfrm>
              <a:off x="9389126" y="3664704"/>
              <a:ext cx="2253783" cy="794833"/>
            </a:xfrm>
            <a:prstGeom prst="rect">
              <a:avLst/>
            </a:prstGeom>
            <a:noFill/>
          </p:spPr>
          <p:txBody>
            <a:bodyPr wrap="square">
              <a:spAutoFit/>
            </a:bodyPr>
            <a:lstStyle/>
            <a:p>
              <a:pPr>
                <a:lnSpc>
                  <a:spcPts val="1400"/>
                </a:lnSpc>
              </a:pPr>
              <a:r>
                <a:rPr lang="en-US" sz="1100">
                  <a:solidFill>
                    <a:srgbClr val="002D6C"/>
                  </a:solidFill>
                  <a:latin typeface="Verdana" panose="020B0604030504040204" pitchFamily="34" charset="0"/>
                  <a:ea typeface="Verdana" panose="020B0604030504040204" pitchFamily="34" charset="0"/>
                </a:rPr>
                <a:t>n = variable position number</a:t>
              </a:r>
            </a:p>
            <a:p>
              <a:pPr>
                <a:lnSpc>
                  <a:spcPts val="1400"/>
                </a:lnSpc>
              </a:pPr>
              <a:r>
                <a:rPr lang="en-US" sz="1100">
                  <a:solidFill>
                    <a:srgbClr val="002D6C"/>
                  </a:solidFill>
                  <a:latin typeface="Verdana" panose="020B0604030504040204" pitchFamily="34" charset="0"/>
                  <a:ea typeface="Verdana" panose="020B0604030504040204" pitchFamily="34" charset="0"/>
                </a:rPr>
                <a:t>&lt;&lt;&lt; variable start position</a:t>
              </a:r>
            </a:p>
            <a:p>
              <a:pPr>
                <a:lnSpc>
                  <a:spcPts val="1400"/>
                </a:lnSpc>
              </a:pPr>
              <a:r>
                <a:rPr lang="en-US" sz="1100">
                  <a:solidFill>
                    <a:srgbClr val="002D6C"/>
                  </a:solidFill>
                  <a:latin typeface="Verdana" panose="020B0604030504040204" pitchFamily="34" charset="0"/>
                  <a:ea typeface="Verdana" panose="020B0604030504040204" pitchFamily="34" charset="0"/>
                </a:rPr>
                <a:t>&gt;&gt;&gt; variable length</a:t>
              </a:r>
            </a:p>
            <a:p>
              <a:pPr>
                <a:lnSpc>
                  <a:spcPts val="1400"/>
                </a:lnSpc>
              </a:pPr>
              <a:r>
                <a:rPr lang="en-US" sz="1100">
                  <a:solidFill>
                    <a:srgbClr val="002D6C"/>
                  </a:solidFill>
                  <a:latin typeface="Verdana" panose="020B0604030504040204" pitchFamily="34" charset="0"/>
                  <a:ea typeface="Verdana" panose="020B0604030504040204" pitchFamily="34" charset="0"/>
                </a:rPr>
                <a:t>&lt;= less than or equal</a:t>
              </a:r>
            </a:p>
          </p:txBody>
        </p:sp>
      </p:grpSp>
      <p:sp>
        <p:nvSpPr>
          <p:cNvPr id="71" name="Arrow: Right 70">
            <a:extLst>
              <a:ext uri="{FF2B5EF4-FFF2-40B4-BE49-F238E27FC236}">
                <a16:creationId xmlns:a16="http://schemas.microsoft.com/office/drawing/2014/main" id="{72BD4542-3052-418A-AAA5-0094CC85FBF1}"/>
              </a:ext>
            </a:extLst>
          </p:cNvPr>
          <p:cNvSpPr/>
          <p:nvPr/>
        </p:nvSpPr>
        <p:spPr>
          <a:xfrm>
            <a:off x="9017109" y="3619233"/>
            <a:ext cx="700537" cy="383927"/>
          </a:xfrm>
          <a:prstGeom prst="rightArrow">
            <a:avLst/>
          </a:prstGeom>
          <a:solidFill>
            <a:srgbClr val="002D6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2" name="Graphic 71">
            <a:hlinkClick r:id="rId7" action="ppaction://hlinksldjump"/>
            <a:extLst>
              <a:ext uri="{FF2B5EF4-FFF2-40B4-BE49-F238E27FC236}">
                <a16:creationId xmlns:a16="http://schemas.microsoft.com/office/drawing/2014/main" id="{C4DFD0BA-42D7-4FF6-9115-07F86789CA7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633621" y="5788780"/>
            <a:ext cx="217929" cy="217929"/>
          </a:xfrm>
          <a:prstGeom prst="rect">
            <a:avLst/>
          </a:prstGeom>
        </p:spPr>
      </p:pic>
    </p:spTree>
    <p:extLst>
      <p:ext uri="{BB962C8B-B14F-4D97-AF65-F5344CB8AC3E}">
        <p14:creationId xmlns:p14="http://schemas.microsoft.com/office/powerpoint/2010/main" val="3544748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00CA479-5309-A281-922B-AF2FA9B57808}"/>
              </a:ext>
            </a:extLst>
          </p:cNvPr>
          <p:cNvSpPr/>
          <p:nvPr/>
        </p:nvSpPr>
        <p:spPr>
          <a:xfrm>
            <a:off x="0" y="-1"/>
            <a:ext cx="12192000" cy="6297465"/>
          </a:xfrm>
          <a:prstGeom prst="rect">
            <a:avLst/>
          </a:prstGeom>
          <a:solidFill>
            <a:srgbClr val="F055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grpSp>
        <p:nvGrpSpPr>
          <p:cNvPr id="13" name="Group 12">
            <a:extLst>
              <a:ext uri="{FF2B5EF4-FFF2-40B4-BE49-F238E27FC236}">
                <a16:creationId xmlns:a16="http://schemas.microsoft.com/office/drawing/2014/main" id="{294D1B58-27A3-7EB7-B98F-3D42AEF940FE}"/>
              </a:ext>
            </a:extLst>
          </p:cNvPr>
          <p:cNvGrpSpPr/>
          <p:nvPr/>
        </p:nvGrpSpPr>
        <p:grpSpPr>
          <a:xfrm>
            <a:off x="1811402" y="2271334"/>
            <a:ext cx="1912033" cy="1912033"/>
            <a:chOff x="1284851" y="1316119"/>
            <a:chExt cx="637588" cy="637588"/>
          </a:xfrm>
        </p:grpSpPr>
        <p:pic>
          <p:nvPicPr>
            <p:cNvPr id="6" name="Picture 5">
              <a:hlinkClick r:id="" action="ppaction://noaction"/>
              <a:extLst>
                <a:ext uri="{FF2B5EF4-FFF2-40B4-BE49-F238E27FC236}">
                  <a16:creationId xmlns:a16="http://schemas.microsoft.com/office/drawing/2014/main" id="{48131AD1-1B03-8FB4-A798-E44367062B0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453137" y="1399296"/>
              <a:ext cx="301015" cy="471233"/>
            </a:xfrm>
            <a:prstGeom prst="rect">
              <a:avLst/>
            </a:prstGeom>
          </p:spPr>
        </p:pic>
        <p:sp>
          <p:nvSpPr>
            <p:cNvPr id="8" name="Oval 7">
              <a:extLst>
                <a:ext uri="{FF2B5EF4-FFF2-40B4-BE49-F238E27FC236}">
                  <a16:creationId xmlns:a16="http://schemas.microsoft.com/office/drawing/2014/main" id="{15A3B99B-167D-F317-0D31-1E40C1C39D15}"/>
                </a:ext>
              </a:extLst>
            </p:cNvPr>
            <p:cNvSpPr/>
            <p:nvPr/>
          </p:nvSpPr>
          <p:spPr>
            <a:xfrm>
              <a:off x="1284851" y="1316119"/>
              <a:ext cx="637588" cy="6375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IN" sz="2400">
                <a:solidFill>
                  <a:prstClr val="white"/>
                </a:solidFill>
                <a:latin typeface="Calibri" panose="020F0502020204030204"/>
              </a:endParaRPr>
            </a:p>
          </p:txBody>
        </p:sp>
      </p:grpSp>
      <p:sp>
        <p:nvSpPr>
          <p:cNvPr id="36" name="TextBox 35">
            <a:extLst>
              <a:ext uri="{FF2B5EF4-FFF2-40B4-BE49-F238E27FC236}">
                <a16:creationId xmlns:a16="http://schemas.microsoft.com/office/drawing/2014/main" id="{6A9D1544-6FC1-41BF-B66C-7EACBCC3BF30}"/>
              </a:ext>
            </a:extLst>
          </p:cNvPr>
          <p:cNvSpPr txBox="1"/>
          <p:nvPr/>
        </p:nvSpPr>
        <p:spPr>
          <a:xfrm>
            <a:off x="3723431" y="2591142"/>
            <a:ext cx="8274083" cy="1559338"/>
          </a:xfrm>
          <a:prstGeom prst="rect">
            <a:avLst/>
          </a:prstGeom>
          <a:noFill/>
        </p:spPr>
        <p:txBody>
          <a:bodyPr wrap="square" lIns="121920" tIns="60960" rIns="121920" bIns="60960" anchor="t">
            <a:spAutoFit/>
          </a:bodyPr>
          <a:lstStyle/>
          <a:p>
            <a:pPr defTabSz="609585">
              <a:defRPr/>
            </a:pPr>
            <a:r>
              <a:rPr lang="en-GB" sz="4000">
                <a:solidFill>
                  <a:prstClr val="white"/>
                </a:solidFill>
                <a:latin typeface="Verdana"/>
                <a:ea typeface="Verdana"/>
              </a:rPr>
              <a:t>Group of Related Trade Items-</a:t>
            </a:r>
          </a:p>
          <a:p>
            <a:pPr defTabSz="609585">
              <a:defRPr/>
            </a:pPr>
            <a:r>
              <a:rPr lang="en-GB" sz="5333" b="1">
                <a:solidFill>
                  <a:prstClr val="white"/>
                </a:solidFill>
                <a:latin typeface="Verdana"/>
                <a:ea typeface="Verdana"/>
              </a:rPr>
              <a:t>Introduction</a:t>
            </a:r>
          </a:p>
        </p:txBody>
      </p:sp>
      <p:sp>
        <p:nvSpPr>
          <p:cNvPr id="37" name="Rectangle 36">
            <a:extLst>
              <a:ext uri="{FF2B5EF4-FFF2-40B4-BE49-F238E27FC236}">
                <a16:creationId xmlns:a16="http://schemas.microsoft.com/office/drawing/2014/main" id="{1D1651AB-B18E-487F-944D-2215EB4D2CB0}"/>
              </a:ext>
            </a:extLst>
          </p:cNvPr>
          <p:cNvSpPr/>
          <p:nvPr/>
        </p:nvSpPr>
        <p:spPr>
          <a:xfrm flipV="1">
            <a:off x="2829146" y="3309805"/>
            <a:ext cx="9362854"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r>
              <a:rPr lang="en-US" sz="2400">
                <a:solidFill>
                  <a:prstClr val="white"/>
                </a:solidFill>
                <a:latin typeface="Calibri" panose="020F0502020204030204"/>
              </a:rPr>
              <a:t> </a:t>
            </a:r>
          </a:p>
        </p:txBody>
      </p:sp>
      <p:grpSp>
        <p:nvGrpSpPr>
          <p:cNvPr id="4" name="Group 3">
            <a:extLst>
              <a:ext uri="{FF2B5EF4-FFF2-40B4-BE49-F238E27FC236}">
                <a16:creationId xmlns:a16="http://schemas.microsoft.com/office/drawing/2014/main" id="{6FEBCE31-5BEB-471E-853F-9EC06E6C6305}"/>
              </a:ext>
            </a:extLst>
          </p:cNvPr>
          <p:cNvGrpSpPr/>
          <p:nvPr/>
        </p:nvGrpSpPr>
        <p:grpSpPr>
          <a:xfrm>
            <a:off x="1539768" y="2168081"/>
            <a:ext cx="2065678" cy="2118535"/>
            <a:chOff x="1504106" y="1400771"/>
            <a:chExt cx="2065678" cy="2118535"/>
          </a:xfrm>
        </p:grpSpPr>
        <p:pic>
          <p:nvPicPr>
            <p:cNvPr id="3" name="Picture 2" descr="A purple spiral notebook with white stripes&#10;&#10;Description automatically generated">
              <a:extLst>
                <a:ext uri="{FF2B5EF4-FFF2-40B4-BE49-F238E27FC236}">
                  <a16:creationId xmlns:a16="http://schemas.microsoft.com/office/drawing/2014/main" id="{271724E7-D7BD-1D96-5772-1414023FC87C}"/>
                </a:ext>
              </a:extLst>
            </p:cNvPr>
            <p:cNvPicPr>
              <a:picLocks noChangeAspect="1"/>
            </p:cNvPicPr>
            <p:nvPr/>
          </p:nvPicPr>
          <p:blipFill>
            <a:blip r:embed="rId4"/>
            <a:stretch>
              <a:fillRect/>
            </a:stretch>
          </p:blipFill>
          <p:spPr>
            <a:xfrm>
              <a:off x="2515143" y="2312410"/>
              <a:ext cx="1054641" cy="1206896"/>
            </a:xfrm>
            <a:prstGeom prst="rect">
              <a:avLst/>
            </a:prstGeom>
          </p:spPr>
        </p:pic>
        <p:pic>
          <p:nvPicPr>
            <p:cNvPr id="5" name="Picture 4" descr="A blue spiral notebook with white label&#10;&#10;Description automatically generated">
              <a:extLst>
                <a:ext uri="{FF2B5EF4-FFF2-40B4-BE49-F238E27FC236}">
                  <a16:creationId xmlns:a16="http://schemas.microsoft.com/office/drawing/2014/main" id="{B33745E6-1620-C83F-A805-B345740444DB}"/>
                </a:ext>
              </a:extLst>
            </p:cNvPr>
            <p:cNvPicPr>
              <a:picLocks noChangeAspect="1"/>
            </p:cNvPicPr>
            <p:nvPr/>
          </p:nvPicPr>
          <p:blipFill>
            <a:blip r:embed="rId5"/>
            <a:stretch>
              <a:fillRect/>
            </a:stretch>
          </p:blipFill>
          <p:spPr>
            <a:xfrm>
              <a:off x="2033514" y="1400771"/>
              <a:ext cx="1063881" cy="1220784"/>
            </a:xfrm>
            <a:prstGeom prst="rect">
              <a:avLst/>
            </a:prstGeom>
          </p:spPr>
        </p:pic>
        <p:pic>
          <p:nvPicPr>
            <p:cNvPr id="9" name="Picture 8" descr="A green spiral notebook with blue stripes&#10;&#10;Description automatically generated">
              <a:extLst>
                <a:ext uri="{FF2B5EF4-FFF2-40B4-BE49-F238E27FC236}">
                  <a16:creationId xmlns:a16="http://schemas.microsoft.com/office/drawing/2014/main" id="{F183E577-7FF8-0A27-9D97-5F0EAA91EA1E}"/>
                </a:ext>
              </a:extLst>
            </p:cNvPr>
            <p:cNvPicPr>
              <a:picLocks noChangeAspect="1"/>
            </p:cNvPicPr>
            <p:nvPr/>
          </p:nvPicPr>
          <p:blipFill>
            <a:blip r:embed="rId6"/>
            <a:stretch>
              <a:fillRect/>
            </a:stretch>
          </p:blipFill>
          <p:spPr>
            <a:xfrm>
              <a:off x="1504106" y="2166503"/>
              <a:ext cx="1058817" cy="1210801"/>
            </a:xfrm>
            <a:prstGeom prst="rect">
              <a:avLst/>
            </a:prstGeom>
          </p:spPr>
        </p:pic>
      </p:grpSp>
      <p:sp>
        <p:nvSpPr>
          <p:cNvPr id="42" name="Rectangle 41">
            <a:extLst>
              <a:ext uri="{FF2B5EF4-FFF2-40B4-BE49-F238E27FC236}">
                <a16:creationId xmlns:a16="http://schemas.microsoft.com/office/drawing/2014/main" id="{FE2B04B2-8C58-4421-B9A7-7B25290F637F}"/>
              </a:ext>
            </a:extLst>
          </p:cNvPr>
          <p:cNvSpPr/>
          <p:nvPr/>
        </p:nvSpPr>
        <p:spPr>
          <a:xfrm flipV="1">
            <a:off x="0" y="6160978"/>
            <a:ext cx="12192000" cy="7027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43" name="Graphic 42">
            <a:extLst>
              <a:ext uri="{FF2B5EF4-FFF2-40B4-BE49-F238E27FC236}">
                <a16:creationId xmlns:a16="http://schemas.microsoft.com/office/drawing/2014/main" id="{5A757DBF-CCC9-4F8B-BA71-251DBDE118C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58097" y="6258528"/>
            <a:ext cx="541097" cy="441421"/>
          </a:xfrm>
          <a:prstGeom prst="rect">
            <a:avLst/>
          </a:prstGeom>
        </p:spPr>
      </p:pic>
      <p:sp>
        <p:nvSpPr>
          <p:cNvPr id="44" name="Footer Placeholder 18">
            <a:extLst>
              <a:ext uri="{FF2B5EF4-FFF2-40B4-BE49-F238E27FC236}">
                <a16:creationId xmlns:a16="http://schemas.microsoft.com/office/drawing/2014/main" id="{2040CE8E-B9F9-4758-BCBE-3BCBC1030991}"/>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45" name="Slide Number Placeholder 19">
            <a:extLst>
              <a:ext uri="{FF2B5EF4-FFF2-40B4-BE49-F238E27FC236}">
                <a16:creationId xmlns:a16="http://schemas.microsoft.com/office/drawing/2014/main" id="{5E12CF64-7565-4557-8936-D34A115E7287}"/>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2</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46" name="Footer Placeholder 18">
            <a:extLst>
              <a:ext uri="{FF2B5EF4-FFF2-40B4-BE49-F238E27FC236}">
                <a16:creationId xmlns:a16="http://schemas.microsoft.com/office/drawing/2014/main" id="{1B0F3F15-2465-4E8F-8435-F0610342132F}"/>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47" name="Footer Placeholder 18">
            <a:extLst>
              <a:ext uri="{FF2B5EF4-FFF2-40B4-BE49-F238E27FC236}">
                <a16:creationId xmlns:a16="http://schemas.microsoft.com/office/drawing/2014/main" id="{8120FFED-1D8A-4D3B-AA00-40EABB898A5E}"/>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spTree>
    <p:extLst>
      <p:ext uri="{BB962C8B-B14F-4D97-AF65-F5344CB8AC3E}">
        <p14:creationId xmlns:p14="http://schemas.microsoft.com/office/powerpoint/2010/main" val="3769317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39BCCD0-A81F-D5FC-3034-294680B30BDE}"/>
              </a:ext>
            </a:extLst>
          </p:cNvPr>
          <p:cNvSpPr/>
          <p:nvPr/>
        </p:nvSpPr>
        <p:spPr>
          <a:xfrm>
            <a:off x="0" y="-1"/>
            <a:ext cx="12192000" cy="6297465"/>
          </a:xfrm>
          <a:prstGeom prst="rect">
            <a:avLst/>
          </a:prstGeom>
          <a:solidFill>
            <a:srgbClr val="F055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sp>
        <p:nvSpPr>
          <p:cNvPr id="18" name="Rectangle 17">
            <a:extLst>
              <a:ext uri="{FF2B5EF4-FFF2-40B4-BE49-F238E27FC236}">
                <a16:creationId xmlns:a16="http://schemas.microsoft.com/office/drawing/2014/main" id="{8DD5EA94-415A-4047-AC75-89D755ACBA2F}"/>
              </a:ext>
            </a:extLst>
          </p:cNvPr>
          <p:cNvSpPr/>
          <p:nvPr/>
        </p:nvSpPr>
        <p:spPr>
          <a:xfrm>
            <a:off x="226786" y="1059064"/>
            <a:ext cx="11750540" cy="5146500"/>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09585">
              <a:defRPr/>
            </a:pPr>
            <a:r>
              <a:rPr lang="en-US" sz="2400">
                <a:solidFill>
                  <a:prstClr val="white"/>
                </a:solidFill>
                <a:latin typeface="Segoe UI" panose="020B0502040204020203" pitchFamily="34" charset="0"/>
              </a:rPr>
              <a:t>The brand owner provides the GTIN to the contracted party to assign to the physical bundle since it is creating the bundle on behalf of the brand owner.</a:t>
            </a:r>
            <a:endParaRPr lang="en-US" sz="2400">
              <a:solidFill>
                <a:prstClr val="white"/>
              </a:solidFill>
              <a:latin typeface="Arial" panose="020B0604020202020204" pitchFamily="34" charset="0"/>
            </a:endParaRPr>
          </a:p>
        </p:txBody>
      </p:sp>
      <p:grpSp>
        <p:nvGrpSpPr>
          <p:cNvPr id="26" name="Group 25">
            <a:extLst>
              <a:ext uri="{FF2B5EF4-FFF2-40B4-BE49-F238E27FC236}">
                <a16:creationId xmlns:a16="http://schemas.microsoft.com/office/drawing/2014/main" id="{EA856425-0EBC-4207-806A-B72776D3975D}"/>
              </a:ext>
            </a:extLst>
          </p:cNvPr>
          <p:cNvGrpSpPr/>
          <p:nvPr/>
        </p:nvGrpSpPr>
        <p:grpSpPr>
          <a:xfrm>
            <a:off x="11536771" y="97179"/>
            <a:ext cx="567495" cy="567495"/>
            <a:chOff x="8219656" y="21146"/>
            <a:chExt cx="794228" cy="794228"/>
          </a:xfrm>
        </p:grpSpPr>
        <p:sp>
          <p:nvSpPr>
            <p:cNvPr id="27" name="Oval 26">
              <a:extLst>
                <a:ext uri="{FF2B5EF4-FFF2-40B4-BE49-F238E27FC236}">
                  <a16:creationId xmlns:a16="http://schemas.microsoft.com/office/drawing/2014/main" id="{F148F79E-4A9D-4FE6-BBBF-000B30819FEE}"/>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IN" sz="2400">
                <a:solidFill>
                  <a:prstClr val="white"/>
                </a:solidFill>
                <a:latin typeface="Calibri" panose="020F0502020204030204"/>
              </a:endParaRPr>
            </a:p>
          </p:txBody>
        </p:sp>
        <p:sp>
          <p:nvSpPr>
            <p:cNvPr id="30" name="Rectangle 29">
              <a:extLst>
                <a:ext uri="{FF2B5EF4-FFF2-40B4-BE49-F238E27FC236}">
                  <a16:creationId xmlns:a16="http://schemas.microsoft.com/office/drawing/2014/main" id="{1A117346-1229-462A-A4D8-6A0490F53FFA}"/>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a:defRPr/>
              </a:pPr>
              <a:endParaRPr lang="en-GB" sz="2400">
                <a:solidFill>
                  <a:prstClr val="white"/>
                </a:solidFill>
                <a:latin typeface="Calibri" panose="020F0502020204030204"/>
              </a:endParaRPr>
            </a:p>
          </p:txBody>
        </p:sp>
      </p:grpSp>
      <p:graphicFrame>
        <p:nvGraphicFramePr>
          <p:cNvPr id="5" name="Table 8">
            <a:extLst>
              <a:ext uri="{FF2B5EF4-FFF2-40B4-BE49-F238E27FC236}">
                <a16:creationId xmlns:a16="http://schemas.microsoft.com/office/drawing/2014/main" id="{981D8C23-8115-95D1-58A2-0D18E64AA0FE}"/>
              </a:ext>
            </a:extLst>
          </p:cNvPr>
          <p:cNvGraphicFramePr>
            <a:graphicFrameLocks noGrp="1"/>
          </p:cNvGraphicFramePr>
          <p:nvPr>
            <p:extLst>
              <p:ext uri="{D42A27DB-BD31-4B8C-83A1-F6EECF244321}">
                <p14:modId xmlns:p14="http://schemas.microsoft.com/office/powerpoint/2010/main" val="3323475044"/>
              </p:ext>
            </p:extLst>
          </p:nvPr>
        </p:nvGraphicFramePr>
        <p:xfrm>
          <a:off x="3473786" y="1433335"/>
          <a:ext cx="8290963" cy="3981175"/>
        </p:xfrm>
        <a:graphic>
          <a:graphicData uri="http://schemas.openxmlformats.org/drawingml/2006/table">
            <a:tbl>
              <a:tblPr firstRow="1" bandRow="1">
                <a:tableStyleId>{5C22544A-7EE6-4342-B048-85BDC9FD1C3A}</a:tableStyleId>
              </a:tblPr>
              <a:tblGrid>
                <a:gridCol w="841151">
                  <a:extLst>
                    <a:ext uri="{9D8B030D-6E8A-4147-A177-3AD203B41FA5}">
                      <a16:colId xmlns:a16="http://schemas.microsoft.com/office/drawing/2014/main" val="3780832956"/>
                    </a:ext>
                  </a:extLst>
                </a:gridCol>
                <a:gridCol w="1475966">
                  <a:extLst>
                    <a:ext uri="{9D8B030D-6E8A-4147-A177-3AD203B41FA5}">
                      <a16:colId xmlns:a16="http://schemas.microsoft.com/office/drawing/2014/main" val="3815857359"/>
                    </a:ext>
                  </a:extLst>
                </a:gridCol>
                <a:gridCol w="1035199">
                  <a:extLst>
                    <a:ext uri="{9D8B030D-6E8A-4147-A177-3AD203B41FA5}">
                      <a16:colId xmlns:a16="http://schemas.microsoft.com/office/drawing/2014/main" val="3677191441"/>
                    </a:ext>
                  </a:extLst>
                </a:gridCol>
                <a:gridCol w="1690577">
                  <a:extLst>
                    <a:ext uri="{9D8B030D-6E8A-4147-A177-3AD203B41FA5}">
                      <a16:colId xmlns:a16="http://schemas.microsoft.com/office/drawing/2014/main" val="1400545237"/>
                    </a:ext>
                  </a:extLst>
                </a:gridCol>
                <a:gridCol w="3248070">
                  <a:extLst>
                    <a:ext uri="{9D8B030D-6E8A-4147-A177-3AD203B41FA5}">
                      <a16:colId xmlns:a16="http://schemas.microsoft.com/office/drawing/2014/main" val="1773481245"/>
                    </a:ext>
                  </a:extLst>
                </a:gridCol>
              </a:tblGrid>
              <a:tr h="880887">
                <a:tc>
                  <a:txBody>
                    <a:bodyPr/>
                    <a:lstStyle/>
                    <a:p>
                      <a:r>
                        <a:rPr lang="en-US" sz="1500">
                          <a:latin typeface="Verdana" panose="020B0604030504040204" pitchFamily="34" charset="0"/>
                          <a:ea typeface="Verdana" panose="020B0604030504040204" pitchFamily="34" charset="0"/>
                        </a:rPr>
                        <a:t>Size</a:t>
                      </a:r>
                    </a:p>
                  </a:txBody>
                  <a:tcPr anchor="ctr">
                    <a:solidFill>
                      <a:srgbClr val="002D6C"/>
                    </a:solidFill>
                  </a:tcPr>
                </a:tc>
                <a:tc>
                  <a:txBody>
                    <a:bodyPr/>
                    <a:lstStyle/>
                    <a:p>
                      <a:r>
                        <a:rPr lang="en-US" sz="1500">
                          <a:latin typeface="Verdana" panose="020B0604030504040204" pitchFamily="34" charset="0"/>
                          <a:ea typeface="Verdana" panose="020B0604030504040204" pitchFamily="34" charset="0"/>
                        </a:rPr>
                        <a:t>GTIN</a:t>
                      </a:r>
                    </a:p>
                  </a:txBody>
                  <a:tcPr anchor="ctr">
                    <a:solidFill>
                      <a:srgbClr val="002D6C"/>
                    </a:solidFill>
                  </a:tcPr>
                </a:tc>
                <a:tc>
                  <a:txBody>
                    <a:bodyPr/>
                    <a:lstStyle/>
                    <a:p>
                      <a:r>
                        <a:rPr lang="en-US" sz="1500">
                          <a:latin typeface="Verdana" panose="020B0604030504040204" pitchFamily="34" charset="0"/>
                          <a:ea typeface="Verdana" panose="020B0604030504040204" pitchFamily="34" charset="0"/>
                        </a:rPr>
                        <a:t>Color</a:t>
                      </a:r>
                    </a:p>
                  </a:txBody>
                  <a:tcPr anchor="ctr">
                    <a:solidFill>
                      <a:srgbClr val="002D6C"/>
                    </a:solidFill>
                  </a:tcPr>
                </a:tc>
                <a:tc>
                  <a:txBody>
                    <a:bodyPr/>
                    <a:lstStyle/>
                    <a:p>
                      <a:r>
                        <a:rPr lang="en-US" sz="1500">
                          <a:latin typeface="Verdana" panose="020B0604030504040204" pitchFamily="34" charset="0"/>
                          <a:ea typeface="Verdana" panose="020B0604030504040204" pitchFamily="34" charset="0"/>
                        </a:rPr>
                        <a:t>Style #</a:t>
                      </a:r>
                    </a:p>
                    <a:p>
                      <a:r>
                        <a:rPr lang="en-US" sz="1500">
                          <a:latin typeface="Verdana" panose="020B0604030504040204" pitchFamily="34" charset="0"/>
                          <a:ea typeface="Verdana" panose="020B0604030504040204" pitchFamily="34" charset="0"/>
                        </a:rPr>
                        <a:t>(Proprietary)</a:t>
                      </a:r>
                    </a:p>
                  </a:txBody>
                  <a:tcPr anchor="ctr">
                    <a:solidFill>
                      <a:srgbClr val="002D6C"/>
                    </a:solidFill>
                  </a:tcPr>
                </a:tc>
                <a:tc>
                  <a:txBody>
                    <a:bodyPr/>
                    <a:lstStyle/>
                    <a:p>
                      <a:pPr algn="ctr"/>
                      <a:r>
                        <a:rPr lang="en-US" sz="1500" dirty="0">
                          <a:latin typeface="Verdana" panose="020B0604030504040204" pitchFamily="34" charset="0"/>
                          <a:ea typeface="Verdana" panose="020B0604030504040204" pitchFamily="34" charset="0"/>
                        </a:rPr>
                        <a:t>GMN (Global Model #)</a:t>
                      </a:r>
                    </a:p>
                    <a:p>
                      <a:pPr algn="ctr"/>
                      <a:r>
                        <a:rPr lang="en-US" sz="1500" dirty="0">
                          <a:solidFill>
                            <a:srgbClr val="FBB034"/>
                          </a:solidFill>
                          <a:latin typeface="Verdana" panose="020B0604030504040204" pitchFamily="34" charset="0"/>
                          <a:ea typeface="Verdana" panose="020B0604030504040204" pitchFamily="34" charset="0"/>
                        </a:rPr>
                        <a:t>(Recommended global standards based approach)</a:t>
                      </a:r>
                    </a:p>
                  </a:txBody>
                  <a:tcPr anchor="ctr">
                    <a:solidFill>
                      <a:srgbClr val="002D6C"/>
                    </a:solidFill>
                  </a:tcPr>
                </a:tc>
                <a:extLst>
                  <a:ext uri="{0D108BD9-81ED-4DB2-BD59-A6C34878D82A}">
                    <a16:rowId xmlns:a16="http://schemas.microsoft.com/office/drawing/2014/main" val="3521889243"/>
                  </a:ext>
                </a:extLst>
              </a:tr>
              <a:tr h="409817">
                <a:tc>
                  <a:txBody>
                    <a:bodyPr/>
                    <a:lstStyle/>
                    <a:p>
                      <a:r>
                        <a:rPr lang="en-US" sz="1500" dirty="0">
                          <a:latin typeface="Verdana" panose="020B0604030504040204" pitchFamily="34" charset="0"/>
                          <a:ea typeface="Verdana" panose="020B0604030504040204" pitchFamily="34" charset="0"/>
                        </a:rPr>
                        <a:t>XS</a:t>
                      </a:r>
                    </a:p>
                  </a:txBody>
                  <a:tcPr anchor="ctr">
                    <a:solidFill>
                      <a:srgbClr val="002D6C">
                        <a:alpha val="20000"/>
                      </a:srgbClr>
                    </a:solidFill>
                  </a:tcPr>
                </a:tc>
                <a:tc>
                  <a:txBody>
                    <a:bodyPr/>
                    <a:lstStyle/>
                    <a:p>
                      <a:r>
                        <a:rPr lang="en-US" sz="1500" dirty="0">
                          <a:latin typeface="Verdana" panose="020B0604030504040204" pitchFamily="34" charset="0"/>
                          <a:ea typeface="Verdana" panose="020B0604030504040204" pitchFamily="34" charset="0"/>
                        </a:rPr>
                        <a:t>GTIN A</a:t>
                      </a:r>
                    </a:p>
                  </a:txBody>
                  <a:tcPr anchor="ctr">
                    <a:solidFill>
                      <a:srgbClr val="002D6C">
                        <a:alpha val="20000"/>
                      </a:srgbClr>
                    </a:solidFill>
                  </a:tcPr>
                </a:tc>
                <a:tc>
                  <a:txBody>
                    <a:bodyPr/>
                    <a:lstStyle/>
                    <a:p>
                      <a:r>
                        <a:rPr lang="en-US" sz="1500">
                          <a:latin typeface="Verdana" panose="020B0604030504040204" pitchFamily="34" charset="0"/>
                          <a:ea typeface="Verdana" panose="020B0604030504040204" pitchFamily="34" charset="0"/>
                        </a:rPr>
                        <a:t>Purple</a:t>
                      </a:r>
                    </a:p>
                  </a:txBody>
                  <a:tcPr anchor="ctr">
                    <a:solidFill>
                      <a:srgbClr val="002D6C">
                        <a:alpha val="20000"/>
                      </a:srgbClr>
                    </a:solidFill>
                  </a:tcPr>
                </a:tc>
                <a:tc rowSpan="8">
                  <a:txBody>
                    <a:bodyPr/>
                    <a:lstStyle/>
                    <a:p>
                      <a:pPr algn="ctr"/>
                      <a:r>
                        <a:rPr lang="en-US" sz="1500" dirty="0">
                          <a:latin typeface="Verdana" panose="020B0604030504040204" pitchFamily="34" charset="0"/>
                          <a:ea typeface="Verdana" panose="020B0604030504040204" pitchFamily="34" charset="0"/>
                        </a:rPr>
                        <a:t>12356</a:t>
                      </a:r>
                    </a:p>
                  </a:txBody>
                  <a:tcPr anchor="ctr">
                    <a:solidFill>
                      <a:srgbClr val="002D6C">
                        <a:alpha val="20000"/>
                      </a:srgbClr>
                    </a:solidFill>
                  </a:tcPr>
                </a:tc>
                <a:tc rowSpan="8">
                  <a:txBody>
                    <a:bodyPr/>
                    <a:lstStyle/>
                    <a:p>
                      <a:pPr marL="0" marR="0" lvl="0" indent="0" algn="ctr" defTabSz="910476" rtl="0" eaLnBrk="1" fontAlgn="auto" latinLnBrk="0" hangingPunct="1">
                        <a:lnSpc>
                          <a:spcPct val="100000"/>
                        </a:lnSpc>
                        <a:spcBef>
                          <a:spcPts val="0"/>
                        </a:spcBef>
                        <a:spcAft>
                          <a:spcPts val="0"/>
                        </a:spcAft>
                        <a:buClrTx/>
                        <a:buSzTx/>
                        <a:buFontTx/>
                        <a:buNone/>
                        <a:tabLst/>
                        <a:defRPr/>
                      </a:pPr>
                      <a:r>
                        <a:rPr lang="en-US" sz="1500" dirty="0">
                          <a:solidFill>
                            <a:srgbClr val="FF0000"/>
                          </a:solidFill>
                          <a:latin typeface="Verdana" panose="020B0604030504040204" pitchFamily="34" charset="0"/>
                          <a:ea typeface="Verdana" panose="020B0604030504040204" pitchFamily="34" charset="0"/>
                        </a:rPr>
                        <a:t>42500003134045RM</a:t>
                      </a:r>
                    </a:p>
                  </a:txBody>
                  <a:tcPr anchor="ctr">
                    <a:solidFill>
                      <a:srgbClr val="002D6C">
                        <a:alpha val="10196"/>
                      </a:srgbClr>
                    </a:solidFill>
                  </a:tcPr>
                </a:tc>
                <a:extLst>
                  <a:ext uri="{0D108BD9-81ED-4DB2-BD59-A6C34878D82A}">
                    <a16:rowId xmlns:a16="http://schemas.microsoft.com/office/drawing/2014/main" val="2627927129"/>
                  </a:ext>
                </a:extLst>
              </a:tr>
              <a:tr h="409817">
                <a:tc>
                  <a:txBody>
                    <a:bodyPr/>
                    <a:lstStyle/>
                    <a:p>
                      <a:r>
                        <a:rPr lang="en-US" sz="1500">
                          <a:latin typeface="Verdana" panose="020B0604030504040204" pitchFamily="34" charset="0"/>
                          <a:ea typeface="Verdana" panose="020B0604030504040204" pitchFamily="34" charset="0"/>
                        </a:rPr>
                        <a:t>XS</a:t>
                      </a:r>
                    </a:p>
                  </a:txBody>
                  <a:tcPr anchor="ctr">
                    <a:solidFill>
                      <a:srgbClr val="002D6C">
                        <a:alpha val="10196"/>
                      </a:srgbClr>
                    </a:solidFill>
                  </a:tcPr>
                </a:tc>
                <a:tc>
                  <a:txBody>
                    <a:bodyPr/>
                    <a:lstStyle/>
                    <a:p>
                      <a:r>
                        <a:rPr lang="en-US" sz="1500">
                          <a:latin typeface="Verdana" panose="020B0604030504040204" pitchFamily="34" charset="0"/>
                          <a:ea typeface="Verdana" panose="020B0604030504040204" pitchFamily="34" charset="0"/>
                        </a:rPr>
                        <a:t>GTIN E</a:t>
                      </a:r>
                    </a:p>
                  </a:txBody>
                  <a:tcPr anchor="ctr">
                    <a:solidFill>
                      <a:srgbClr val="002D6C">
                        <a:alpha val="10196"/>
                      </a:srgbClr>
                    </a:solidFill>
                  </a:tcPr>
                </a:tc>
                <a:tc>
                  <a:txBody>
                    <a:bodyPr/>
                    <a:lstStyle/>
                    <a:p>
                      <a:r>
                        <a:rPr lang="en-US" sz="1500" dirty="0">
                          <a:latin typeface="Verdana" panose="020B0604030504040204" pitchFamily="34" charset="0"/>
                          <a:ea typeface="Verdana" panose="020B0604030504040204" pitchFamily="34" charset="0"/>
                        </a:rPr>
                        <a:t>Blue</a:t>
                      </a:r>
                    </a:p>
                  </a:txBody>
                  <a:tcPr anchor="ctr">
                    <a:solidFill>
                      <a:srgbClr val="002D6C">
                        <a:alpha val="10196"/>
                      </a:srgbClr>
                    </a:solidFill>
                  </a:tcPr>
                </a:tc>
                <a:tc vMerge="1">
                  <a:txBody>
                    <a:bodyPr/>
                    <a:lstStyle/>
                    <a:p>
                      <a:r>
                        <a:rPr lang="en-US"/>
                        <a:t>12356</a:t>
                      </a:r>
                    </a:p>
                  </a:txBody>
                  <a:tcPr/>
                </a:tc>
                <a:tc vMerge="1">
                  <a:txBody>
                    <a:bodyPr/>
                    <a:lstStyle/>
                    <a:p>
                      <a:pPr marL="0" marR="0" lvl="0" indent="0" algn="l" defTabSz="910476" rtl="0" eaLnBrk="1" fontAlgn="auto" latinLnBrk="0" hangingPunct="1">
                        <a:lnSpc>
                          <a:spcPct val="100000"/>
                        </a:lnSpc>
                        <a:spcBef>
                          <a:spcPts val="0"/>
                        </a:spcBef>
                        <a:spcAft>
                          <a:spcPts val="0"/>
                        </a:spcAft>
                        <a:buClrTx/>
                        <a:buSzTx/>
                        <a:buFontTx/>
                        <a:buNone/>
                        <a:tabLst/>
                        <a:defRPr/>
                      </a:pPr>
                      <a:endParaRPr lang="en-US">
                        <a:solidFill>
                          <a:srgbClr val="FF0000"/>
                        </a:solidFill>
                      </a:endParaRPr>
                    </a:p>
                  </a:txBody>
                  <a:tcPr/>
                </a:tc>
                <a:extLst>
                  <a:ext uri="{0D108BD9-81ED-4DB2-BD59-A6C34878D82A}">
                    <a16:rowId xmlns:a16="http://schemas.microsoft.com/office/drawing/2014/main" val="3887191486"/>
                  </a:ext>
                </a:extLst>
              </a:tr>
              <a:tr h="380144">
                <a:tc>
                  <a:txBody>
                    <a:bodyPr/>
                    <a:lstStyle/>
                    <a:p>
                      <a:r>
                        <a:rPr lang="en-US" sz="1500">
                          <a:latin typeface="Verdana" panose="020B0604030504040204" pitchFamily="34" charset="0"/>
                          <a:ea typeface="Verdana" panose="020B0604030504040204" pitchFamily="34" charset="0"/>
                        </a:rPr>
                        <a:t>S</a:t>
                      </a:r>
                    </a:p>
                  </a:txBody>
                  <a:tcPr anchor="ctr">
                    <a:solidFill>
                      <a:srgbClr val="002D6C">
                        <a:alpha val="20000"/>
                      </a:srgbClr>
                    </a:solidFill>
                  </a:tcPr>
                </a:tc>
                <a:tc>
                  <a:txBody>
                    <a:bodyPr/>
                    <a:lstStyle/>
                    <a:p>
                      <a:r>
                        <a:rPr lang="en-US" sz="1500">
                          <a:latin typeface="Verdana" panose="020B0604030504040204" pitchFamily="34" charset="0"/>
                          <a:ea typeface="Verdana" panose="020B0604030504040204" pitchFamily="34" charset="0"/>
                        </a:rPr>
                        <a:t>GTIN B</a:t>
                      </a:r>
                    </a:p>
                  </a:txBody>
                  <a:tcPr anchor="ctr">
                    <a:solidFill>
                      <a:srgbClr val="002D6C">
                        <a:alpha val="20000"/>
                      </a:srgbClr>
                    </a:solidFill>
                  </a:tcPr>
                </a:tc>
                <a:tc>
                  <a:txBody>
                    <a:bodyPr/>
                    <a:lstStyle/>
                    <a:p>
                      <a:r>
                        <a:rPr lang="en-US" sz="1500" dirty="0">
                          <a:latin typeface="Verdana" panose="020B0604030504040204" pitchFamily="34" charset="0"/>
                          <a:ea typeface="Verdana" panose="020B0604030504040204" pitchFamily="34" charset="0"/>
                        </a:rPr>
                        <a:t>Purple</a:t>
                      </a:r>
                    </a:p>
                  </a:txBody>
                  <a:tcPr anchor="ctr">
                    <a:solidFill>
                      <a:srgbClr val="002D6C">
                        <a:alpha val="20000"/>
                      </a:srgbClr>
                    </a:solidFill>
                  </a:tcPr>
                </a:tc>
                <a:tc vMerge="1">
                  <a:txBody>
                    <a:bodyPr/>
                    <a:lstStyle/>
                    <a:p>
                      <a:endParaRPr lang="en-US"/>
                    </a:p>
                  </a:txBody>
                  <a:tcPr/>
                </a:tc>
                <a:tc vMerge="1">
                  <a:txBody>
                    <a:bodyPr/>
                    <a:lstStyle/>
                    <a:p>
                      <a:pPr marL="0" marR="0" lvl="0" indent="0" algn="l" defTabSz="910476" rtl="0" eaLnBrk="1" fontAlgn="auto" latinLnBrk="0" hangingPunct="1">
                        <a:lnSpc>
                          <a:spcPct val="100000"/>
                        </a:lnSpc>
                        <a:spcBef>
                          <a:spcPts val="0"/>
                        </a:spcBef>
                        <a:spcAft>
                          <a:spcPts val="0"/>
                        </a:spcAft>
                        <a:buClrTx/>
                        <a:buSzTx/>
                        <a:buFontTx/>
                        <a:buNone/>
                        <a:tabLst/>
                        <a:defRPr/>
                      </a:pPr>
                      <a:r>
                        <a:rPr lang="en-US">
                          <a:solidFill>
                            <a:srgbClr val="FF0000"/>
                          </a:solidFill>
                        </a:rPr>
                        <a:t>542500003134045RM</a:t>
                      </a:r>
                    </a:p>
                  </a:txBody>
                  <a:tcPr/>
                </a:tc>
                <a:extLst>
                  <a:ext uri="{0D108BD9-81ED-4DB2-BD59-A6C34878D82A}">
                    <a16:rowId xmlns:a16="http://schemas.microsoft.com/office/drawing/2014/main" val="2199826951"/>
                  </a:ext>
                </a:extLst>
              </a:tr>
              <a:tr h="380144">
                <a:tc>
                  <a:txBody>
                    <a:bodyPr/>
                    <a:lstStyle/>
                    <a:p>
                      <a:r>
                        <a:rPr lang="en-US" sz="1500">
                          <a:latin typeface="Verdana" panose="020B0604030504040204" pitchFamily="34" charset="0"/>
                          <a:ea typeface="Verdana" panose="020B0604030504040204" pitchFamily="34" charset="0"/>
                        </a:rPr>
                        <a:t>S</a:t>
                      </a:r>
                    </a:p>
                  </a:txBody>
                  <a:tcPr anchor="ctr">
                    <a:solidFill>
                      <a:srgbClr val="002D6C">
                        <a:alpha val="10196"/>
                      </a:srgbClr>
                    </a:solidFill>
                  </a:tcPr>
                </a:tc>
                <a:tc>
                  <a:txBody>
                    <a:bodyPr/>
                    <a:lstStyle/>
                    <a:p>
                      <a:r>
                        <a:rPr lang="en-US" sz="1500">
                          <a:latin typeface="Verdana" panose="020B0604030504040204" pitchFamily="34" charset="0"/>
                          <a:ea typeface="Verdana" panose="020B0604030504040204" pitchFamily="34" charset="0"/>
                        </a:rPr>
                        <a:t>GTIN F</a:t>
                      </a:r>
                    </a:p>
                  </a:txBody>
                  <a:tcPr anchor="ctr">
                    <a:solidFill>
                      <a:srgbClr val="002D6C">
                        <a:alpha val="10196"/>
                      </a:srgbClr>
                    </a:solidFill>
                  </a:tcPr>
                </a:tc>
                <a:tc>
                  <a:txBody>
                    <a:bodyPr/>
                    <a:lstStyle/>
                    <a:p>
                      <a:r>
                        <a:rPr lang="en-US" sz="1500" dirty="0">
                          <a:latin typeface="Verdana" panose="020B0604030504040204" pitchFamily="34" charset="0"/>
                          <a:ea typeface="Verdana" panose="020B0604030504040204" pitchFamily="34" charset="0"/>
                        </a:rPr>
                        <a:t>Blue</a:t>
                      </a:r>
                    </a:p>
                  </a:txBody>
                  <a:tcPr anchor="ctr">
                    <a:solidFill>
                      <a:srgbClr val="002D6C">
                        <a:alpha val="10196"/>
                      </a:srgbClr>
                    </a:solidFill>
                  </a:tcPr>
                </a:tc>
                <a:tc vMerge="1">
                  <a:txBody>
                    <a:bodyPr/>
                    <a:lstStyle/>
                    <a:p>
                      <a:endParaRPr lang="en-US"/>
                    </a:p>
                  </a:txBody>
                  <a:tcPr/>
                </a:tc>
                <a:tc vMerge="1">
                  <a:txBody>
                    <a:bodyPr/>
                    <a:lstStyle/>
                    <a:p>
                      <a:pPr marL="0" marR="0" lvl="0" indent="0" algn="l" defTabSz="910476" rtl="0" eaLnBrk="1" fontAlgn="auto" latinLnBrk="0" hangingPunct="1">
                        <a:lnSpc>
                          <a:spcPct val="100000"/>
                        </a:lnSpc>
                        <a:spcBef>
                          <a:spcPts val="0"/>
                        </a:spcBef>
                        <a:spcAft>
                          <a:spcPts val="0"/>
                        </a:spcAft>
                        <a:buClrTx/>
                        <a:buSzTx/>
                        <a:buFontTx/>
                        <a:buNone/>
                        <a:tabLst/>
                        <a:defRPr/>
                      </a:pPr>
                      <a:endParaRPr lang="en-US">
                        <a:solidFill>
                          <a:srgbClr val="FF0000"/>
                        </a:solidFill>
                      </a:endParaRPr>
                    </a:p>
                  </a:txBody>
                  <a:tcPr/>
                </a:tc>
                <a:extLst>
                  <a:ext uri="{0D108BD9-81ED-4DB2-BD59-A6C34878D82A}">
                    <a16:rowId xmlns:a16="http://schemas.microsoft.com/office/drawing/2014/main" val="3888994936"/>
                  </a:ext>
                </a:extLst>
              </a:tr>
              <a:tr h="339047">
                <a:tc>
                  <a:txBody>
                    <a:bodyPr/>
                    <a:lstStyle/>
                    <a:p>
                      <a:r>
                        <a:rPr lang="en-US" sz="1500">
                          <a:latin typeface="Verdana" panose="020B0604030504040204" pitchFamily="34" charset="0"/>
                          <a:ea typeface="Verdana" panose="020B0604030504040204" pitchFamily="34" charset="0"/>
                        </a:rPr>
                        <a:t>M</a:t>
                      </a:r>
                    </a:p>
                  </a:txBody>
                  <a:tcPr anchor="ctr">
                    <a:solidFill>
                      <a:srgbClr val="002D6C">
                        <a:alpha val="20000"/>
                      </a:srgbClr>
                    </a:solidFill>
                  </a:tcPr>
                </a:tc>
                <a:tc>
                  <a:txBody>
                    <a:bodyPr/>
                    <a:lstStyle/>
                    <a:p>
                      <a:r>
                        <a:rPr lang="en-US" sz="1500">
                          <a:latin typeface="Verdana" panose="020B0604030504040204" pitchFamily="34" charset="0"/>
                          <a:ea typeface="Verdana" panose="020B0604030504040204" pitchFamily="34" charset="0"/>
                        </a:rPr>
                        <a:t>GTIN C</a:t>
                      </a:r>
                    </a:p>
                  </a:txBody>
                  <a:tcPr anchor="ctr">
                    <a:solidFill>
                      <a:srgbClr val="002D6C">
                        <a:alpha val="20000"/>
                      </a:srgbClr>
                    </a:solidFill>
                  </a:tcPr>
                </a:tc>
                <a:tc>
                  <a:txBody>
                    <a:bodyPr/>
                    <a:lstStyle/>
                    <a:p>
                      <a:r>
                        <a:rPr lang="en-US" sz="1500" dirty="0">
                          <a:latin typeface="Verdana" panose="020B0604030504040204" pitchFamily="34" charset="0"/>
                          <a:ea typeface="Verdana" panose="020B0604030504040204" pitchFamily="34" charset="0"/>
                        </a:rPr>
                        <a:t>Purple</a:t>
                      </a:r>
                    </a:p>
                  </a:txBody>
                  <a:tcPr anchor="ctr">
                    <a:solidFill>
                      <a:srgbClr val="002D6C">
                        <a:alpha val="20000"/>
                      </a:srgbClr>
                    </a:solidFill>
                  </a:tcPr>
                </a:tc>
                <a:tc vMerge="1">
                  <a:txBody>
                    <a:bodyPr/>
                    <a:lstStyle/>
                    <a:p>
                      <a:endParaRPr lang="en-US"/>
                    </a:p>
                  </a:txBody>
                  <a:tcPr/>
                </a:tc>
                <a:tc vMerge="1">
                  <a:txBody>
                    <a:bodyPr/>
                    <a:lstStyle/>
                    <a:p>
                      <a:pPr marL="0" marR="0" lvl="0" indent="0" algn="l" defTabSz="910476" rtl="0" eaLnBrk="1" fontAlgn="auto" latinLnBrk="0" hangingPunct="1">
                        <a:lnSpc>
                          <a:spcPct val="100000"/>
                        </a:lnSpc>
                        <a:spcBef>
                          <a:spcPts val="0"/>
                        </a:spcBef>
                        <a:spcAft>
                          <a:spcPts val="0"/>
                        </a:spcAft>
                        <a:buClrTx/>
                        <a:buSzTx/>
                        <a:buFontTx/>
                        <a:buNone/>
                        <a:tabLst/>
                        <a:defRPr/>
                      </a:pPr>
                      <a:r>
                        <a:rPr lang="en-US">
                          <a:solidFill>
                            <a:srgbClr val="FF0000"/>
                          </a:solidFill>
                        </a:rPr>
                        <a:t>542500003134045RM</a:t>
                      </a:r>
                    </a:p>
                  </a:txBody>
                  <a:tcPr/>
                </a:tc>
                <a:extLst>
                  <a:ext uri="{0D108BD9-81ED-4DB2-BD59-A6C34878D82A}">
                    <a16:rowId xmlns:a16="http://schemas.microsoft.com/office/drawing/2014/main" val="4008154219"/>
                  </a:ext>
                </a:extLst>
              </a:tr>
              <a:tr h="339047">
                <a:tc>
                  <a:txBody>
                    <a:bodyPr/>
                    <a:lstStyle/>
                    <a:p>
                      <a:r>
                        <a:rPr lang="en-US" sz="1500">
                          <a:latin typeface="Verdana" panose="020B0604030504040204" pitchFamily="34" charset="0"/>
                          <a:ea typeface="Verdana" panose="020B0604030504040204" pitchFamily="34" charset="0"/>
                        </a:rPr>
                        <a:t>M</a:t>
                      </a:r>
                    </a:p>
                  </a:txBody>
                  <a:tcPr anchor="ctr">
                    <a:solidFill>
                      <a:srgbClr val="002D6C">
                        <a:alpha val="10196"/>
                      </a:srgbClr>
                    </a:solidFill>
                  </a:tcPr>
                </a:tc>
                <a:tc>
                  <a:txBody>
                    <a:bodyPr/>
                    <a:lstStyle/>
                    <a:p>
                      <a:r>
                        <a:rPr lang="en-US" sz="1500">
                          <a:latin typeface="Verdana" panose="020B0604030504040204" pitchFamily="34" charset="0"/>
                          <a:ea typeface="Verdana" panose="020B0604030504040204" pitchFamily="34" charset="0"/>
                        </a:rPr>
                        <a:t>GTIN G</a:t>
                      </a:r>
                    </a:p>
                  </a:txBody>
                  <a:tcPr anchor="ctr">
                    <a:solidFill>
                      <a:srgbClr val="002D6C">
                        <a:alpha val="10196"/>
                      </a:srgbClr>
                    </a:solidFill>
                  </a:tcPr>
                </a:tc>
                <a:tc>
                  <a:txBody>
                    <a:bodyPr/>
                    <a:lstStyle/>
                    <a:p>
                      <a:r>
                        <a:rPr lang="en-US" sz="1500" dirty="0">
                          <a:latin typeface="Verdana" panose="020B0604030504040204" pitchFamily="34" charset="0"/>
                          <a:ea typeface="Verdana" panose="020B0604030504040204" pitchFamily="34" charset="0"/>
                        </a:rPr>
                        <a:t>Blue</a:t>
                      </a:r>
                    </a:p>
                  </a:txBody>
                  <a:tcPr anchor="ctr">
                    <a:solidFill>
                      <a:srgbClr val="002D6C">
                        <a:alpha val="10196"/>
                      </a:srgbClr>
                    </a:solidFill>
                  </a:tcPr>
                </a:tc>
                <a:tc vMerge="1">
                  <a:txBody>
                    <a:bodyPr/>
                    <a:lstStyle/>
                    <a:p>
                      <a:endParaRPr lang="en-US"/>
                    </a:p>
                  </a:txBody>
                  <a:tcPr/>
                </a:tc>
                <a:tc vMerge="1">
                  <a:txBody>
                    <a:bodyPr/>
                    <a:lstStyle/>
                    <a:p>
                      <a:pPr marL="0" marR="0" lvl="0" indent="0" algn="l" defTabSz="910476" rtl="0" eaLnBrk="1" fontAlgn="auto" latinLnBrk="0" hangingPunct="1">
                        <a:lnSpc>
                          <a:spcPct val="100000"/>
                        </a:lnSpc>
                        <a:spcBef>
                          <a:spcPts val="0"/>
                        </a:spcBef>
                        <a:spcAft>
                          <a:spcPts val="0"/>
                        </a:spcAft>
                        <a:buClrTx/>
                        <a:buSzTx/>
                        <a:buFontTx/>
                        <a:buNone/>
                        <a:tabLst/>
                        <a:defRPr/>
                      </a:pPr>
                      <a:endParaRPr lang="en-US">
                        <a:solidFill>
                          <a:srgbClr val="FF0000"/>
                        </a:solidFill>
                      </a:endParaRPr>
                    </a:p>
                  </a:txBody>
                  <a:tcPr/>
                </a:tc>
                <a:extLst>
                  <a:ext uri="{0D108BD9-81ED-4DB2-BD59-A6C34878D82A}">
                    <a16:rowId xmlns:a16="http://schemas.microsoft.com/office/drawing/2014/main" val="2056083261"/>
                  </a:ext>
                </a:extLst>
              </a:tr>
              <a:tr h="460328">
                <a:tc>
                  <a:txBody>
                    <a:bodyPr/>
                    <a:lstStyle/>
                    <a:p>
                      <a:r>
                        <a:rPr lang="en-US" sz="1500">
                          <a:latin typeface="Verdana" panose="020B0604030504040204" pitchFamily="34" charset="0"/>
                          <a:ea typeface="Verdana" panose="020B0604030504040204" pitchFamily="34" charset="0"/>
                        </a:rPr>
                        <a:t>L</a:t>
                      </a:r>
                    </a:p>
                  </a:txBody>
                  <a:tcPr anchor="ctr">
                    <a:solidFill>
                      <a:srgbClr val="002D6C">
                        <a:alpha val="20000"/>
                      </a:srgbClr>
                    </a:solidFill>
                  </a:tcPr>
                </a:tc>
                <a:tc>
                  <a:txBody>
                    <a:bodyPr/>
                    <a:lstStyle/>
                    <a:p>
                      <a:r>
                        <a:rPr lang="en-US" sz="1500">
                          <a:latin typeface="Verdana" panose="020B0604030504040204" pitchFamily="34" charset="0"/>
                          <a:ea typeface="Verdana" panose="020B0604030504040204" pitchFamily="34" charset="0"/>
                        </a:rPr>
                        <a:t>GTIN D</a:t>
                      </a:r>
                    </a:p>
                  </a:txBody>
                  <a:tcPr anchor="ctr">
                    <a:solidFill>
                      <a:srgbClr val="002D6C">
                        <a:alpha val="20000"/>
                      </a:srgbClr>
                    </a:solidFill>
                  </a:tcPr>
                </a:tc>
                <a:tc>
                  <a:txBody>
                    <a:bodyPr/>
                    <a:lstStyle/>
                    <a:p>
                      <a:r>
                        <a:rPr lang="en-US" sz="1500" dirty="0">
                          <a:latin typeface="Verdana" panose="020B0604030504040204" pitchFamily="34" charset="0"/>
                          <a:ea typeface="Verdana" panose="020B0604030504040204" pitchFamily="34" charset="0"/>
                        </a:rPr>
                        <a:t>Purple</a:t>
                      </a:r>
                    </a:p>
                  </a:txBody>
                  <a:tcPr anchor="ctr">
                    <a:solidFill>
                      <a:srgbClr val="002D6C">
                        <a:alpha val="20000"/>
                      </a:srgbClr>
                    </a:solidFill>
                  </a:tcPr>
                </a:tc>
                <a:tc vMerge="1">
                  <a:txBody>
                    <a:bodyPr/>
                    <a:lstStyle/>
                    <a:p>
                      <a:endParaRPr lang="en-US"/>
                    </a:p>
                  </a:txBody>
                  <a:tcPr/>
                </a:tc>
                <a:tc vMerge="1">
                  <a:txBody>
                    <a:bodyPr/>
                    <a:lstStyle/>
                    <a:p>
                      <a:pPr marL="0" marR="0" lvl="0" indent="0" algn="l" defTabSz="910476" rtl="0" eaLnBrk="1" fontAlgn="auto" latinLnBrk="0" hangingPunct="1">
                        <a:lnSpc>
                          <a:spcPct val="100000"/>
                        </a:lnSpc>
                        <a:spcBef>
                          <a:spcPts val="0"/>
                        </a:spcBef>
                        <a:spcAft>
                          <a:spcPts val="0"/>
                        </a:spcAft>
                        <a:buClrTx/>
                        <a:buSzTx/>
                        <a:buFontTx/>
                        <a:buNone/>
                        <a:tabLst/>
                        <a:defRPr/>
                      </a:pPr>
                      <a:r>
                        <a:rPr lang="en-US">
                          <a:solidFill>
                            <a:srgbClr val="FF0000"/>
                          </a:solidFill>
                        </a:rPr>
                        <a:t>542500003134045RM</a:t>
                      </a:r>
                    </a:p>
                  </a:txBody>
                  <a:tcPr/>
                </a:tc>
                <a:extLst>
                  <a:ext uri="{0D108BD9-81ED-4DB2-BD59-A6C34878D82A}">
                    <a16:rowId xmlns:a16="http://schemas.microsoft.com/office/drawing/2014/main" val="1121758613"/>
                  </a:ext>
                </a:extLst>
              </a:tr>
              <a:tr h="381944">
                <a:tc>
                  <a:txBody>
                    <a:bodyPr/>
                    <a:lstStyle/>
                    <a:p>
                      <a:r>
                        <a:rPr lang="en-US" sz="1500">
                          <a:latin typeface="Verdana" panose="020B0604030504040204" pitchFamily="34" charset="0"/>
                          <a:ea typeface="Verdana" panose="020B0604030504040204" pitchFamily="34" charset="0"/>
                        </a:rPr>
                        <a:t>L</a:t>
                      </a:r>
                    </a:p>
                  </a:txBody>
                  <a:tcPr anchor="ctr">
                    <a:solidFill>
                      <a:srgbClr val="002D6C">
                        <a:alpha val="10196"/>
                      </a:srgbClr>
                    </a:solidFill>
                  </a:tcPr>
                </a:tc>
                <a:tc>
                  <a:txBody>
                    <a:bodyPr/>
                    <a:lstStyle/>
                    <a:p>
                      <a:r>
                        <a:rPr lang="en-US" sz="1500">
                          <a:latin typeface="Verdana" panose="020B0604030504040204" pitchFamily="34" charset="0"/>
                          <a:ea typeface="Verdana" panose="020B0604030504040204" pitchFamily="34" charset="0"/>
                        </a:rPr>
                        <a:t>GTIN H</a:t>
                      </a:r>
                    </a:p>
                  </a:txBody>
                  <a:tcPr anchor="ctr">
                    <a:solidFill>
                      <a:srgbClr val="002D6C">
                        <a:alpha val="10196"/>
                      </a:srgbClr>
                    </a:solidFill>
                  </a:tcPr>
                </a:tc>
                <a:tc>
                  <a:txBody>
                    <a:bodyPr/>
                    <a:lstStyle/>
                    <a:p>
                      <a:r>
                        <a:rPr lang="en-US" sz="1500" dirty="0">
                          <a:latin typeface="Verdana" panose="020B0604030504040204" pitchFamily="34" charset="0"/>
                          <a:ea typeface="Verdana" panose="020B0604030504040204" pitchFamily="34" charset="0"/>
                        </a:rPr>
                        <a:t>Blue</a:t>
                      </a:r>
                    </a:p>
                  </a:txBody>
                  <a:tcPr anchor="ctr">
                    <a:solidFill>
                      <a:srgbClr val="002D6C">
                        <a:alpha val="10196"/>
                      </a:srgbClr>
                    </a:solidFill>
                  </a:tcPr>
                </a:tc>
                <a:tc vMerge="1">
                  <a:txBody>
                    <a:bodyPr/>
                    <a:lstStyle/>
                    <a:p>
                      <a:endParaRPr lang="en-US"/>
                    </a:p>
                  </a:txBody>
                  <a:tcPr/>
                </a:tc>
                <a:tc vMerge="1">
                  <a:txBody>
                    <a:bodyPr/>
                    <a:lstStyle/>
                    <a:p>
                      <a:pPr marL="0" marR="0" lvl="0" indent="0" algn="l" defTabSz="910476" rtl="0" eaLnBrk="1" fontAlgn="auto" latinLnBrk="0" hangingPunct="1">
                        <a:lnSpc>
                          <a:spcPct val="100000"/>
                        </a:lnSpc>
                        <a:spcBef>
                          <a:spcPts val="0"/>
                        </a:spcBef>
                        <a:spcAft>
                          <a:spcPts val="0"/>
                        </a:spcAft>
                        <a:buClrTx/>
                        <a:buSzTx/>
                        <a:buFontTx/>
                        <a:buNone/>
                        <a:tabLst/>
                        <a:defRPr/>
                      </a:pPr>
                      <a:endParaRPr lang="en-US">
                        <a:solidFill>
                          <a:srgbClr val="FF0000"/>
                        </a:solidFill>
                      </a:endParaRPr>
                    </a:p>
                  </a:txBody>
                  <a:tcPr/>
                </a:tc>
                <a:extLst>
                  <a:ext uri="{0D108BD9-81ED-4DB2-BD59-A6C34878D82A}">
                    <a16:rowId xmlns:a16="http://schemas.microsoft.com/office/drawing/2014/main" val="3788891402"/>
                  </a:ext>
                </a:extLst>
              </a:tr>
            </a:tbl>
          </a:graphicData>
        </a:graphic>
      </p:graphicFrame>
      <p:pic>
        <p:nvPicPr>
          <p:cNvPr id="8" name="Picture Placeholder 5" descr="24GSGL0594_D01_Marketplaces_Training_Video_Graphics56.pdf - Work - Microsoft​ Edge">
            <a:extLst>
              <a:ext uri="{FF2B5EF4-FFF2-40B4-BE49-F238E27FC236}">
                <a16:creationId xmlns:a16="http://schemas.microsoft.com/office/drawing/2014/main" id="{ED08D494-041A-5E78-A3DA-BA013AACDEBB}"/>
              </a:ext>
            </a:extLst>
          </p:cNvPr>
          <p:cNvPicPr>
            <a:picLocks noChangeAspect="1"/>
          </p:cNvPicPr>
          <p:nvPr/>
        </p:nvPicPr>
        <p:blipFill rotWithShape="1">
          <a:blip r:embed="rId4">
            <a:extLst>
              <a:ext uri="{28A0092B-C50C-407E-A947-70E740481C1C}">
                <a14:useLocalDpi xmlns:a14="http://schemas.microsoft.com/office/drawing/2010/main" val="0"/>
              </a:ext>
            </a:extLst>
          </a:blip>
          <a:srcRect l="6734" r="52966"/>
          <a:stretch/>
        </p:blipFill>
        <p:spPr>
          <a:xfrm>
            <a:off x="427252" y="3828643"/>
            <a:ext cx="1471601" cy="1959429"/>
          </a:xfrm>
          <a:prstGeom prst="rect">
            <a:avLst/>
          </a:prstGeom>
        </p:spPr>
      </p:pic>
      <p:sp>
        <p:nvSpPr>
          <p:cNvPr id="21" name="TextBox 20">
            <a:extLst>
              <a:ext uri="{FF2B5EF4-FFF2-40B4-BE49-F238E27FC236}">
                <a16:creationId xmlns:a16="http://schemas.microsoft.com/office/drawing/2014/main" id="{DC487553-0524-4390-A8BE-1E5CE79BE33D}"/>
              </a:ext>
            </a:extLst>
          </p:cNvPr>
          <p:cNvSpPr txBox="1"/>
          <p:nvPr/>
        </p:nvSpPr>
        <p:spPr>
          <a:xfrm>
            <a:off x="183752" y="192645"/>
            <a:ext cx="11329509" cy="707886"/>
          </a:xfrm>
          <a:prstGeom prst="rect">
            <a:avLst/>
          </a:prstGeom>
          <a:noFill/>
        </p:spPr>
        <p:txBody>
          <a:bodyPr wrap="square" lIns="91440" tIns="45720" rIns="91440" bIns="45720" rtlCol="0" anchor="t">
            <a:spAutoFit/>
          </a:bodyPr>
          <a:lstStyle/>
          <a:p>
            <a:pPr defTabSz="609585">
              <a:defRPr/>
            </a:pPr>
            <a:r>
              <a:rPr lang="en-US" sz="2000" b="1">
                <a:solidFill>
                  <a:prstClr val="white"/>
                </a:solidFill>
                <a:latin typeface="Verdana" panose="020B0604030504040204" pitchFamily="34" charset="0"/>
                <a:ea typeface="Verdana" panose="020B0604030504040204" pitchFamily="34" charset="0"/>
              </a:rPr>
              <a:t>FAQ 8: Can GMN be used instead of style # that is typically used in the apparel industry?</a:t>
            </a:r>
          </a:p>
        </p:txBody>
      </p:sp>
      <p:sp>
        <p:nvSpPr>
          <p:cNvPr id="23" name="TextBox 22">
            <a:extLst>
              <a:ext uri="{FF2B5EF4-FFF2-40B4-BE49-F238E27FC236}">
                <a16:creationId xmlns:a16="http://schemas.microsoft.com/office/drawing/2014/main" id="{C2860F00-9EED-439B-83D8-40ECC3EA68F7}"/>
              </a:ext>
            </a:extLst>
          </p:cNvPr>
          <p:cNvSpPr txBox="1"/>
          <p:nvPr/>
        </p:nvSpPr>
        <p:spPr>
          <a:xfrm>
            <a:off x="231267" y="1122862"/>
            <a:ext cx="3242519" cy="2062103"/>
          </a:xfrm>
          <a:prstGeom prst="rect">
            <a:avLst/>
          </a:prstGeom>
          <a:noFill/>
        </p:spPr>
        <p:txBody>
          <a:bodyPr wrap="square" lIns="91440" tIns="45720" rIns="91440" bIns="45720" rtlCol="0" anchor="t">
            <a:spAutoFit/>
          </a:bodyPr>
          <a:lstStyle/>
          <a:p>
            <a:pPr defTabSz="609585">
              <a:defRPr/>
            </a:pPr>
            <a:r>
              <a:rPr lang="en-US" sz="1600" b="1" dirty="0">
                <a:solidFill>
                  <a:srgbClr val="002060"/>
                </a:solidFill>
                <a:latin typeface="Verdana"/>
                <a:ea typeface="Verdana"/>
              </a:rPr>
              <a:t>A: </a:t>
            </a:r>
            <a:r>
              <a:rPr lang="en-US" sz="1600" dirty="0">
                <a:solidFill>
                  <a:srgbClr val="002060"/>
                </a:solidFill>
                <a:latin typeface="Verdana" panose="020B0604030504040204" pitchFamily="34" charset="0"/>
                <a:ea typeface="Verdana" panose="020B0604030504040204" pitchFamily="34" charset="0"/>
              </a:rPr>
              <a:t>Style # serves the same purpose as the GMN to aggregate variations of clothing, such as color and size.  Style # is a proprietary number, but GMN # is a standard and is a globally unique number.</a:t>
            </a:r>
          </a:p>
        </p:txBody>
      </p:sp>
      <p:sp>
        <p:nvSpPr>
          <p:cNvPr id="24" name="Rectangle 23">
            <a:extLst>
              <a:ext uri="{FF2B5EF4-FFF2-40B4-BE49-F238E27FC236}">
                <a16:creationId xmlns:a16="http://schemas.microsoft.com/office/drawing/2014/main" id="{DA73EEA1-874B-43AA-B804-D6523A027993}"/>
              </a:ext>
            </a:extLst>
          </p:cNvPr>
          <p:cNvSpPr/>
          <p:nvPr/>
        </p:nvSpPr>
        <p:spPr>
          <a:xfrm flipV="1">
            <a:off x="0" y="6160977"/>
            <a:ext cx="12204112" cy="702753"/>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25" name="Graphic 24">
            <a:extLst>
              <a:ext uri="{FF2B5EF4-FFF2-40B4-BE49-F238E27FC236}">
                <a16:creationId xmlns:a16="http://schemas.microsoft.com/office/drawing/2014/main" id="{A538DFD3-94D9-4628-B948-2800C373403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58097" y="6258528"/>
            <a:ext cx="541097" cy="441421"/>
          </a:xfrm>
          <a:prstGeom prst="rect">
            <a:avLst/>
          </a:prstGeom>
        </p:spPr>
      </p:pic>
      <p:sp>
        <p:nvSpPr>
          <p:cNvPr id="31" name="Footer Placeholder 18">
            <a:extLst>
              <a:ext uri="{FF2B5EF4-FFF2-40B4-BE49-F238E27FC236}">
                <a16:creationId xmlns:a16="http://schemas.microsoft.com/office/drawing/2014/main" id="{E2CFA5EE-8C8E-42BD-AFDF-EAE8D115732B}"/>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32" name="Slide Number Placeholder 19">
            <a:extLst>
              <a:ext uri="{FF2B5EF4-FFF2-40B4-BE49-F238E27FC236}">
                <a16:creationId xmlns:a16="http://schemas.microsoft.com/office/drawing/2014/main" id="{F6748C7D-83F6-4C24-A496-0DD0F3C6F8EC}"/>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20</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33" name="Footer Placeholder 18">
            <a:extLst>
              <a:ext uri="{FF2B5EF4-FFF2-40B4-BE49-F238E27FC236}">
                <a16:creationId xmlns:a16="http://schemas.microsoft.com/office/drawing/2014/main" id="{66A87055-C628-4FD3-9C59-5F38564BCE93}"/>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35" name="Footer Placeholder 18">
            <a:extLst>
              <a:ext uri="{FF2B5EF4-FFF2-40B4-BE49-F238E27FC236}">
                <a16:creationId xmlns:a16="http://schemas.microsoft.com/office/drawing/2014/main" id="{2510FD13-5C82-4FCA-807E-7B18CC9F53A3}"/>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pic>
        <p:nvPicPr>
          <p:cNvPr id="37" name="Picture Placeholder 5" descr="24GSGL0594_D01_Marketplaces_Training_Video_Graphics56.pdf - Work - Microsoft​ Edge">
            <a:extLst>
              <a:ext uri="{FF2B5EF4-FFF2-40B4-BE49-F238E27FC236}">
                <a16:creationId xmlns:a16="http://schemas.microsoft.com/office/drawing/2014/main" id="{D5A159DE-A8C0-43E4-A884-C390E934C6A4}"/>
              </a:ext>
            </a:extLst>
          </p:cNvPr>
          <p:cNvPicPr>
            <a:picLocks noChangeAspect="1"/>
          </p:cNvPicPr>
          <p:nvPr/>
        </p:nvPicPr>
        <p:blipFill rotWithShape="1">
          <a:blip r:embed="rId4">
            <a:extLst>
              <a:ext uri="{28A0092B-C50C-407E-A947-70E740481C1C}">
                <a14:useLocalDpi xmlns:a14="http://schemas.microsoft.com/office/drawing/2010/main" val="0"/>
              </a:ext>
            </a:extLst>
          </a:blip>
          <a:srcRect l="53108" r="7298"/>
          <a:stretch/>
        </p:blipFill>
        <p:spPr>
          <a:xfrm>
            <a:off x="1801719" y="3828642"/>
            <a:ext cx="1445828" cy="1959429"/>
          </a:xfrm>
          <a:prstGeom prst="rect">
            <a:avLst/>
          </a:prstGeom>
        </p:spPr>
      </p:pic>
      <p:pic>
        <p:nvPicPr>
          <p:cNvPr id="38" name="Graphic 37">
            <a:hlinkClick r:id="rId7" action="ppaction://hlinksldjump"/>
            <a:extLst>
              <a:ext uri="{FF2B5EF4-FFF2-40B4-BE49-F238E27FC236}">
                <a16:creationId xmlns:a16="http://schemas.microsoft.com/office/drawing/2014/main" id="{DD3425EA-6E56-4870-8E2C-A731B3FA5A5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633621" y="5788780"/>
            <a:ext cx="217929" cy="217929"/>
          </a:xfrm>
          <a:prstGeom prst="rect">
            <a:avLst/>
          </a:prstGeom>
        </p:spPr>
      </p:pic>
    </p:spTree>
    <p:extLst>
      <p:ext uri="{BB962C8B-B14F-4D97-AF65-F5344CB8AC3E}">
        <p14:creationId xmlns:p14="http://schemas.microsoft.com/office/powerpoint/2010/main" val="3910289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FCB116C-4E9B-6EA1-AF58-E95CC941CBF2}"/>
              </a:ext>
            </a:extLst>
          </p:cNvPr>
          <p:cNvSpPr/>
          <p:nvPr/>
        </p:nvSpPr>
        <p:spPr>
          <a:xfrm>
            <a:off x="0" y="-1"/>
            <a:ext cx="12192000" cy="6297465"/>
          </a:xfrm>
          <a:prstGeom prst="rect">
            <a:avLst/>
          </a:prstGeom>
          <a:solidFill>
            <a:srgbClr val="F055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sp>
        <p:nvSpPr>
          <p:cNvPr id="17" name="Rectangle 16">
            <a:extLst>
              <a:ext uri="{FF2B5EF4-FFF2-40B4-BE49-F238E27FC236}">
                <a16:creationId xmlns:a16="http://schemas.microsoft.com/office/drawing/2014/main" id="{99EDFF2C-802E-4BB1-8480-D77A5E1A4666}"/>
              </a:ext>
            </a:extLst>
          </p:cNvPr>
          <p:cNvSpPr/>
          <p:nvPr/>
        </p:nvSpPr>
        <p:spPr>
          <a:xfrm>
            <a:off x="226786" y="1059064"/>
            <a:ext cx="11750540" cy="5146500"/>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09585">
              <a:defRPr/>
            </a:pPr>
            <a:r>
              <a:rPr lang="en-US" sz="2400">
                <a:solidFill>
                  <a:prstClr val="white"/>
                </a:solidFill>
                <a:latin typeface="Segoe UI" panose="020B0502040204020203" pitchFamily="34" charset="0"/>
              </a:rPr>
              <a:t>The brand owner provides the GTIN to the contracted party to assign to the physical bundle since it is creating the bundle on behalf of the brand owner.</a:t>
            </a:r>
            <a:endParaRPr lang="en-US" sz="2400">
              <a:solidFill>
                <a:prstClr val="white"/>
              </a:solidFill>
              <a:latin typeface="Arial" panose="020B0604020202020204" pitchFamily="34" charset="0"/>
            </a:endParaRPr>
          </a:p>
        </p:txBody>
      </p:sp>
      <p:grpSp>
        <p:nvGrpSpPr>
          <p:cNvPr id="26" name="Group 25">
            <a:extLst>
              <a:ext uri="{FF2B5EF4-FFF2-40B4-BE49-F238E27FC236}">
                <a16:creationId xmlns:a16="http://schemas.microsoft.com/office/drawing/2014/main" id="{EA856425-0EBC-4207-806A-B72776D3975D}"/>
              </a:ext>
            </a:extLst>
          </p:cNvPr>
          <p:cNvGrpSpPr/>
          <p:nvPr/>
        </p:nvGrpSpPr>
        <p:grpSpPr>
          <a:xfrm>
            <a:off x="11536771" y="97179"/>
            <a:ext cx="567495" cy="567495"/>
            <a:chOff x="8219656" y="21146"/>
            <a:chExt cx="794228" cy="794228"/>
          </a:xfrm>
        </p:grpSpPr>
        <p:sp>
          <p:nvSpPr>
            <p:cNvPr id="27" name="Oval 26">
              <a:extLst>
                <a:ext uri="{FF2B5EF4-FFF2-40B4-BE49-F238E27FC236}">
                  <a16:creationId xmlns:a16="http://schemas.microsoft.com/office/drawing/2014/main" id="{F148F79E-4A9D-4FE6-BBBF-000B30819FEE}"/>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IN" sz="2400">
                <a:solidFill>
                  <a:prstClr val="white"/>
                </a:solidFill>
                <a:latin typeface="Calibri" panose="020F0502020204030204"/>
              </a:endParaRPr>
            </a:p>
          </p:txBody>
        </p:sp>
        <p:sp>
          <p:nvSpPr>
            <p:cNvPr id="30" name="Rectangle 29">
              <a:extLst>
                <a:ext uri="{FF2B5EF4-FFF2-40B4-BE49-F238E27FC236}">
                  <a16:creationId xmlns:a16="http://schemas.microsoft.com/office/drawing/2014/main" id="{1A117346-1229-462A-A4D8-6A0490F53FFA}"/>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85">
                <a:defRPr/>
              </a:pPr>
              <a:endParaRPr lang="en-GB" sz="2400">
                <a:solidFill>
                  <a:prstClr val="white"/>
                </a:solidFill>
                <a:latin typeface="Calibri" panose="020F0502020204030204"/>
              </a:endParaRPr>
            </a:p>
          </p:txBody>
        </p:sp>
      </p:grpSp>
      <p:pic>
        <p:nvPicPr>
          <p:cNvPr id="4" name="Picture 3">
            <a:extLst>
              <a:ext uri="{FF2B5EF4-FFF2-40B4-BE49-F238E27FC236}">
                <a16:creationId xmlns:a16="http://schemas.microsoft.com/office/drawing/2014/main" id="{5A26EBDD-808A-34C7-9AC3-BF0067D40FCF}"/>
              </a:ext>
            </a:extLst>
          </p:cNvPr>
          <p:cNvPicPr>
            <a:picLocks noChangeAspect="1"/>
          </p:cNvPicPr>
          <p:nvPr/>
        </p:nvPicPr>
        <p:blipFill>
          <a:blip r:embed="rId4"/>
          <a:stretch>
            <a:fillRect/>
          </a:stretch>
        </p:blipFill>
        <p:spPr>
          <a:xfrm>
            <a:off x="4259987" y="1119232"/>
            <a:ext cx="7414562" cy="5014356"/>
          </a:xfrm>
          <a:prstGeom prst="rect">
            <a:avLst/>
          </a:prstGeom>
        </p:spPr>
      </p:pic>
      <p:sp>
        <p:nvSpPr>
          <p:cNvPr id="18" name="TextBox 17">
            <a:extLst>
              <a:ext uri="{FF2B5EF4-FFF2-40B4-BE49-F238E27FC236}">
                <a16:creationId xmlns:a16="http://schemas.microsoft.com/office/drawing/2014/main" id="{BABE34F2-5966-4B94-B141-7BA0CEA787B6}"/>
              </a:ext>
            </a:extLst>
          </p:cNvPr>
          <p:cNvSpPr txBox="1"/>
          <p:nvPr/>
        </p:nvSpPr>
        <p:spPr>
          <a:xfrm>
            <a:off x="183752" y="192645"/>
            <a:ext cx="11329509" cy="400110"/>
          </a:xfrm>
          <a:prstGeom prst="rect">
            <a:avLst/>
          </a:prstGeom>
          <a:noFill/>
        </p:spPr>
        <p:txBody>
          <a:bodyPr wrap="square" lIns="91440" tIns="45720" rIns="91440" bIns="45720" rtlCol="0" anchor="t">
            <a:spAutoFit/>
          </a:bodyPr>
          <a:lstStyle/>
          <a:p>
            <a:pPr defTabSz="609585">
              <a:defRPr/>
            </a:pPr>
            <a:r>
              <a:rPr lang="en-US" sz="2000" b="1">
                <a:solidFill>
                  <a:prstClr val="white"/>
                </a:solidFill>
                <a:latin typeface="Verdana" panose="020B0604030504040204" pitchFamily="34" charset="0"/>
                <a:ea typeface="Verdana" panose="020B0604030504040204" pitchFamily="34" charset="0"/>
              </a:rPr>
              <a:t>FAQ 9: How is the GMN shared with your trading partners?</a:t>
            </a:r>
          </a:p>
        </p:txBody>
      </p:sp>
      <p:sp>
        <p:nvSpPr>
          <p:cNvPr id="21" name="TextBox 20">
            <a:extLst>
              <a:ext uri="{FF2B5EF4-FFF2-40B4-BE49-F238E27FC236}">
                <a16:creationId xmlns:a16="http://schemas.microsoft.com/office/drawing/2014/main" id="{03075CA7-21E6-46AD-9596-32196A02382E}"/>
              </a:ext>
            </a:extLst>
          </p:cNvPr>
          <p:cNvSpPr txBox="1"/>
          <p:nvPr/>
        </p:nvSpPr>
        <p:spPr>
          <a:xfrm>
            <a:off x="231267" y="1122862"/>
            <a:ext cx="4028720" cy="1077218"/>
          </a:xfrm>
          <a:prstGeom prst="rect">
            <a:avLst/>
          </a:prstGeom>
          <a:noFill/>
        </p:spPr>
        <p:txBody>
          <a:bodyPr wrap="square" lIns="91440" tIns="45720" rIns="91440" bIns="45720" rtlCol="0" anchor="t">
            <a:spAutoFit/>
          </a:bodyPr>
          <a:lstStyle/>
          <a:p>
            <a:pPr defTabSz="609585">
              <a:defRPr/>
            </a:pPr>
            <a:r>
              <a:rPr lang="en-US" sz="1600" b="1">
                <a:solidFill>
                  <a:srgbClr val="002060"/>
                </a:solidFill>
                <a:latin typeface="Verdana"/>
                <a:ea typeface="Verdana"/>
              </a:rPr>
              <a:t>A: </a:t>
            </a:r>
            <a:r>
              <a:rPr lang="en-US" sz="1600">
                <a:solidFill>
                  <a:srgbClr val="002060"/>
                </a:solidFill>
                <a:latin typeface="Verdana" panose="020B0604030504040204" pitchFamily="34" charset="0"/>
                <a:ea typeface="Verdana" panose="020B0604030504040204" pitchFamily="34" charset="0"/>
              </a:rPr>
              <a:t>GMN can be shared through Global Data </a:t>
            </a:r>
            <a:r>
              <a:rPr lang="en-US" sz="1600" err="1">
                <a:solidFill>
                  <a:srgbClr val="002060"/>
                </a:solidFill>
                <a:latin typeface="Verdana" panose="020B0604030504040204" pitchFamily="34" charset="0"/>
                <a:ea typeface="Verdana" panose="020B0604030504040204" pitchFamily="34" charset="0"/>
              </a:rPr>
              <a:t>Synchronisation</a:t>
            </a:r>
            <a:r>
              <a:rPr lang="en-US" sz="1600">
                <a:solidFill>
                  <a:srgbClr val="002060"/>
                </a:solidFill>
                <a:latin typeface="Verdana" panose="020B0604030504040204" pitchFamily="34" charset="0"/>
                <a:ea typeface="Verdana" panose="020B0604030504040204" pitchFamily="34" charset="0"/>
              </a:rPr>
              <a:t> (GDSN) as an attribute </a:t>
            </a:r>
            <a:r>
              <a:rPr lang="en-US" sz="1600" err="1">
                <a:solidFill>
                  <a:srgbClr val="002060"/>
                </a:solidFill>
                <a:latin typeface="Verdana" panose="020B0604030504040204" pitchFamily="34" charset="0"/>
                <a:ea typeface="Verdana" panose="020B0604030504040204" pitchFamily="34" charset="0"/>
              </a:rPr>
              <a:t>globalModelNumber</a:t>
            </a:r>
            <a:r>
              <a:rPr lang="en-US" sz="1600">
                <a:solidFill>
                  <a:srgbClr val="002060"/>
                </a:solidFill>
                <a:latin typeface="Verdana" panose="020B0604030504040204" pitchFamily="34" charset="0"/>
                <a:ea typeface="Verdana" panose="020B0604030504040204" pitchFamily="34" charset="0"/>
              </a:rPr>
              <a:t>, or through EDI.</a:t>
            </a:r>
          </a:p>
        </p:txBody>
      </p:sp>
      <p:sp>
        <p:nvSpPr>
          <p:cNvPr id="23" name="Rectangle 22">
            <a:extLst>
              <a:ext uri="{FF2B5EF4-FFF2-40B4-BE49-F238E27FC236}">
                <a16:creationId xmlns:a16="http://schemas.microsoft.com/office/drawing/2014/main" id="{649AC01C-4275-4C6C-A9D8-5D5600B516FD}"/>
              </a:ext>
            </a:extLst>
          </p:cNvPr>
          <p:cNvSpPr/>
          <p:nvPr/>
        </p:nvSpPr>
        <p:spPr>
          <a:xfrm flipV="1">
            <a:off x="0" y="6160977"/>
            <a:ext cx="12204112" cy="702753"/>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24" name="Graphic 23">
            <a:extLst>
              <a:ext uri="{FF2B5EF4-FFF2-40B4-BE49-F238E27FC236}">
                <a16:creationId xmlns:a16="http://schemas.microsoft.com/office/drawing/2014/main" id="{ABBE3C16-E0AF-4773-B34B-D684CD79384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58097" y="6258528"/>
            <a:ext cx="541097" cy="441421"/>
          </a:xfrm>
          <a:prstGeom prst="rect">
            <a:avLst/>
          </a:prstGeom>
        </p:spPr>
      </p:pic>
      <p:sp>
        <p:nvSpPr>
          <p:cNvPr id="25" name="Footer Placeholder 18">
            <a:extLst>
              <a:ext uri="{FF2B5EF4-FFF2-40B4-BE49-F238E27FC236}">
                <a16:creationId xmlns:a16="http://schemas.microsoft.com/office/drawing/2014/main" id="{6E78EE0D-7F59-420E-92C6-55531FDDD888}"/>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31" name="Slide Number Placeholder 19">
            <a:extLst>
              <a:ext uri="{FF2B5EF4-FFF2-40B4-BE49-F238E27FC236}">
                <a16:creationId xmlns:a16="http://schemas.microsoft.com/office/drawing/2014/main" id="{1F91FC14-8B18-4A87-A488-D1801E8325FB}"/>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21</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32" name="Footer Placeholder 18">
            <a:extLst>
              <a:ext uri="{FF2B5EF4-FFF2-40B4-BE49-F238E27FC236}">
                <a16:creationId xmlns:a16="http://schemas.microsoft.com/office/drawing/2014/main" id="{35E65720-B0CE-488D-B110-420EFB123A63}"/>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33" name="Footer Placeholder 18">
            <a:extLst>
              <a:ext uri="{FF2B5EF4-FFF2-40B4-BE49-F238E27FC236}">
                <a16:creationId xmlns:a16="http://schemas.microsoft.com/office/drawing/2014/main" id="{4EF0B4EB-8E19-40AB-AEB2-83D7094E6D32}"/>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pic>
        <p:nvPicPr>
          <p:cNvPr id="35" name="Graphic 34">
            <a:hlinkClick r:id="rId7" action="ppaction://hlinksldjump"/>
            <a:extLst>
              <a:ext uri="{FF2B5EF4-FFF2-40B4-BE49-F238E27FC236}">
                <a16:creationId xmlns:a16="http://schemas.microsoft.com/office/drawing/2014/main" id="{4F6F3D92-A2B2-44C2-8E2E-D2BB9F40C73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633621" y="5788780"/>
            <a:ext cx="217929" cy="217929"/>
          </a:xfrm>
          <a:prstGeom prst="rect">
            <a:avLst/>
          </a:prstGeom>
        </p:spPr>
      </p:pic>
    </p:spTree>
    <p:extLst>
      <p:ext uri="{BB962C8B-B14F-4D97-AF65-F5344CB8AC3E}">
        <p14:creationId xmlns:p14="http://schemas.microsoft.com/office/powerpoint/2010/main" val="1590220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088811C-FA88-9C12-8A79-7EE861840AE9}"/>
              </a:ext>
            </a:extLst>
          </p:cNvPr>
          <p:cNvSpPr/>
          <p:nvPr/>
        </p:nvSpPr>
        <p:spPr>
          <a:xfrm>
            <a:off x="0" y="-1"/>
            <a:ext cx="12192000" cy="6297465"/>
          </a:xfrm>
          <a:prstGeom prst="rect">
            <a:avLst/>
          </a:prstGeom>
          <a:solidFill>
            <a:srgbClr val="F055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sp>
        <p:nvSpPr>
          <p:cNvPr id="20" name="Rectangle 19">
            <a:extLst>
              <a:ext uri="{FF2B5EF4-FFF2-40B4-BE49-F238E27FC236}">
                <a16:creationId xmlns:a16="http://schemas.microsoft.com/office/drawing/2014/main" id="{87EFDF2F-872F-4E26-AFB0-84B54823AE81}"/>
              </a:ext>
            </a:extLst>
          </p:cNvPr>
          <p:cNvSpPr/>
          <p:nvPr/>
        </p:nvSpPr>
        <p:spPr>
          <a:xfrm flipV="1">
            <a:off x="2829146" y="3309805"/>
            <a:ext cx="9362854"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r>
              <a:rPr lang="en-US" sz="2400">
                <a:solidFill>
                  <a:prstClr val="white"/>
                </a:solidFill>
                <a:latin typeface="Calibri" panose="020F0502020204030204"/>
              </a:rPr>
              <a:t> </a:t>
            </a:r>
          </a:p>
        </p:txBody>
      </p:sp>
      <p:grpSp>
        <p:nvGrpSpPr>
          <p:cNvPr id="21" name="Group 20">
            <a:extLst>
              <a:ext uri="{FF2B5EF4-FFF2-40B4-BE49-F238E27FC236}">
                <a16:creationId xmlns:a16="http://schemas.microsoft.com/office/drawing/2014/main" id="{022A0893-C379-4F11-A3ED-CBF019CC2BC8}"/>
              </a:ext>
            </a:extLst>
          </p:cNvPr>
          <p:cNvGrpSpPr/>
          <p:nvPr/>
        </p:nvGrpSpPr>
        <p:grpSpPr>
          <a:xfrm>
            <a:off x="1798702" y="2271334"/>
            <a:ext cx="1912033" cy="1912033"/>
            <a:chOff x="1284851" y="1316119"/>
            <a:chExt cx="637588" cy="637588"/>
          </a:xfrm>
        </p:grpSpPr>
        <p:pic>
          <p:nvPicPr>
            <p:cNvPr id="22" name="Picture 21">
              <a:hlinkClick r:id="" action="ppaction://noaction"/>
              <a:extLst>
                <a:ext uri="{FF2B5EF4-FFF2-40B4-BE49-F238E27FC236}">
                  <a16:creationId xmlns:a16="http://schemas.microsoft.com/office/drawing/2014/main" id="{5E779386-8A0B-4800-9F3E-9C9D49D3A23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453137" y="1399296"/>
              <a:ext cx="301015" cy="471233"/>
            </a:xfrm>
            <a:prstGeom prst="rect">
              <a:avLst/>
            </a:prstGeom>
          </p:spPr>
        </p:pic>
        <p:sp>
          <p:nvSpPr>
            <p:cNvPr id="23" name="Oval 22">
              <a:extLst>
                <a:ext uri="{FF2B5EF4-FFF2-40B4-BE49-F238E27FC236}">
                  <a16:creationId xmlns:a16="http://schemas.microsoft.com/office/drawing/2014/main" id="{DE0284F0-58B3-40ED-BE9D-C711679A56E6}"/>
                </a:ext>
              </a:extLst>
            </p:cNvPr>
            <p:cNvSpPr/>
            <p:nvPr/>
          </p:nvSpPr>
          <p:spPr>
            <a:xfrm>
              <a:off x="1284851" y="1316119"/>
              <a:ext cx="637588" cy="6375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IN" sz="2400">
                <a:solidFill>
                  <a:prstClr val="white"/>
                </a:solidFill>
                <a:latin typeface="Calibri" panose="020F0502020204030204"/>
              </a:endParaRPr>
            </a:p>
          </p:txBody>
        </p:sp>
      </p:grpSp>
      <p:pic>
        <p:nvPicPr>
          <p:cNvPr id="24" name="Graphic 23">
            <a:extLst>
              <a:ext uri="{FF2B5EF4-FFF2-40B4-BE49-F238E27FC236}">
                <a16:creationId xmlns:a16="http://schemas.microsoft.com/office/drawing/2014/main" id="{E45D041A-BC92-4B68-9D3E-2CBEB6812E5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347119" y="2598424"/>
            <a:ext cx="815199" cy="1257853"/>
          </a:xfrm>
          <a:prstGeom prst="rect">
            <a:avLst/>
          </a:prstGeom>
        </p:spPr>
      </p:pic>
      <p:sp>
        <p:nvSpPr>
          <p:cNvPr id="15" name="TextBox 14">
            <a:extLst>
              <a:ext uri="{FF2B5EF4-FFF2-40B4-BE49-F238E27FC236}">
                <a16:creationId xmlns:a16="http://schemas.microsoft.com/office/drawing/2014/main" id="{FA61AC22-201C-4ABD-952C-CE7DC9129C33}"/>
              </a:ext>
            </a:extLst>
          </p:cNvPr>
          <p:cNvSpPr txBox="1"/>
          <p:nvPr/>
        </p:nvSpPr>
        <p:spPr>
          <a:xfrm>
            <a:off x="3723431" y="2591142"/>
            <a:ext cx="8274083" cy="1559338"/>
          </a:xfrm>
          <a:prstGeom prst="rect">
            <a:avLst/>
          </a:prstGeom>
          <a:noFill/>
        </p:spPr>
        <p:txBody>
          <a:bodyPr wrap="square" lIns="121920" tIns="60960" rIns="121920" bIns="60960" anchor="t">
            <a:spAutoFit/>
          </a:bodyPr>
          <a:lstStyle/>
          <a:p>
            <a:pPr defTabSz="609585">
              <a:defRPr/>
            </a:pPr>
            <a:r>
              <a:rPr lang="en-GB" sz="4000">
                <a:solidFill>
                  <a:prstClr val="white"/>
                </a:solidFill>
                <a:latin typeface="Verdana"/>
                <a:ea typeface="Verdana"/>
              </a:rPr>
              <a:t>Group of Related Trade Items-</a:t>
            </a:r>
          </a:p>
          <a:p>
            <a:pPr defTabSz="609585">
              <a:defRPr/>
            </a:pPr>
            <a:r>
              <a:rPr lang="en-GB" sz="5333" b="1">
                <a:solidFill>
                  <a:prstClr val="white"/>
                </a:solidFill>
                <a:latin typeface="Verdana"/>
                <a:ea typeface="Verdana"/>
              </a:rPr>
              <a:t>Recap and benefits</a:t>
            </a:r>
          </a:p>
        </p:txBody>
      </p:sp>
      <p:sp>
        <p:nvSpPr>
          <p:cNvPr id="16" name="Rectangle 15">
            <a:extLst>
              <a:ext uri="{FF2B5EF4-FFF2-40B4-BE49-F238E27FC236}">
                <a16:creationId xmlns:a16="http://schemas.microsoft.com/office/drawing/2014/main" id="{3317810A-EB4A-434C-A864-E3C733100FFF}"/>
              </a:ext>
            </a:extLst>
          </p:cNvPr>
          <p:cNvSpPr/>
          <p:nvPr/>
        </p:nvSpPr>
        <p:spPr>
          <a:xfrm flipV="1">
            <a:off x="0" y="6160978"/>
            <a:ext cx="12192000" cy="7027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17" name="Graphic 16">
            <a:extLst>
              <a:ext uri="{FF2B5EF4-FFF2-40B4-BE49-F238E27FC236}">
                <a16:creationId xmlns:a16="http://schemas.microsoft.com/office/drawing/2014/main" id="{C9BFF671-20EF-4C96-894D-615A9174F1C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58097" y="6258528"/>
            <a:ext cx="541097" cy="441421"/>
          </a:xfrm>
          <a:prstGeom prst="rect">
            <a:avLst/>
          </a:prstGeom>
        </p:spPr>
      </p:pic>
      <p:sp>
        <p:nvSpPr>
          <p:cNvPr id="30" name="Footer Placeholder 18">
            <a:extLst>
              <a:ext uri="{FF2B5EF4-FFF2-40B4-BE49-F238E27FC236}">
                <a16:creationId xmlns:a16="http://schemas.microsoft.com/office/drawing/2014/main" id="{4F92EBC7-3C51-4D78-9581-1365E8944E69}"/>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31" name="Slide Number Placeholder 19">
            <a:extLst>
              <a:ext uri="{FF2B5EF4-FFF2-40B4-BE49-F238E27FC236}">
                <a16:creationId xmlns:a16="http://schemas.microsoft.com/office/drawing/2014/main" id="{6F3D6509-7546-472D-A081-F8FF54E47D4B}"/>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22</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32" name="Footer Placeholder 18">
            <a:extLst>
              <a:ext uri="{FF2B5EF4-FFF2-40B4-BE49-F238E27FC236}">
                <a16:creationId xmlns:a16="http://schemas.microsoft.com/office/drawing/2014/main" id="{157ACE43-0E03-4877-90FB-74696453D7B4}"/>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33" name="Footer Placeholder 18">
            <a:extLst>
              <a:ext uri="{FF2B5EF4-FFF2-40B4-BE49-F238E27FC236}">
                <a16:creationId xmlns:a16="http://schemas.microsoft.com/office/drawing/2014/main" id="{0D44AC47-99AC-465E-8072-0B195C5383A5}"/>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spTree>
    <p:extLst>
      <p:ext uri="{BB962C8B-B14F-4D97-AF65-F5344CB8AC3E}">
        <p14:creationId xmlns:p14="http://schemas.microsoft.com/office/powerpoint/2010/main" val="3986265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descr="A pink and black background&#10;&#10;Description automatically generated">
            <a:extLst>
              <a:ext uri="{FF2B5EF4-FFF2-40B4-BE49-F238E27FC236}">
                <a16:creationId xmlns:a16="http://schemas.microsoft.com/office/drawing/2014/main" id="{B47FCC35-317F-4A62-A037-B4C512F80507}"/>
              </a:ext>
            </a:extLst>
          </p:cNvPr>
          <p:cNvPicPr>
            <a:picLocks noChangeAspect="1"/>
          </p:cNvPicPr>
          <p:nvPr/>
        </p:nvPicPr>
        <p:blipFill>
          <a:blip r:embed="rId3"/>
          <a:srcRect/>
          <a:stretch/>
        </p:blipFill>
        <p:spPr>
          <a:xfrm>
            <a:off x="6455301" y="1130010"/>
            <a:ext cx="5757916" cy="5032487"/>
          </a:xfrm>
          <a:prstGeom prst="rect">
            <a:avLst/>
          </a:prstGeom>
        </p:spPr>
      </p:pic>
      <p:sp>
        <p:nvSpPr>
          <p:cNvPr id="21" name="Rectangle 20">
            <a:extLst>
              <a:ext uri="{FF2B5EF4-FFF2-40B4-BE49-F238E27FC236}">
                <a16:creationId xmlns:a16="http://schemas.microsoft.com/office/drawing/2014/main" id="{1829B992-9054-4A73-B64D-7C16E5728C5B}"/>
              </a:ext>
            </a:extLst>
          </p:cNvPr>
          <p:cNvSpPr/>
          <p:nvPr/>
        </p:nvSpPr>
        <p:spPr>
          <a:xfrm>
            <a:off x="-12112" y="739397"/>
            <a:ext cx="12204112" cy="567495"/>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1A8B91AB-2140-D7F3-D873-C3D7896396AA}"/>
              </a:ext>
            </a:extLst>
          </p:cNvPr>
          <p:cNvSpPr txBox="1"/>
          <p:nvPr/>
        </p:nvSpPr>
        <p:spPr>
          <a:xfrm>
            <a:off x="158095" y="178601"/>
            <a:ext cx="9249141" cy="461665"/>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002D6C"/>
                </a:solidFill>
                <a:effectLst/>
                <a:uLnTx/>
                <a:uFillTx/>
                <a:latin typeface="Verdana" panose="020B0604030504040204" pitchFamily="34" charset="0"/>
                <a:ea typeface="Verdana" panose="020B0604030504040204" pitchFamily="34" charset="0"/>
                <a:cs typeface="+mn-cs"/>
              </a:rPr>
              <a:t>Recap and benefits</a:t>
            </a:r>
          </a:p>
        </p:txBody>
      </p:sp>
      <p:sp>
        <p:nvSpPr>
          <p:cNvPr id="34" name="TextBox 33">
            <a:extLst>
              <a:ext uri="{FF2B5EF4-FFF2-40B4-BE49-F238E27FC236}">
                <a16:creationId xmlns:a16="http://schemas.microsoft.com/office/drawing/2014/main" id="{3CBE3FDE-C724-4AC4-888B-1005D312C254}"/>
              </a:ext>
            </a:extLst>
          </p:cNvPr>
          <p:cNvSpPr txBox="1"/>
          <p:nvPr/>
        </p:nvSpPr>
        <p:spPr>
          <a:xfrm>
            <a:off x="158095" y="810690"/>
            <a:ext cx="4435371" cy="379656"/>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1867"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Groups of related trade items</a:t>
            </a:r>
          </a:p>
        </p:txBody>
      </p:sp>
      <p:sp>
        <p:nvSpPr>
          <p:cNvPr id="35" name="TextBox 34">
            <a:extLst>
              <a:ext uri="{FF2B5EF4-FFF2-40B4-BE49-F238E27FC236}">
                <a16:creationId xmlns:a16="http://schemas.microsoft.com/office/drawing/2014/main" id="{31E6D05B-8F88-430C-B475-B9FC8EE458D3}"/>
              </a:ext>
            </a:extLst>
          </p:cNvPr>
          <p:cNvSpPr txBox="1"/>
          <p:nvPr/>
        </p:nvSpPr>
        <p:spPr>
          <a:xfrm>
            <a:off x="6736984" y="828936"/>
            <a:ext cx="2949704" cy="379656"/>
          </a:xfrm>
          <a:prstGeom prst="rect">
            <a:avLst/>
          </a:prstGeom>
          <a:noFill/>
        </p:spPr>
        <p:txBody>
          <a:bodyPr wrap="squar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sz="1867" b="1"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rPr>
              <a:t>Benefits</a:t>
            </a:r>
          </a:p>
        </p:txBody>
      </p:sp>
      <p:sp>
        <p:nvSpPr>
          <p:cNvPr id="37" name="TextBox 36">
            <a:extLst>
              <a:ext uri="{FF2B5EF4-FFF2-40B4-BE49-F238E27FC236}">
                <a16:creationId xmlns:a16="http://schemas.microsoft.com/office/drawing/2014/main" id="{CDEB5EE8-344A-412E-9298-8344C88AA805}"/>
              </a:ext>
            </a:extLst>
          </p:cNvPr>
          <p:cNvSpPr txBox="1"/>
          <p:nvPr/>
        </p:nvSpPr>
        <p:spPr>
          <a:xfrm>
            <a:off x="419014" y="1708962"/>
            <a:ext cx="6317970" cy="4534575"/>
          </a:xfrm>
          <a:prstGeom prst="rect">
            <a:avLst/>
          </a:prstGeom>
          <a:noFill/>
        </p:spPr>
        <p:txBody>
          <a:bodyPr wrap="square" lIns="121920" tIns="60960" rIns="121920" bIns="60960" rtlCol="0" anchor="t">
            <a:spAutoFit/>
          </a:bodyPr>
          <a:lstStyle/>
          <a:p>
            <a:pPr defTabSz="1213807">
              <a:spcBef>
                <a:spcPts val="796"/>
              </a:spcBef>
              <a:buClr>
                <a:srgbClr val="F26334"/>
              </a:buClr>
              <a:buSzPct val="110000"/>
              <a:defRPr/>
            </a:pPr>
            <a:r>
              <a:rPr lang="en-GB" sz="1600" b="1">
                <a:solidFill>
                  <a:srgbClr val="002D6C"/>
                </a:solidFill>
                <a:latin typeface="Verdana" panose="020B0604030504040204" pitchFamily="34" charset="0"/>
                <a:ea typeface="Verdana" panose="020B0604030504040204" pitchFamily="34" charset="0"/>
              </a:rPr>
              <a:t>Use GS1 Global Model Number (GMN) to group related trade items.</a:t>
            </a:r>
          </a:p>
          <a:p>
            <a:pPr defTabSz="1213807">
              <a:spcBef>
                <a:spcPts val="796"/>
              </a:spcBef>
              <a:buClr>
                <a:srgbClr val="F26334"/>
              </a:buClr>
              <a:buSzPct val="110000"/>
              <a:defRPr/>
            </a:pPr>
            <a:r>
              <a:rPr lang="en-GB" sz="1600" b="1">
                <a:solidFill>
                  <a:srgbClr val="002D6C"/>
                </a:solidFill>
                <a:latin typeface="Verdana" panose="020B0604030504040204" pitchFamily="34" charset="0"/>
                <a:ea typeface="Verdana" panose="020B0604030504040204" pitchFamily="34" charset="0"/>
              </a:rPr>
              <a:t>GMN is assigned by the brand owner or GTIN allocator</a:t>
            </a:r>
          </a:p>
          <a:p>
            <a:pPr marL="285750" indent="-285750" defTabSz="1213807">
              <a:spcBef>
                <a:spcPts val="796"/>
              </a:spcBef>
              <a:buClr>
                <a:srgbClr val="F26334"/>
              </a:buClr>
              <a:buSzPct val="110000"/>
              <a:buFont typeface="Arial" panose="020B0604020202020204" pitchFamily="34" charset="0"/>
              <a:buChar char="•"/>
              <a:defRPr/>
            </a:pPr>
            <a:r>
              <a:rPr lang="en-GB" sz="1600" b="1">
                <a:solidFill>
                  <a:srgbClr val="002D6C"/>
                </a:solidFill>
                <a:latin typeface="Verdana" panose="020B0604030504040204" pitchFamily="34" charset="0"/>
                <a:ea typeface="Verdana" panose="020B0604030504040204" pitchFamily="34" charset="0"/>
              </a:rPr>
              <a:t>Use your GS1 Company Prefix</a:t>
            </a:r>
          </a:p>
          <a:p>
            <a:pPr marL="285750" indent="-285750" defTabSz="1213807">
              <a:spcBef>
                <a:spcPts val="796"/>
              </a:spcBef>
              <a:buClr>
                <a:srgbClr val="F26334"/>
              </a:buClr>
              <a:buSzPct val="110000"/>
              <a:buFont typeface="Arial" panose="020B0604020202020204" pitchFamily="34" charset="0"/>
              <a:buChar char="•"/>
              <a:defRPr/>
            </a:pPr>
            <a:r>
              <a:rPr lang="en-GB" sz="1600" b="1">
                <a:solidFill>
                  <a:srgbClr val="002D6C"/>
                </a:solidFill>
                <a:latin typeface="Verdana" panose="020B0604030504040204" pitchFamily="34" charset="0"/>
                <a:ea typeface="Verdana" panose="020B0604030504040204" pitchFamily="34" charset="0"/>
              </a:rPr>
              <a:t>Assign the internal or model reference number</a:t>
            </a:r>
          </a:p>
          <a:p>
            <a:pPr marL="285750" indent="-285750" defTabSz="1213807">
              <a:spcBef>
                <a:spcPts val="796"/>
              </a:spcBef>
              <a:buClr>
                <a:srgbClr val="F26334"/>
              </a:buClr>
              <a:buSzPct val="110000"/>
              <a:buFont typeface="Arial" panose="020B0604020202020204" pitchFamily="34" charset="0"/>
              <a:buChar char="•"/>
              <a:defRPr/>
            </a:pPr>
            <a:r>
              <a:rPr lang="en-GB" sz="1600" b="1">
                <a:solidFill>
                  <a:srgbClr val="002D6C"/>
                </a:solidFill>
                <a:latin typeface="Verdana" panose="020B0604030504040204" pitchFamily="34" charset="0"/>
                <a:ea typeface="Verdana" panose="020B0604030504040204" pitchFamily="34" charset="0"/>
              </a:rPr>
              <a:t>Use the </a:t>
            </a:r>
            <a:r>
              <a:rPr lang="en-US" sz="1600">
                <a:solidFill>
                  <a:srgbClr val="0095DA"/>
                </a:solidFill>
                <a:latin typeface="Verdana" panose="020B0604030504040204" pitchFamily="34" charset="0"/>
                <a:ea typeface="Verdana" panose="020B0604030504040204" pitchFamily="34" charset="0"/>
                <a:hlinkClick r:id="rId4">
                  <a:extLst>
                    <a:ext uri="{A12FA001-AC4F-418D-AE19-62706E023703}">
                      <ahyp:hlinkClr xmlns:ahyp="http://schemas.microsoft.com/office/drawing/2018/hyperlinkcolor" val="tx"/>
                    </a:ext>
                  </a:extLst>
                </a:hlinkClick>
              </a:rPr>
              <a:t>https://www.gs1.org/services/check-character-calculator</a:t>
            </a:r>
            <a:r>
              <a:rPr lang="en-US" sz="1600">
                <a:solidFill>
                  <a:srgbClr val="0095DA"/>
                </a:solidFill>
                <a:latin typeface="Verdana" panose="020B0604030504040204" pitchFamily="34" charset="0"/>
                <a:ea typeface="Verdana" panose="020B0604030504040204" pitchFamily="34" charset="0"/>
              </a:rPr>
              <a:t> </a:t>
            </a:r>
            <a:r>
              <a:rPr lang="en-US" sz="1600" b="1">
                <a:solidFill>
                  <a:srgbClr val="002D6C"/>
                </a:solidFill>
                <a:latin typeface="Verdana" panose="020B0604030504040204" pitchFamily="34" charset="0"/>
                <a:ea typeface="Verdana" panose="020B0604030504040204" pitchFamily="34" charset="0"/>
              </a:rPr>
              <a:t>tool to calculate/validate GMN and check digit pairing</a:t>
            </a:r>
            <a:endParaRPr lang="en-GB" sz="1600" b="1">
              <a:solidFill>
                <a:srgbClr val="002D6C"/>
              </a:solidFill>
              <a:latin typeface="Verdana" panose="020B0604030504040204" pitchFamily="34" charset="0"/>
              <a:ea typeface="Verdana" panose="020B0604030504040204" pitchFamily="34" charset="0"/>
            </a:endParaRPr>
          </a:p>
          <a:p>
            <a:pPr defTabSz="1213807">
              <a:spcBef>
                <a:spcPts val="796"/>
              </a:spcBef>
              <a:buClr>
                <a:srgbClr val="F26334"/>
              </a:buClr>
              <a:buSzPct val="110000"/>
              <a:defRPr/>
            </a:pPr>
            <a:r>
              <a:rPr lang="en-US" sz="1600" b="1">
                <a:solidFill>
                  <a:srgbClr val="002C6C"/>
                </a:solidFill>
                <a:latin typeface="Verdana" panose="020B0604030504040204" pitchFamily="34" charset="0"/>
                <a:ea typeface="Verdana" panose="020B0604030504040204" pitchFamily="34" charset="0"/>
              </a:rPr>
              <a:t>Communicate the Global Model Number(GMN) to your trading partners </a:t>
            </a:r>
            <a:endParaRPr lang="en-GB" sz="1600" b="1">
              <a:solidFill>
                <a:srgbClr val="002D6C"/>
              </a:solidFill>
              <a:latin typeface="Verdana" panose="020B0604030504040204" pitchFamily="34" charset="0"/>
              <a:ea typeface="Verdana" panose="020B0604030504040204" pitchFamily="34" charset="0"/>
            </a:endParaRPr>
          </a:p>
          <a:p>
            <a:pPr defTabSz="1213807">
              <a:spcBef>
                <a:spcPts val="796"/>
              </a:spcBef>
              <a:buClr>
                <a:srgbClr val="F26334"/>
              </a:buClr>
              <a:buSzPct val="110000"/>
              <a:defRPr/>
            </a:pPr>
            <a:r>
              <a:rPr lang="en-GB" sz="1600" b="1">
                <a:solidFill>
                  <a:srgbClr val="002D6C"/>
                </a:solidFill>
                <a:latin typeface="Verdana" panose="020B0604030504040204" pitchFamily="34" charset="0"/>
                <a:ea typeface="Verdana" panose="020B0604030504040204" pitchFamily="34" charset="0"/>
              </a:rPr>
              <a:t>Use the Global Model Number (GMN) to group related trade items for listings, merchandising plans and for sales analysis</a:t>
            </a:r>
          </a:p>
          <a:p>
            <a:pPr marL="0" marR="0" lvl="0" indent="0" algn="l" defTabSz="1213807" rtl="0" eaLnBrk="1" fontAlgn="auto" latinLnBrk="0" hangingPunct="1">
              <a:lnSpc>
                <a:spcPct val="100000"/>
              </a:lnSpc>
              <a:spcBef>
                <a:spcPts val="796"/>
              </a:spcBef>
              <a:spcAft>
                <a:spcPts val="0"/>
              </a:spcAft>
              <a:buClr>
                <a:srgbClr val="F26334"/>
              </a:buClr>
              <a:buSzPct val="110000"/>
              <a:buFontTx/>
              <a:buNone/>
              <a:tabLst/>
              <a:defRPr/>
            </a:pPr>
            <a:endParaRPr kumimoji="0" lang="en-GB" sz="1600" b="0" i="0" u="none" strike="noStrike" kern="1200" cap="none" spc="0" normalizeH="0" baseline="0" noProof="0">
              <a:ln>
                <a:noFill/>
              </a:ln>
              <a:solidFill>
                <a:srgbClr val="002C6C"/>
              </a:solidFill>
              <a:effectLst/>
              <a:uLnTx/>
              <a:uFillTx/>
              <a:latin typeface="Verdana" panose="020B0604030504040204" pitchFamily="34" charset="0"/>
              <a:ea typeface="Verdana" panose="020B0604030504040204" pitchFamily="34" charset="0"/>
            </a:endParaRPr>
          </a:p>
        </p:txBody>
      </p:sp>
      <p:sp>
        <p:nvSpPr>
          <p:cNvPr id="40" name="TextBox 39">
            <a:extLst>
              <a:ext uri="{FF2B5EF4-FFF2-40B4-BE49-F238E27FC236}">
                <a16:creationId xmlns:a16="http://schemas.microsoft.com/office/drawing/2014/main" id="{20FED1C4-CD06-4428-B710-50F16FD269AA}"/>
              </a:ext>
            </a:extLst>
          </p:cNvPr>
          <p:cNvSpPr txBox="1"/>
          <p:nvPr/>
        </p:nvSpPr>
        <p:spPr>
          <a:xfrm>
            <a:off x="8069028" y="1708962"/>
            <a:ext cx="3467744" cy="861774"/>
          </a:xfrm>
          <a:prstGeom prst="rect">
            <a:avLst/>
          </a:prstGeom>
          <a:noFill/>
        </p:spPr>
        <p:txBody>
          <a:bodyPr wrap="square" lIns="121920" tIns="60960" rIns="121920" bIns="60960" rtlCol="0" anchor="t">
            <a:spAutoFit/>
          </a:bodyPr>
          <a:lstStyle/>
          <a:p>
            <a:pPr marL="0" marR="0" lvl="0" indent="0" algn="l" defTabSz="1219050" rtl="0" eaLnBrk="1" fontAlgn="auto" latinLnBrk="0" hangingPunct="1">
              <a:lnSpc>
                <a:spcPct val="100000"/>
              </a:lnSpc>
              <a:spcBef>
                <a:spcPts val="800"/>
              </a:spcBef>
              <a:spcAft>
                <a:spcPts val="0"/>
              </a:spcAft>
              <a:buClr>
                <a:srgbClr val="C1D82F"/>
              </a:buClr>
              <a:buSzPts val="900"/>
              <a:buFontTx/>
              <a:buNone/>
              <a:tabLst/>
              <a:defRPr/>
            </a:pPr>
            <a:r>
              <a:rPr kumimoji="0" lang="en-US" sz="1600" b="1" i="0" u="none" strike="noStrike" kern="1200" cap="none" spc="0" normalizeH="0" baseline="0" noProof="0">
                <a:ln>
                  <a:noFill/>
                </a:ln>
                <a:solidFill>
                  <a:srgbClr val="002D6C"/>
                </a:solidFill>
                <a:effectLst/>
                <a:uLnTx/>
                <a:uFillTx/>
                <a:latin typeface="Verdana"/>
                <a:ea typeface="Verdana"/>
                <a:cs typeface="Times New Roman"/>
              </a:rPr>
              <a:t>One common rule for all commerce channels and stakeholders</a:t>
            </a:r>
          </a:p>
        </p:txBody>
      </p:sp>
      <p:sp>
        <p:nvSpPr>
          <p:cNvPr id="41" name="TextBox 40">
            <a:extLst>
              <a:ext uri="{FF2B5EF4-FFF2-40B4-BE49-F238E27FC236}">
                <a16:creationId xmlns:a16="http://schemas.microsoft.com/office/drawing/2014/main" id="{D7E3F4DD-1A15-496A-B49A-C29D074599CA}"/>
              </a:ext>
            </a:extLst>
          </p:cNvPr>
          <p:cNvSpPr txBox="1"/>
          <p:nvPr/>
        </p:nvSpPr>
        <p:spPr>
          <a:xfrm>
            <a:off x="8069028" y="2660355"/>
            <a:ext cx="3579333" cy="2513509"/>
          </a:xfrm>
          <a:prstGeom prst="rect">
            <a:avLst/>
          </a:prstGeom>
          <a:noFill/>
        </p:spPr>
        <p:txBody>
          <a:bodyPr wrap="square" lIns="91440" tIns="45720" rIns="91440" bIns="45720" rtlCol="0" anchor="t">
            <a:spAutoFit/>
          </a:bodyPr>
          <a:lstStyle/>
          <a:p>
            <a:pPr marL="0" marR="0" lvl="0" indent="0" algn="l" defTabSz="1219050" rtl="0" eaLnBrk="1" fontAlgn="auto" latinLnBrk="0" hangingPunct="1">
              <a:lnSpc>
                <a:spcPct val="100000"/>
              </a:lnSpc>
              <a:spcBef>
                <a:spcPts val="800"/>
              </a:spcBef>
              <a:spcAft>
                <a:spcPts val="0"/>
              </a:spcAft>
              <a:buClr>
                <a:srgbClr val="C1D82F"/>
              </a:buClr>
              <a:buSzPts val="900"/>
              <a:buFontTx/>
              <a:buNone/>
              <a:tabLst/>
              <a:defRPr/>
            </a:pPr>
            <a:r>
              <a:rPr kumimoji="0" lang="en-US" sz="1600" b="0" i="0" u="none" strike="noStrike" kern="1200" cap="none" spc="0" normalizeH="0" baseline="0" noProof="0">
                <a:ln>
                  <a:noFill/>
                </a:ln>
                <a:solidFill>
                  <a:srgbClr val="002D6C"/>
                </a:solidFill>
                <a:effectLst/>
                <a:uLnTx/>
                <a:uFillTx/>
                <a:latin typeface="Verdana"/>
                <a:ea typeface="Verdana"/>
                <a:cs typeface="Times New Roman"/>
              </a:rPr>
              <a:t>GS1 standards are compatible with open supply chains and are designed for open value networks</a:t>
            </a:r>
          </a:p>
          <a:p>
            <a:pPr marL="0" marR="0" lvl="0" indent="0" algn="l" defTabSz="1219050" rtl="0" eaLnBrk="1" fontAlgn="auto" latinLnBrk="0" hangingPunct="1">
              <a:lnSpc>
                <a:spcPct val="100000"/>
              </a:lnSpc>
              <a:spcBef>
                <a:spcPts val="800"/>
              </a:spcBef>
              <a:spcAft>
                <a:spcPts val="0"/>
              </a:spcAft>
              <a:buClr>
                <a:srgbClr val="C1D82F"/>
              </a:buClr>
              <a:buSzPts val="900"/>
              <a:buFontTx/>
              <a:buNone/>
              <a:tabLst/>
              <a:defRPr/>
            </a:pPr>
            <a:r>
              <a:rPr kumimoji="0" lang="en-US" sz="1600" b="0" i="0" u="none" strike="noStrike" kern="1200" cap="none" spc="0" normalizeH="0" baseline="0" noProof="0">
                <a:ln>
                  <a:noFill/>
                </a:ln>
                <a:solidFill>
                  <a:srgbClr val="002D6C"/>
                </a:solidFill>
                <a:effectLst/>
                <a:uLnTx/>
                <a:uFillTx/>
                <a:latin typeface="Verdana"/>
                <a:ea typeface="Verdana"/>
                <a:cs typeface="Times New Roman"/>
              </a:rPr>
              <a:t>Not all trading partners are known in advance and can change over time</a:t>
            </a:r>
          </a:p>
          <a:p>
            <a:pPr marL="0" marR="0" lvl="0" indent="0" algn="l" defTabSz="1219050" rtl="0" eaLnBrk="1" fontAlgn="auto" latinLnBrk="0" hangingPunct="1">
              <a:lnSpc>
                <a:spcPct val="100000"/>
              </a:lnSpc>
              <a:spcBef>
                <a:spcPts val="800"/>
              </a:spcBef>
              <a:spcAft>
                <a:spcPts val="0"/>
              </a:spcAft>
              <a:buClr>
                <a:srgbClr val="C1D82F"/>
              </a:buClr>
              <a:buSzPts val="900"/>
              <a:buFontTx/>
              <a:buNone/>
              <a:tabLst/>
              <a:defRPr/>
            </a:pPr>
            <a:r>
              <a:rPr kumimoji="0" lang="en-US" sz="1600" b="0" i="0" u="none" strike="noStrike" kern="1200" cap="none" spc="0" normalizeH="0" baseline="0" noProof="0">
                <a:ln>
                  <a:noFill/>
                </a:ln>
                <a:solidFill>
                  <a:srgbClr val="002D6C"/>
                </a:solidFill>
                <a:effectLst/>
                <a:uLnTx/>
                <a:uFillTx/>
                <a:latin typeface="Verdana"/>
                <a:ea typeface="Verdana"/>
                <a:cs typeface="Times New Roman"/>
              </a:rPr>
              <a:t>Interfaces between systems need interoperability</a:t>
            </a:r>
          </a:p>
        </p:txBody>
      </p:sp>
      <p:sp>
        <p:nvSpPr>
          <p:cNvPr id="9" name="Isosceles Triangle 8">
            <a:extLst>
              <a:ext uri="{FF2B5EF4-FFF2-40B4-BE49-F238E27FC236}">
                <a16:creationId xmlns:a16="http://schemas.microsoft.com/office/drawing/2014/main" id="{937888B9-0CCF-445B-AE28-CF32C3076FC5}"/>
              </a:ext>
            </a:extLst>
          </p:cNvPr>
          <p:cNvSpPr/>
          <p:nvPr/>
        </p:nvSpPr>
        <p:spPr>
          <a:xfrm rot="16200000">
            <a:off x="174589" y="1774584"/>
            <a:ext cx="260473" cy="224547"/>
          </a:xfrm>
          <a:prstGeom prst="triangle">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Isosceles Triangle 43">
            <a:extLst>
              <a:ext uri="{FF2B5EF4-FFF2-40B4-BE49-F238E27FC236}">
                <a16:creationId xmlns:a16="http://schemas.microsoft.com/office/drawing/2014/main" id="{AC076C14-6F9E-4422-AF99-9B292B20A6FC}"/>
              </a:ext>
            </a:extLst>
          </p:cNvPr>
          <p:cNvSpPr/>
          <p:nvPr/>
        </p:nvSpPr>
        <p:spPr>
          <a:xfrm rot="16200000">
            <a:off x="186135" y="2943263"/>
            <a:ext cx="260473" cy="224547"/>
          </a:xfrm>
          <a:prstGeom prst="triangle">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5" name="Isosceles Triangle 44">
            <a:extLst>
              <a:ext uri="{FF2B5EF4-FFF2-40B4-BE49-F238E27FC236}">
                <a16:creationId xmlns:a16="http://schemas.microsoft.com/office/drawing/2014/main" id="{1F2B2FDE-ADA4-4C73-85C4-9EE20584B62A}"/>
              </a:ext>
            </a:extLst>
          </p:cNvPr>
          <p:cNvSpPr/>
          <p:nvPr/>
        </p:nvSpPr>
        <p:spPr>
          <a:xfrm rot="16200000">
            <a:off x="7807761" y="1786588"/>
            <a:ext cx="260473" cy="224547"/>
          </a:xfrm>
          <a:prstGeom prst="triangle">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Isosceles Triangle 45">
            <a:extLst>
              <a:ext uri="{FF2B5EF4-FFF2-40B4-BE49-F238E27FC236}">
                <a16:creationId xmlns:a16="http://schemas.microsoft.com/office/drawing/2014/main" id="{B8DFFAC1-8FD0-40BB-B70F-4F379E6B9895}"/>
              </a:ext>
            </a:extLst>
          </p:cNvPr>
          <p:cNvSpPr/>
          <p:nvPr/>
        </p:nvSpPr>
        <p:spPr>
          <a:xfrm rot="16200000">
            <a:off x="7807762" y="2738593"/>
            <a:ext cx="260473" cy="224547"/>
          </a:xfrm>
          <a:prstGeom prst="triangle">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5" name="Group 24">
            <a:extLst>
              <a:ext uri="{FF2B5EF4-FFF2-40B4-BE49-F238E27FC236}">
                <a16:creationId xmlns:a16="http://schemas.microsoft.com/office/drawing/2014/main" id="{E4C251DC-3216-4067-9335-32DF40756ACB}"/>
              </a:ext>
            </a:extLst>
          </p:cNvPr>
          <p:cNvGrpSpPr/>
          <p:nvPr/>
        </p:nvGrpSpPr>
        <p:grpSpPr>
          <a:xfrm>
            <a:off x="11536771" y="97179"/>
            <a:ext cx="567495" cy="567495"/>
            <a:chOff x="8219656" y="21146"/>
            <a:chExt cx="794228" cy="794228"/>
          </a:xfrm>
        </p:grpSpPr>
        <p:sp>
          <p:nvSpPr>
            <p:cNvPr id="26" name="Oval 25">
              <a:extLst>
                <a:ext uri="{FF2B5EF4-FFF2-40B4-BE49-F238E27FC236}">
                  <a16:creationId xmlns:a16="http://schemas.microsoft.com/office/drawing/2014/main" id="{6BFD6739-A7A9-4936-855C-9F9BB86083A8}"/>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BED81C99-B196-4860-BCF7-0DD35A84C95C}"/>
                </a:ext>
              </a:extLst>
            </p:cNvPr>
            <p:cNvSpPr/>
            <p:nvPr/>
          </p:nvSpPr>
          <p:spPr>
            <a:xfrm>
              <a:off x="8274277" y="82312"/>
              <a:ext cx="684986" cy="671897"/>
            </a:xfrm>
            <a:prstGeom prst="rect">
              <a:avLst/>
            </a:prstGeom>
            <a:blipFill rotWithShape="1">
              <a:blip r:embed="rId5"/>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 name="Isosceles Triangle 1">
            <a:extLst>
              <a:ext uri="{FF2B5EF4-FFF2-40B4-BE49-F238E27FC236}">
                <a16:creationId xmlns:a16="http://schemas.microsoft.com/office/drawing/2014/main" id="{DC319073-5AD7-84DD-11E4-74649832A080}"/>
              </a:ext>
            </a:extLst>
          </p:cNvPr>
          <p:cNvSpPr/>
          <p:nvPr/>
        </p:nvSpPr>
        <p:spPr>
          <a:xfrm rot="16200000">
            <a:off x="169663" y="2363297"/>
            <a:ext cx="260473" cy="224547"/>
          </a:xfrm>
          <a:prstGeom prst="triangle">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Isosceles Triangle 2">
            <a:extLst>
              <a:ext uri="{FF2B5EF4-FFF2-40B4-BE49-F238E27FC236}">
                <a16:creationId xmlns:a16="http://schemas.microsoft.com/office/drawing/2014/main" id="{735C0754-42A7-13C9-30B2-787072801FBD}"/>
              </a:ext>
            </a:extLst>
          </p:cNvPr>
          <p:cNvSpPr/>
          <p:nvPr/>
        </p:nvSpPr>
        <p:spPr>
          <a:xfrm rot="16200000">
            <a:off x="169663" y="4517530"/>
            <a:ext cx="260473" cy="224547"/>
          </a:xfrm>
          <a:prstGeom prst="triangle">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Isosceles Triangle 3">
            <a:extLst>
              <a:ext uri="{FF2B5EF4-FFF2-40B4-BE49-F238E27FC236}">
                <a16:creationId xmlns:a16="http://schemas.microsoft.com/office/drawing/2014/main" id="{601BE4EE-270B-72B6-82E9-02F639A59E97}"/>
              </a:ext>
            </a:extLst>
          </p:cNvPr>
          <p:cNvSpPr/>
          <p:nvPr/>
        </p:nvSpPr>
        <p:spPr>
          <a:xfrm rot="16200000">
            <a:off x="186135" y="5085636"/>
            <a:ext cx="260473" cy="224547"/>
          </a:xfrm>
          <a:prstGeom prst="triangle">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IN" sz="24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5B5E5F99-17B6-4F91-9AF6-55C0EADDE4E1}"/>
              </a:ext>
            </a:extLst>
          </p:cNvPr>
          <p:cNvSpPr/>
          <p:nvPr/>
        </p:nvSpPr>
        <p:spPr>
          <a:xfrm flipV="1">
            <a:off x="0" y="6160977"/>
            <a:ext cx="12204112" cy="702753"/>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30" name="Graphic 29">
            <a:extLst>
              <a:ext uri="{FF2B5EF4-FFF2-40B4-BE49-F238E27FC236}">
                <a16:creationId xmlns:a16="http://schemas.microsoft.com/office/drawing/2014/main" id="{F86B0986-094E-4B32-9F97-048BFD5B61E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58097" y="6258528"/>
            <a:ext cx="541097" cy="441421"/>
          </a:xfrm>
          <a:prstGeom prst="rect">
            <a:avLst/>
          </a:prstGeom>
        </p:spPr>
      </p:pic>
      <p:sp>
        <p:nvSpPr>
          <p:cNvPr id="31" name="Footer Placeholder 18">
            <a:extLst>
              <a:ext uri="{FF2B5EF4-FFF2-40B4-BE49-F238E27FC236}">
                <a16:creationId xmlns:a16="http://schemas.microsoft.com/office/drawing/2014/main" id="{4C6ACDC3-6056-49E1-9B97-6A8462746AF1}"/>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32" name="Slide Number Placeholder 19">
            <a:extLst>
              <a:ext uri="{FF2B5EF4-FFF2-40B4-BE49-F238E27FC236}">
                <a16:creationId xmlns:a16="http://schemas.microsoft.com/office/drawing/2014/main" id="{E5FC80FA-7CA5-4AF5-B0E1-ECB44D4EE70B}"/>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23</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33" name="Footer Placeholder 18">
            <a:extLst>
              <a:ext uri="{FF2B5EF4-FFF2-40B4-BE49-F238E27FC236}">
                <a16:creationId xmlns:a16="http://schemas.microsoft.com/office/drawing/2014/main" id="{4D01DE41-E42A-4820-A737-17D2359B35B9}"/>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36" name="Footer Placeholder 18">
            <a:extLst>
              <a:ext uri="{FF2B5EF4-FFF2-40B4-BE49-F238E27FC236}">
                <a16:creationId xmlns:a16="http://schemas.microsoft.com/office/drawing/2014/main" id="{8DAF038D-E7CA-4D73-A588-F3F536282732}"/>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spTree>
    <p:extLst>
      <p:ext uri="{BB962C8B-B14F-4D97-AF65-F5344CB8AC3E}">
        <p14:creationId xmlns:p14="http://schemas.microsoft.com/office/powerpoint/2010/main" val="2591861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A4447B3-D01A-97EC-362D-9C1105FF6EAE}"/>
              </a:ext>
            </a:extLst>
          </p:cNvPr>
          <p:cNvSpPr/>
          <p:nvPr/>
        </p:nvSpPr>
        <p:spPr>
          <a:xfrm>
            <a:off x="0" y="-1"/>
            <a:ext cx="12192000" cy="6297465"/>
          </a:xfrm>
          <a:prstGeom prst="rect">
            <a:avLst/>
          </a:prstGeom>
          <a:solidFill>
            <a:srgbClr val="F055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sp>
        <p:nvSpPr>
          <p:cNvPr id="19" name="TextBox 18">
            <a:extLst>
              <a:ext uri="{FF2B5EF4-FFF2-40B4-BE49-F238E27FC236}">
                <a16:creationId xmlns:a16="http://schemas.microsoft.com/office/drawing/2014/main" id="{A4014B84-A06C-42D7-83B7-D76AC1C6A1B8}"/>
              </a:ext>
            </a:extLst>
          </p:cNvPr>
          <p:cNvSpPr txBox="1"/>
          <p:nvPr/>
        </p:nvSpPr>
        <p:spPr>
          <a:xfrm>
            <a:off x="3821827" y="2564454"/>
            <a:ext cx="7833568" cy="677108"/>
          </a:xfrm>
          <a:prstGeom prst="rect">
            <a:avLst/>
          </a:prstGeom>
          <a:noFill/>
        </p:spPr>
        <p:txBody>
          <a:bodyPr wrap="square" lIns="121920" tIns="60960" rIns="121920" bIns="60960" anchor="t">
            <a:spAutoFit/>
          </a:bodyPr>
          <a:lstStyle/>
          <a:p>
            <a:pPr defTabSz="609585">
              <a:defRPr/>
            </a:pPr>
            <a:r>
              <a:rPr lang="en-GB" sz="3600">
                <a:solidFill>
                  <a:prstClr val="white"/>
                </a:solidFill>
                <a:latin typeface="Verdana"/>
                <a:ea typeface="Verdana"/>
              </a:rPr>
              <a:t>THE END</a:t>
            </a:r>
            <a:endParaRPr lang="en-GB" sz="5333" b="1">
              <a:solidFill>
                <a:prstClr val="white"/>
              </a:solidFill>
              <a:latin typeface="Verdana"/>
              <a:ea typeface="Verdana"/>
            </a:endParaRPr>
          </a:p>
        </p:txBody>
      </p:sp>
      <p:sp>
        <p:nvSpPr>
          <p:cNvPr id="20" name="Rectangle 19">
            <a:extLst>
              <a:ext uri="{FF2B5EF4-FFF2-40B4-BE49-F238E27FC236}">
                <a16:creationId xmlns:a16="http://schemas.microsoft.com/office/drawing/2014/main" id="{87EFDF2F-872F-4E26-AFB0-84B54823AE81}"/>
              </a:ext>
            </a:extLst>
          </p:cNvPr>
          <p:cNvSpPr/>
          <p:nvPr/>
        </p:nvSpPr>
        <p:spPr>
          <a:xfrm flipV="1">
            <a:off x="2829146" y="3309805"/>
            <a:ext cx="9362854"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r>
              <a:rPr lang="en-US" sz="2400">
                <a:solidFill>
                  <a:prstClr val="white"/>
                </a:solidFill>
                <a:latin typeface="Calibri" panose="020F0502020204030204"/>
              </a:rPr>
              <a:t> </a:t>
            </a:r>
          </a:p>
        </p:txBody>
      </p:sp>
      <p:grpSp>
        <p:nvGrpSpPr>
          <p:cNvPr id="21" name="Group 20">
            <a:extLst>
              <a:ext uri="{FF2B5EF4-FFF2-40B4-BE49-F238E27FC236}">
                <a16:creationId xmlns:a16="http://schemas.microsoft.com/office/drawing/2014/main" id="{022A0893-C379-4F11-A3ED-CBF019CC2BC8}"/>
              </a:ext>
            </a:extLst>
          </p:cNvPr>
          <p:cNvGrpSpPr/>
          <p:nvPr/>
        </p:nvGrpSpPr>
        <p:grpSpPr>
          <a:xfrm>
            <a:off x="1798702" y="2271334"/>
            <a:ext cx="1912033" cy="1912033"/>
            <a:chOff x="1284851" y="1316119"/>
            <a:chExt cx="637588" cy="637588"/>
          </a:xfrm>
        </p:grpSpPr>
        <p:pic>
          <p:nvPicPr>
            <p:cNvPr id="22" name="Picture 21">
              <a:hlinkClick r:id="" action="ppaction://noaction"/>
              <a:extLst>
                <a:ext uri="{FF2B5EF4-FFF2-40B4-BE49-F238E27FC236}">
                  <a16:creationId xmlns:a16="http://schemas.microsoft.com/office/drawing/2014/main" id="{5E779386-8A0B-4800-9F3E-9C9D49D3A23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453137" y="1399296"/>
              <a:ext cx="301015" cy="471233"/>
            </a:xfrm>
            <a:prstGeom prst="rect">
              <a:avLst/>
            </a:prstGeom>
          </p:spPr>
        </p:pic>
        <p:sp>
          <p:nvSpPr>
            <p:cNvPr id="23" name="Oval 22">
              <a:extLst>
                <a:ext uri="{FF2B5EF4-FFF2-40B4-BE49-F238E27FC236}">
                  <a16:creationId xmlns:a16="http://schemas.microsoft.com/office/drawing/2014/main" id="{DE0284F0-58B3-40ED-BE9D-C711679A56E6}"/>
                </a:ext>
              </a:extLst>
            </p:cNvPr>
            <p:cNvSpPr/>
            <p:nvPr/>
          </p:nvSpPr>
          <p:spPr>
            <a:xfrm>
              <a:off x="1284851" y="1316119"/>
              <a:ext cx="637588" cy="6375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IN" sz="2400">
                <a:solidFill>
                  <a:prstClr val="white"/>
                </a:solidFill>
                <a:latin typeface="Calibri" panose="020F0502020204030204"/>
              </a:endParaRPr>
            </a:p>
          </p:txBody>
        </p:sp>
      </p:grpSp>
      <p:pic>
        <p:nvPicPr>
          <p:cNvPr id="24" name="Graphic 23">
            <a:extLst>
              <a:ext uri="{FF2B5EF4-FFF2-40B4-BE49-F238E27FC236}">
                <a16:creationId xmlns:a16="http://schemas.microsoft.com/office/drawing/2014/main" id="{E45D041A-BC92-4B68-9D3E-2CBEB6812E5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347119" y="2598424"/>
            <a:ext cx="815199" cy="1257853"/>
          </a:xfrm>
          <a:prstGeom prst="rect">
            <a:avLst/>
          </a:prstGeom>
        </p:spPr>
      </p:pic>
      <p:sp>
        <p:nvSpPr>
          <p:cNvPr id="15" name="Rectangle 14">
            <a:extLst>
              <a:ext uri="{FF2B5EF4-FFF2-40B4-BE49-F238E27FC236}">
                <a16:creationId xmlns:a16="http://schemas.microsoft.com/office/drawing/2014/main" id="{AE59F92B-C80E-4651-8DF2-5E163BBE14B7}"/>
              </a:ext>
            </a:extLst>
          </p:cNvPr>
          <p:cNvSpPr/>
          <p:nvPr/>
        </p:nvSpPr>
        <p:spPr>
          <a:xfrm flipV="1">
            <a:off x="0" y="6160978"/>
            <a:ext cx="12192000" cy="7027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16" name="Graphic 15">
            <a:extLst>
              <a:ext uri="{FF2B5EF4-FFF2-40B4-BE49-F238E27FC236}">
                <a16:creationId xmlns:a16="http://schemas.microsoft.com/office/drawing/2014/main" id="{A51C66D9-3F83-4E96-80BB-31E9245E0C9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58097" y="6258528"/>
            <a:ext cx="541097" cy="441421"/>
          </a:xfrm>
          <a:prstGeom prst="rect">
            <a:avLst/>
          </a:prstGeom>
        </p:spPr>
      </p:pic>
      <p:sp>
        <p:nvSpPr>
          <p:cNvPr id="17" name="Footer Placeholder 18">
            <a:extLst>
              <a:ext uri="{FF2B5EF4-FFF2-40B4-BE49-F238E27FC236}">
                <a16:creationId xmlns:a16="http://schemas.microsoft.com/office/drawing/2014/main" id="{F76F9348-831D-4977-AE03-315845D8E359}"/>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30" name="Slide Number Placeholder 19">
            <a:extLst>
              <a:ext uri="{FF2B5EF4-FFF2-40B4-BE49-F238E27FC236}">
                <a16:creationId xmlns:a16="http://schemas.microsoft.com/office/drawing/2014/main" id="{33D2ACF6-5CA9-4E72-8D58-87437E1074E8}"/>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24</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31" name="Footer Placeholder 18">
            <a:extLst>
              <a:ext uri="{FF2B5EF4-FFF2-40B4-BE49-F238E27FC236}">
                <a16:creationId xmlns:a16="http://schemas.microsoft.com/office/drawing/2014/main" id="{606095A0-FF0E-410D-84F4-34748726F304}"/>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32" name="Footer Placeholder 18">
            <a:extLst>
              <a:ext uri="{FF2B5EF4-FFF2-40B4-BE49-F238E27FC236}">
                <a16:creationId xmlns:a16="http://schemas.microsoft.com/office/drawing/2014/main" id="{F7F8551D-E628-45F4-BFE8-E824DE05DF86}"/>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spTree>
    <p:extLst>
      <p:ext uri="{BB962C8B-B14F-4D97-AF65-F5344CB8AC3E}">
        <p14:creationId xmlns:p14="http://schemas.microsoft.com/office/powerpoint/2010/main" val="83494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DAB9A21E-8AA0-46B3-9537-7E98F825F8BE}"/>
              </a:ext>
            </a:extLst>
          </p:cNvPr>
          <p:cNvSpPr/>
          <p:nvPr/>
        </p:nvSpPr>
        <p:spPr>
          <a:xfrm>
            <a:off x="5075" y="1571946"/>
            <a:ext cx="4186781" cy="4603091"/>
          </a:xfrm>
          <a:prstGeom prst="rect">
            <a:avLst/>
          </a:prstGeom>
          <a:solidFill>
            <a:srgbClr val="F5EB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4" name="Rectangle 53">
            <a:extLst>
              <a:ext uri="{FF2B5EF4-FFF2-40B4-BE49-F238E27FC236}">
                <a16:creationId xmlns:a16="http://schemas.microsoft.com/office/drawing/2014/main" id="{211F9DCA-F851-456C-8173-CB81D9F55153}"/>
              </a:ext>
            </a:extLst>
          </p:cNvPr>
          <p:cNvSpPr/>
          <p:nvPr/>
        </p:nvSpPr>
        <p:spPr>
          <a:xfrm>
            <a:off x="9016410" y="1557887"/>
            <a:ext cx="3175590" cy="4609880"/>
          </a:xfrm>
          <a:prstGeom prst="rect">
            <a:avLst/>
          </a:prstGeom>
          <a:solidFill>
            <a:srgbClr val="F05687"/>
          </a:solidFill>
          <a:ln w="14015" cap="flat">
            <a:noFill/>
            <a:prstDash val="solid"/>
            <a:miter/>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endParaRPr lang="en-GB" sz="2389">
              <a:solidFill>
                <a:prstClr val="white"/>
              </a:solidFill>
              <a:latin typeface="Calibri" panose="020F0502020204030204"/>
            </a:endParaRPr>
          </a:p>
        </p:txBody>
      </p:sp>
      <p:sp>
        <p:nvSpPr>
          <p:cNvPr id="8" name="TextBox 7">
            <a:extLst>
              <a:ext uri="{FF2B5EF4-FFF2-40B4-BE49-F238E27FC236}">
                <a16:creationId xmlns:a16="http://schemas.microsoft.com/office/drawing/2014/main" id="{1A8B91AB-2140-D7F3-D873-C3D7896396AA}"/>
              </a:ext>
            </a:extLst>
          </p:cNvPr>
          <p:cNvSpPr txBox="1"/>
          <p:nvPr/>
        </p:nvSpPr>
        <p:spPr>
          <a:xfrm>
            <a:off x="183753" y="192645"/>
            <a:ext cx="9061158" cy="461665"/>
          </a:xfrm>
          <a:prstGeom prst="rect">
            <a:avLst/>
          </a:prstGeom>
          <a:noFill/>
        </p:spPr>
        <p:txBody>
          <a:bodyPr wrap="square" rtlCol="0">
            <a:spAutoFit/>
          </a:bodyPr>
          <a:lstStyle/>
          <a:p>
            <a:pPr defTabSz="606963"/>
            <a:r>
              <a:rPr lang="en-GB" sz="2400" b="1">
                <a:solidFill>
                  <a:srgbClr val="002D6C"/>
                </a:solidFill>
                <a:latin typeface="Verdana"/>
                <a:ea typeface="Verdana"/>
              </a:rPr>
              <a:t>Groups of Related Trade Items - Introduction</a:t>
            </a:r>
          </a:p>
        </p:txBody>
      </p:sp>
      <p:sp>
        <p:nvSpPr>
          <p:cNvPr id="38" name="TextBox 37">
            <a:extLst>
              <a:ext uri="{FF2B5EF4-FFF2-40B4-BE49-F238E27FC236}">
                <a16:creationId xmlns:a16="http://schemas.microsoft.com/office/drawing/2014/main" id="{AE077B0F-6F36-7815-89D7-E6048B009AE6}"/>
              </a:ext>
            </a:extLst>
          </p:cNvPr>
          <p:cNvSpPr txBox="1"/>
          <p:nvPr/>
        </p:nvSpPr>
        <p:spPr>
          <a:xfrm>
            <a:off x="87188" y="815153"/>
            <a:ext cx="11748641" cy="584775"/>
          </a:xfrm>
          <a:prstGeom prst="rect">
            <a:avLst/>
          </a:prstGeom>
          <a:noFill/>
        </p:spPr>
        <p:txBody>
          <a:bodyPr wrap="square" lIns="91440" tIns="45720" rIns="91440" bIns="45720" rtlCol="0" anchor="t">
            <a:spAutoFit/>
          </a:bodyPr>
          <a:lstStyle/>
          <a:p>
            <a:pPr marL="98425" defTabSz="606963">
              <a:defRPr/>
            </a:pPr>
            <a:r>
              <a:rPr lang="en-US" sz="1600" b="1">
                <a:solidFill>
                  <a:srgbClr val="002D6C"/>
                </a:solidFill>
                <a:latin typeface="Verdana"/>
              </a:rPr>
              <a:t>Related trade items are products that have different GTINs according to GS1 standards and that industry considers as related (such as items with different sizes and colors)</a:t>
            </a:r>
          </a:p>
        </p:txBody>
      </p:sp>
      <p:sp>
        <p:nvSpPr>
          <p:cNvPr id="53" name="TextBox 52">
            <a:extLst>
              <a:ext uri="{FF2B5EF4-FFF2-40B4-BE49-F238E27FC236}">
                <a16:creationId xmlns:a16="http://schemas.microsoft.com/office/drawing/2014/main" id="{C7B3D85C-3127-4852-BA18-CF34D9F010CD}"/>
              </a:ext>
            </a:extLst>
          </p:cNvPr>
          <p:cNvSpPr txBox="1"/>
          <p:nvPr/>
        </p:nvSpPr>
        <p:spPr>
          <a:xfrm>
            <a:off x="9244911" y="2994855"/>
            <a:ext cx="2794535" cy="1808252"/>
          </a:xfrm>
          <a:prstGeom prst="rect">
            <a:avLst/>
          </a:prstGeom>
          <a:noFill/>
        </p:spPr>
        <p:txBody>
          <a:bodyPr wrap="square" rtlCol="0">
            <a:spAutoFit/>
          </a:bodyPr>
          <a:lstStyle/>
          <a:p>
            <a:pPr defTabSz="606963"/>
            <a:r>
              <a:rPr lang="en-GB" sz="1593">
                <a:solidFill>
                  <a:schemeClr val="bg1"/>
                </a:solidFill>
                <a:latin typeface="Verdana" panose="020B0604030504040204" pitchFamily="34" charset="0"/>
                <a:ea typeface="Verdana" panose="020B0604030504040204" pitchFamily="34" charset="0"/>
              </a:rPr>
              <a:t>GS1, in collaboration with industry, </a:t>
            </a:r>
            <a:r>
              <a:rPr lang="en-GB" sz="1593" err="1">
                <a:solidFill>
                  <a:schemeClr val="bg1"/>
                </a:solidFill>
                <a:latin typeface="Verdana" panose="020B0604030504040204" pitchFamily="34" charset="0"/>
                <a:ea typeface="Verdana" panose="020B0604030504040204" pitchFamily="34" charset="0"/>
              </a:rPr>
              <a:t>optmised</a:t>
            </a:r>
            <a:r>
              <a:rPr lang="en-GB" sz="1593">
                <a:solidFill>
                  <a:schemeClr val="bg1"/>
                </a:solidFill>
                <a:latin typeface="Verdana" panose="020B0604030504040204" pitchFamily="34" charset="0"/>
                <a:ea typeface="Verdana" panose="020B0604030504040204" pitchFamily="34" charset="0"/>
              </a:rPr>
              <a:t> an existing standard to provide support on how to group related trade items to benefit all stakeholders</a:t>
            </a:r>
          </a:p>
        </p:txBody>
      </p:sp>
      <p:grpSp>
        <p:nvGrpSpPr>
          <p:cNvPr id="24" name="Group 23">
            <a:extLst>
              <a:ext uri="{FF2B5EF4-FFF2-40B4-BE49-F238E27FC236}">
                <a16:creationId xmlns:a16="http://schemas.microsoft.com/office/drawing/2014/main" id="{DC43B227-9707-4D5F-A48D-76C163423667}"/>
              </a:ext>
            </a:extLst>
          </p:cNvPr>
          <p:cNvGrpSpPr/>
          <p:nvPr/>
        </p:nvGrpSpPr>
        <p:grpSpPr>
          <a:xfrm>
            <a:off x="11513263" y="111577"/>
            <a:ext cx="565043" cy="565043"/>
            <a:chOff x="8219656" y="21146"/>
            <a:chExt cx="794228" cy="794228"/>
          </a:xfrm>
        </p:grpSpPr>
        <p:sp>
          <p:nvSpPr>
            <p:cNvPr id="27" name="Oval 26">
              <a:extLst>
                <a:ext uri="{FF2B5EF4-FFF2-40B4-BE49-F238E27FC236}">
                  <a16:creationId xmlns:a16="http://schemas.microsoft.com/office/drawing/2014/main" id="{BD37E2EC-E3F2-4D14-9FC0-F31DA85311CA}"/>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IN"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 name="Rectangle 30">
              <a:extLst>
                <a:ext uri="{FF2B5EF4-FFF2-40B4-BE49-F238E27FC236}">
                  <a16:creationId xmlns:a16="http://schemas.microsoft.com/office/drawing/2014/main" id="{10A071D4-E793-47D2-9EF1-222FDB21FB76}"/>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7" name="Rectangle 36">
            <a:extLst>
              <a:ext uri="{FF2B5EF4-FFF2-40B4-BE49-F238E27FC236}">
                <a16:creationId xmlns:a16="http://schemas.microsoft.com/office/drawing/2014/main" id="{AB888BF7-7825-42DD-982B-9B572A9521C6}"/>
              </a:ext>
            </a:extLst>
          </p:cNvPr>
          <p:cNvSpPr/>
          <p:nvPr/>
        </p:nvSpPr>
        <p:spPr>
          <a:xfrm>
            <a:off x="4163840" y="1557887"/>
            <a:ext cx="4852569" cy="4603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6963" rtl="0" eaLnBrk="1" fontAlgn="auto" latinLnBrk="0" hangingPunct="1">
              <a:lnSpc>
                <a:spcPct val="100000"/>
              </a:lnSpc>
              <a:spcBef>
                <a:spcPts val="0"/>
              </a:spcBef>
              <a:spcAft>
                <a:spcPts val="0"/>
              </a:spcAft>
              <a:buClrTx/>
              <a:buSzTx/>
              <a:buFontTx/>
              <a:buNone/>
              <a:tabLst/>
              <a:defRPr/>
            </a:pPr>
            <a:endParaRPr kumimoji="0" lang="en-GB" sz="2389"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C475F4CA-DE34-21CF-5AF8-AB70B828BD65}"/>
              </a:ext>
            </a:extLst>
          </p:cNvPr>
          <p:cNvSpPr txBox="1"/>
          <p:nvPr/>
        </p:nvSpPr>
        <p:spPr>
          <a:xfrm>
            <a:off x="4360055" y="2300956"/>
            <a:ext cx="4691205" cy="2514984"/>
          </a:xfrm>
          <a:prstGeom prst="rect">
            <a:avLst/>
          </a:prstGeom>
          <a:noFill/>
        </p:spPr>
        <p:txBody>
          <a:bodyPr wrap="square" lIns="91440" tIns="45720" rIns="91440" bIns="45720" rtlCol="0" anchor="t">
            <a:spAutoFit/>
          </a:bodyPr>
          <a:lstStyle/>
          <a:p>
            <a:pPr defTabSz="606963"/>
            <a:r>
              <a:rPr lang="en-GB" sz="1550" b="1">
                <a:solidFill>
                  <a:srgbClr val="002060"/>
                </a:solidFill>
                <a:latin typeface="Verdana"/>
                <a:ea typeface="Verdana"/>
                <a:cs typeface="Calibri" panose="020F0502020204030204"/>
              </a:rPr>
              <a:t>WHY GROUPS OF RELATED ITEMS?</a:t>
            </a:r>
          </a:p>
          <a:p>
            <a:pPr marL="0" marR="0" lvl="0" indent="0" algn="l" defTabSz="606963" rtl="0" eaLnBrk="1" fontAlgn="auto" latinLnBrk="0" hangingPunct="1">
              <a:lnSpc>
                <a:spcPct val="100000"/>
              </a:lnSpc>
              <a:spcBef>
                <a:spcPts val="0"/>
              </a:spcBef>
              <a:spcAft>
                <a:spcPts val="0"/>
              </a:spcAft>
              <a:buClrTx/>
              <a:buSzTx/>
              <a:buFontTx/>
              <a:buNone/>
              <a:tabLst/>
              <a:defRPr/>
            </a:pPr>
            <a:endParaRPr kumimoji="0" lang="en-GB" sz="1593" b="1" i="0" u="none" strike="noStrike" kern="1200" cap="none" spc="0" normalizeH="0" baseline="0" noProof="0">
              <a:ln>
                <a:noFill/>
              </a:ln>
              <a:solidFill>
                <a:srgbClr val="002060"/>
              </a:solidFill>
              <a:effectLst/>
              <a:uLnTx/>
              <a:uFillTx/>
              <a:latin typeface="Verdana" panose="020B0604030504040204" pitchFamily="34" charset="0"/>
              <a:ea typeface="Verdana" panose="020B0604030504040204" pitchFamily="34" charset="0"/>
              <a:cs typeface="Calibri" panose="020F0502020204030204"/>
            </a:endParaRPr>
          </a:p>
          <a:p>
            <a:pPr defTabSz="606963"/>
            <a:r>
              <a:rPr lang="en-GB" sz="1400">
                <a:latin typeface="Verdana"/>
              </a:rPr>
              <a:t>Marketplaces and retailers need to display</a:t>
            </a:r>
          </a:p>
          <a:p>
            <a:pPr defTabSz="606963"/>
            <a:r>
              <a:rPr lang="en-GB" sz="1400">
                <a:latin typeface="Verdana"/>
              </a:rPr>
              <a:t>related items together to the consumer,</a:t>
            </a:r>
          </a:p>
          <a:p>
            <a:pPr defTabSz="606963"/>
            <a:r>
              <a:rPr lang="en-GB" sz="1400">
                <a:latin typeface="Verdana"/>
              </a:rPr>
              <a:t>either on a listing online or on the shelf. </a:t>
            </a:r>
          </a:p>
          <a:p>
            <a:pPr defTabSz="606963"/>
            <a:endParaRPr lang="en-GB" sz="1400">
              <a:latin typeface="Verdana"/>
            </a:endParaRPr>
          </a:p>
          <a:p>
            <a:pPr defTabSz="606963"/>
            <a:r>
              <a:rPr lang="en-GB" sz="1400">
                <a:latin typeface="Verdana"/>
              </a:rPr>
              <a:t>These products have different GTINs (</a:t>
            </a:r>
            <a:r>
              <a:rPr lang="en-US" sz="1400">
                <a:latin typeface="Verdana"/>
              </a:rPr>
              <a:t>per the GTIN Management Standard) </a:t>
            </a:r>
            <a:r>
              <a:rPr lang="en-GB" sz="1400">
                <a:latin typeface="Verdana"/>
              </a:rPr>
              <a:t>and</a:t>
            </a:r>
            <a:endParaRPr lang="en-GB" sz="1400" b="0">
              <a:latin typeface="Verdana"/>
            </a:endParaRPr>
          </a:p>
          <a:p>
            <a:pPr defTabSz="606963"/>
            <a:r>
              <a:rPr lang="en-GB" sz="1400" b="0">
                <a:latin typeface="Verdana"/>
              </a:rPr>
              <a:t>do not offer a direct link between each other. Marketplaces and </a:t>
            </a:r>
            <a:r>
              <a:rPr lang="en-GB" sz="1400">
                <a:latin typeface="Verdana"/>
              </a:rPr>
              <a:t>retailers asked GS1 for support to identify </a:t>
            </a:r>
            <a:r>
              <a:rPr lang="en-GB" sz="1400" b="0">
                <a:latin typeface="Verdana"/>
              </a:rPr>
              <a:t>related items without seeing them.</a:t>
            </a:r>
          </a:p>
        </p:txBody>
      </p:sp>
      <p:sp>
        <p:nvSpPr>
          <p:cNvPr id="6" name="TextBox 5">
            <a:extLst>
              <a:ext uri="{FF2B5EF4-FFF2-40B4-BE49-F238E27FC236}">
                <a16:creationId xmlns:a16="http://schemas.microsoft.com/office/drawing/2014/main" id="{FB7D2D59-BCEF-5F89-BE66-755A70E0C0B8}"/>
              </a:ext>
            </a:extLst>
          </p:cNvPr>
          <p:cNvSpPr txBox="1"/>
          <p:nvPr/>
        </p:nvSpPr>
        <p:spPr>
          <a:xfrm>
            <a:off x="890216" y="5650453"/>
            <a:ext cx="11301783" cy="306032"/>
          </a:xfrm>
          <a:prstGeom prst="rect">
            <a:avLst/>
          </a:prstGeom>
          <a:solidFill>
            <a:srgbClr val="002D6C"/>
          </a:solidFill>
          <a:ln w="14015" cap="flat">
            <a:noFill/>
            <a:prstDash val="solid"/>
            <a:miter/>
          </a:ln>
        </p:spPr>
        <p:txBody>
          <a:bodyPr wrap="square" lIns="91440" tIns="45720" rIns="91440" bIns="45720" rtlCol="0" anchor="t">
            <a:spAutoFit/>
          </a:bodyPr>
          <a:lstStyle/>
          <a:p>
            <a:pPr marL="0" marR="0" lvl="0" indent="0" algn="l" defTabSz="606963" rtl="0" eaLnBrk="1" fontAlgn="auto" latinLnBrk="0" hangingPunct="1">
              <a:lnSpc>
                <a:spcPct val="100000"/>
              </a:lnSpc>
              <a:spcBef>
                <a:spcPts val="0"/>
              </a:spcBef>
              <a:spcAft>
                <a:spcPts val="0"/>
              </a:spcAft>
              <a:buClrTx/>
              <a:buSzTx/>
              <a:buFontTx/>
              <a:buNone/>
              <a:tabLst/>
              <a:defRPr/>
            </a:pPr>
            <a:r>
              <a:rPr kumimoji="0" lang="en-GB" sz="1300" b="1" i="0" u="none" strike="noStrike" kern="1200" cap="none" spc="0" normalizeH="0" baseline="0" noProof="0">
                <a:ln>
                  <a:noFill/>
                </a:ln>
                <a:solidFill>
                  <a:prstClr val="white"/>
                </a:solidFill>
                <a:effectLst/>
                <a:uLnTx/>
                <a:uFillTx/>
                <a:latin typeface="Verdana"/>
                <a:ea typeface="Verdana"/>
                <a:cs typeface="+mn-cs"/>
              </a:rPr>
              <a:t>Note</a:t>
            </a:r>
            <a:r>
              <a:rPr kumimoji="0" lang="en-GB" sz="1400" b="1" i="0" u="none" strike="noStrike" kern="1200" cap="none" spc="0" normalizeH="0" baseline="0" noProof="0">
                <a:ln>
                  <a:noFill/>
                </a:ln>
                <a:solidFill>
                  <a:prstClr val="white"/>
                </a:solidFill>
                <a:effectLst/>
                <a:uLnTx/>
                <a:uFillTx/>
                <a:latin typeface="Verdana"/>
                <a:ea typeface="Verdana"/>
                <a:cs typeface="+mn-cs"/>
              </a:rPr>
              <a:t>: Groups of related trade items are often referred to as</a:t>
            </a:r>
            <a:r>
              <a:rPr lang="en-GB" sz="1400" b="1">
                <a:solidFill>
                  <a:prstClr val="white"/>
                </a:solidFill>
                <a:latin typeface="Verdana"/>
                <a:ea typeface="Verdana"/>
              </a:rPr>
              <a:t> ‘variations’ in the online world.</a:t>
            </a:r>
            <a:endParaRPr kumimoji="0" lang="en-US" sz="1400" b="0" i="0" u="none" strike="noStrike" kern="1200" cap="none" spc="0" normalizeH="0" baseline="0" noProof="0">
              <a:ln>
                <a:noFill/>
              </a:ln>
              <a:solidFill>
                <a:prstClr val="white"/>
              </a:solidFill>
              <a:effectLst/>
              <a:uLnTx/>
              <a:uFillTx/>
              <a:latin typeface="Verdana" panose="020B0604030504040204" pitchFamily="34" charset="0"/>
              <a:ea typeface="Verdana" panose="020B0604030504040204" pitchFamily="34" charset="0"/>
              <a:cs typeface="+mn-cs"/>
            </a:endParaRPr>
          </a:p>
        </p:txBody>
      </p:sp>
      <p:pic>
        <p:nvPicPr>
          <p:cNvPr id="9" name="Graphic 8">
            <a:extLst>
              <a:ext uri="{FF2B5EF4-FFF2-40B4-BE49-F238E27FC236}">
                <a16:creationId xmlns:a16="http://schemas.microsoft.com/office/drawing/2014/main" id="{BC3A89FF-C6AA-9B3F-CE43-11B1BC34616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09261" y="5568824"/>
            <a:ext cx="581676" cy="594321"/>
          </a:xfrm>
          <a:prstGeom prst="rect">
            <a:avLst/>
          </a:prstGeom>
        </p:spPr>
      </p:pic>
      <p:pic>
        <p:nvPicPr>
          <p:cNvPr id="10" name="Picture 9" descr="A purple spiral notebook with white stripes&#10;&#10;Description automatically generated">
            <a:extLst>
              <a:ext uri="{FF2B5EF4-FFF2-40B4-BE49-F238E27FC236}">
                <a16:creationId xmlns:a16="http://schemas.microsoft.com/office/drawing/2014/main" id="{EEAAEC21-1415-3AEE-1223-622A4272196B}"/>
              </a:ext>
            </a:extLst>
          </p:cNvPr>
          <p:cNvPicPr>
            <a:picLocks noChangeAspect="1"/>
          </p:cNvPicPr>
          <p:nvPr/>
        </p:nvPicPr>
        <p:blipFill>
          <a:blip r:embed="rId6"/>
          <a:stretch>
            <a:fillRect/>
          </a:stretch>
        </p:blipFill>
        <p:spPr>
          <a:xfrm>
            <a:off x="2123443" y="2344699"/>
            <a:ext cx="1054641" cy="1206896"/>
          </a:xfrm>
          <a:prstGeom prst="rect">
            <a:avLst/>
          </a:prstGeom>
        </p:spPr>
      </p:pic>
      <p:pic>
        <p:nvPicPr>
          <p:cNvPr id="11" name="Picture 10" descr="A blue spiral notebook with white label&#10;&#10;Description automatically generated">
            <a:extLst>
              <a:ext uri="{FF2B5EF4-FFF2-40B4-BE49-F238E27FC236}">
                <a16:creationId xmlns:a16="http://schemas.microsoft.com/office/drawing/2014/main" id="{FC534B81-FCEF-1D7F-9A61-99A275170635}"/>
              </a:ext>
            </a:extLst>
          </p:cNvPr>
          <p:cNvPicPr>
            <a:picLocks noChangeAspect="1"/>
          </p:cNvPicPr>
          <p:nvPr/>
        </p:nvPicPr>
        <p:blipFill>
          <a:blip r:embed="rId7"/>
          <a:stretch>
            <a:fillRect/>
          </a:stretch>
        </p:blipFill>
        <p:spPr>
          <a:xfrm>
            <a:off x="878435" y="2330811"/>
            <a:ext cx="1063881" cy="1220784"/>
          </a:xfrm>
          <a:prstGeom prst="rect">
            <a:avLst/>
          </a:prstGeom>
        </p:spPr>
      </p:pic>
      <p:pic>
        <p:nvPicPr>
          <p:cNvPr id="12" name="Picture 11" descr="A pink spiral notebook with blue stripes&#10;&#10;Description automatically generated">
            <a:extLst>
              <a:ext uri="{FF2B5EF4-FFF2-40B4-BE49-F238E27FC236}">
                <a16:creationId xmlns:a16="http://schemas.microsoft.com/office/drawing/2014/main" id="{BB584AD6-DD75-59B2-F08F-3D2D8779D4C8}"/>
              </a:ext>
            </a:extLst>
          </p:cNvPr>
          <p:cNvPicPr>
            <a:picLocks noChangeAspect="1"/>
          </p:cNvPicPr>
          <p:nvPr/>
        </p:nvPicPr>
        <p:blipFill>
          <a:blip r:embed="rId8"/>
          <a:stretch>
            <a:fillRect/>
          </a:stretch>
        </p:blipFill>
        <p:spPr>
          <a:xfrm>
            <a:off x="882673" y="3762781"/>
            <a:ext cx="1055404" cy="1206896"/>
          </a:xfrm>
          <a:prstGeom prst="rect">
            <a:avLst/>
          </a:prstGeom>
        </p:spPr>
      </p:pic>
      <p:pic>
        <p:nvPicPr>
          <p:cNvPr id="13" name="Picture 12" descr="A green spiral notebook with blue stripes&#10;&#10;Description automatically generated">
            <a:extLst>
              <a:ext uri="{FF2B5EF4-FFF2-40B4-BE49-F238E27FC236}">
                <a16:creationId xmlns:a16="http://schemas.microsoft.com/office/drawing/2014/main" id="{846CAA08-A7C8-76E5-301F-E5A2F784F9CE}"/>
              </a:ext>
            </a:extLst>
          </p:cNvPr>
          <p:cNvPicPr>
            <a:picLocks noChangeAspect="1"/>
          </p:cNvPicPr>
          <p:nvPr/>
        </p:nvPicPr>
        <p:blipFill>
          <a:blip r:embed="rId9"/>
          <a:stretch>
            <a:fillRect/>
          </a:stretch>
        </p:blipFill>
        <p:spPr>
          <a:xfrm>
            <a:off x="2121355" y="3758877"/>
            <a:ext cx="1058817" cy="1210801"/>
          </a:xfrm>
          <a:prstGeom prst="rect">
            <a:avLst/>
          </a:prstGeom>
        </p:spPr>
      </p:pic>
      <p:pic>
        <p:nvPicPr>
          <p:cNvPr id="18" name="Picture Placeholder 5" descr="GS1_Bundle_Pack_GTIN_D_RGB_2022-08-01.png ‎- Photos">
            <a:extLst>
              <a:ext uri="{FF2B5EF4-FFF2-40B4-BE49-F238E27FC236}">
                <a16:creationId xmlns:a16="http://schemas.microsoft.com/office/drawing/2014/main" id="{186BFECF-13E1-AA6B-3910-4EA1076B80F2}"/>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a:xfrm>
            <a:off x="1263057" y="3280126"/>
            <a:ext cx="294636" cy="212073"/>
          </a:xfrm>
          <a:prstGeom prst="rect">
            <a:avLst/>
          </a:prstGeom>
        </p:spPr>
      </p:pic>
      <p:pic>
        <p:nvPicPr>
          <p:cNvPr id="19" name="Picture Placeholder 5" descr="GS1_Bundle_Pack_GTIN_D_RGB_2022-08-01.png ‎- Photos">
            <a:extLst>
              <a:ext uri="{FF2B5EF4-FFF2-40B4-BE49-F238E27FC236}">
                <a16:creationId xmlns:a16="http://schemas.microsoft.com/office/drawing/2014/main" id="{7B50CEC3-24D4-2602-1A11-42458707FB6A}"/>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a:xfrm>
            <a:off x="2503445" y="3280126"/>
            <a:ext cx="294636" cy="212073"/>
          </a:xfrm>
          <a:prstGeom prst="rect">
            <a:avLst/>
          </a:prstGeom>
        </p:spPr>
      </p:pic>
      <p:pic>
        <p:nvPicPr>
          <p:cNvPr id="20" name="Picture Placeholder 5" descr="GS1_Bundle_Pack_GTIN_D_RGB_2022-08-01.png ‎- Photos">
            <a:extLst>
              <a:ext uri="{FF2B5EF4-FFF2-40B4-BE49-F238E27FC236}">
                <a16:creationId xmlns:a16="http://schemas.microsoft.com/office/drawing/2014/main" id="{A392FF96-4FF3-420B-07BB-A1678800A59D}"/>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a:xfrm>
            <a:off x="1263057" y="4702113"/>
            <a:ext cx="294636" cy="212073"/>
          </a:xfrm>
          <a:prstGeom prst="rect">
            <a:avLst/>
          </a:prstGeom>
        </p:spPr>
      </p:pic>
      <p:pic>
        <p:nvPicPr>
          <p:cNvPr id="21" name="Picture Placeholder 5" descr="GS1_Bundle_Pack_GTIN_D_RGB_2022-08-01.png ‎- Photos">
            <a:extLst>
              <a:ext uri="{FF2B5EF4-FFF2-40B4-BE49-F238E27FC236}">
                <a16:creationId xmlns:a16="http://schemas.microsoft.com/office/drawing/2014/main" id="{DC1FBEED-39DB-4398-72A1-6237578D777E}"/>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a:xfrm>
            <a:off x="2503445" y="4721479"/>
            <a:ext cx="294636" cy="212073"/>
          </a:xfrm>
          <a:prstGeom prst="rect">
            <a:avLst/>
          </a:prstGeom>
        </p:spPr>
      </p:pic>
      <p:sp>
        <p:nvSpPr>
          <p:cNvPr id="2" name="Oval 1">
            <a:extLst>
              <a:ext uri="{FF2B5EF4-FFF2-40B4-BE49-F238E27FC236}">
                <a16:creationId xmlns:a16="http://schemas.microsoft.com/office/drawing/2014/main" id="{497E369C-E131-40B0-915E-15D1A809A7E3}"/>
              </a:ext>
            </a:extLst>
          </p:cNvPr>
          <p:cNvSpPr/>
          <p:nvPr/>
        </p:nvSpPr>
        <p:spPr>
          <a:xfrm>
            <a:off x="8610600" y="1803720"/>
            <a:ext cx="866762" cy="866762"/>
          </a:xfrm>
          <a:prstGeom prst="ellipse">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5" name="Graphic 4">
            <a:extLst>
              <a:ext uri="{FF2B5EF4-FFF2-40B4-BE49-F238E27FC236}">
                <a16:creationId xmlns:a16="http://schemas.microsoft.com/office/drawing/2014/main" id="{B44FA867-448D-484F-B3C9-D13AB4071C3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749788" y="1876872"/>
            <a:ext cx="588386" cy="907878"/>
          </a:xfrm>
          <a:prstGeom prst="rect">
            <a:avLst/>
          </a:prstGeom>
        </p:spPr>
      </p:pic>
      <p:sp>
        <p:nvSpPr>
          <p:cNvPr id="45" name="Rectangle 44">
            <a:extLst>
              <a:ext uri="{FF2B5EF4-FFF2-40B4-BE49-F238E27FC236}">
                <a16:creationId xmlns:a16="http://schemas.microsoft.com/office/drawing/2014/main" id="{4F2EE833-12B0-416E-82AD-8EE8244117C0}"/>
              </a:ext>
            </a:extLst>
          </p:cNvPr>
          <p:cNvSpPr/>
          <p:nvPr/>
        </p:nvSpPr>
        <p:spPr>
          <a:xfrm flipV="1">
            <a:off x="0" y="6160978"/>
            <a:ext cx="12192000" cy="702753"/>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46" name="Graphic 45">
            <a:extLst>
              <a:ext uri="{FF2B5EF4-FFF2-40B4-BE49-F238E27FC236}">
                <a16:creationId xmlns:a16="http://schemas.microsoft.com/office/drawing/2014/main" id="{F6305A70-5920-453D-A1EC-0DE62F8DA212}"/>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58097" y="6258528"/>
            <a:ext cx="541097" cy="441421"/>
          </a:xfrm>
          <a:prstGeom prst="rect">
            <a:avLst/>
          </a:prstGeom>
        </p:spPr>
      </p:pic>
      <p:sp>
        <p:nvSpPr>
          <p:cNvPr id="47" name="Footer Placeholder 18">
            <a:extLst>
              <a:ext uri="{FF2B5EF4-FFF2-40B4-BE49-F238E27FC236}">
                <a16:creationId xmlns:a16="http://schemas.microsoft.com/office/drawing/2014/main" id="{81EE4EBD-76C0-4961-B1F1-21C23C457EDC}"/>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48" name="Slide Number Placeholder 19">
            <a:extLst>
              <a:ext uri="{FF2B5EF4-FFF2-40B4-BE49-F238E27FC236}">
                <a16:creationId xmlns:a16="http://schemas.microsoft.com/office/drawing/2014/main" id="{A4C7EDD3-2639-4049-A6D4-27DA6B173E70}"/>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3</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49" name="Footer Placeholder 18">
            <a:extLst>
              <a:ext uri="{FF2B5EF4-FFF2-40B4-BE49-F238E27FC236}">
                <a16:creationId xmlns:a16="http://schemas.microsoft.com/office/drawing/2014/main" id="{F43D21E6-D529-40A3-A97B-973D5E81B6B7}"/>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50" name="Footer Placeholder 18">
            <a:extLst>
              <a:ext uri="{FF2B5EF4-FFF2-40B4-BE49-F238E27FC236}">
                <a16:creationId xmlns:a16="http://schemas.microsoft.com/office/drawing/2014/main" id="{22F87631-CF08-4649-913D-11E5CFBC282E}"/>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sp>
        <p:nvSpPr>
          <p:cNvPr id="4" name="Rectangle: Rounded Corners 3">
            <a:extLst>
              <a:ext uri="{FF2B5EF4-FFF2-40B4-BE49-F238E27FC236}">
                <a16:creationId xmlns:a16="http://schemas.microsoft.com/office/drawing/2014/main" id="{30BE962A-60C7-4A78-AC97-9AFB7E4F0837}"/>
              </a:ext>
            </a:extLst>
          </p:cNvPr>
          <p:cNvSpPr/>
          <p:nvPr/>
        </p:nvSpPr>
        <p:spPr>
          <a:xfrm>
            <a:off x="885569" y="2957516"/>
            <a:ext cx="1125034" cy="266678"/>
          </a:xfrm>
          <a:prstGeom prst="roundRect">
            <a:avLst>
              <a:gd name="adj" fmla="val 14234"/>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latin typeface="Verdana" panose="020B0604030504040204" pitchFamily="34" charset="0"/>
                <a:ea typeface="Verdana" panose="020B0604030504040204" pitchFamily="34" charset="0"/>
              </a:rPr>
              <a:t>GTIN A</a:t>
            </a:r>
            <a:endParaRPr lang="en-IN" sz="1400">
              <a:latin typeface="Verdana" panose="020B0604030504040204" pitchFamily="34" charset="0"/>
              <a:ea typeface="Verdana" panose="020B0604030504040204" pitchFamily="34" charset="0"/>
            </a:endParaRPr>
          </a:p>
        </p:txBody>
      </p:sp>
      <p:sp>
        <p:nvSpPr>
          <p:cNvPr id="51" name="Rectangle: Rounded Corners 50">
            <a:extLst>
              <a:ext uri="{FF2B5EF4-FFF2-40B4-BE49-F238E27FC236}">
                <a16:creationId xmlns:a16="http://schemas.microsoft.com/office/drawing/2014/main" id="{99D086AF-2163-4DF0-8D59-EB973084A86F}"/>
              </a:ext>
            </a:extLst>
          </p:cNvPr>
          <p:cNvSpPr/>
          <p:nvPr/>
        </p:nvSpPr>
        <p:spPr>
          <a:xfrm>
            <a:off x="2118900" y="2957516"/>
            <a:ext cx="1125034" cy="266678"/>
          </a:xfrm>
          <a:prstGeom prst="roundRect">
            <a:avLst>
              <a:gd name="adj" fmla="val 14234"/>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latin typeface="Verdana" panose="020B0604030504040204" pitchFamily="34" charset="0"/>
                <a:ea typeface="Verdana" panose="020B0604030504040204" pitchFamily="34" charset="0"/>
              </a:rPr>
              <a:t>GTIN B</a:t>
            </a:r>
            <a:endParaRPr lang="en-IN" sz="1400">
              <a:latin typeface="Verdana" panose="020B0604030504040204" pitchFamily="34" charset="0"/>
              <a:ea typeface="Verdana" panose="020B0604030504040204" pitchFamily="34" charset="0"/>
            </a:endParaRPr>
          </a:p>
        </p:txBody>
      </p:sp>
      <p:sp>
        <p:nvSpPr>
          <p:cNvPr id="52" name="Rectangle: Rounded Corners 51">
            <a:extLst>
              <a:ext uri="{FF2B5EF4-FFF2-40B4-BE49-F238E27FC236}">
                <a16:creationId xmlns:a16="http://schemas.microsoft.com/office/drawing/2014/main" id="{7583548C-60B0-485B-88F1-0DAA4ECE5420}"/>
              </a:ext>
            </a:extLst>
          </p:cNvPr>
          <p:cNvSpPr/>
          <p:nvPr/>
        </p:nvSpPr>
        <p:spPr>
          <a:xfrm>
            <a:off x="885569" y="4378850"/>
            <a:ext cx="1125034" cy="266678"/>
          </a:xfrm>
          <a:prstGeom prst="roundRect">
            <a:avLst>
              <a:gd name="adj" fmla="val 14234"/>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latin typeface="Verdana" panose="020B0604030504040204" pitchFamily="34" charset="0"/>
                <a:ea typeface="Verdana" panose="020B0604030504040204" pitchFamily="34" charset="0"/>
              </a:rPr>
              <a:t>GTIN C</a:t>
            </a:r>
            <a:endParaRPr lang="en-IN" sz="1400">
              <a:latin typeface="Verdana" panose="020B0604030504040204" pitchFamily="34" charset="0"/>
              <a:ea typeface="Verdana" panose="020B0604030504040204" pitchFamily="34" charset="0"/>
            </a:endParaRPr>
          </a:p>
        </p:txBody>
      </p:sp>
      <p:sp>
        <p:nvSpPr>
          <p:cNvPr id="55" name="Rectangle: Rounded Corners 54">
            <a:extLst>
              <a:ext uri="{FF2B5EF4-FFF2-40B4-BE49-F238E27FC236}">
                <a16:creationId xmlns:a16="http://schemas.microsoft.com/office/drawing/2014/main" id="{7176E6B4-4C0F-42FB-8921-FFC7AC6B54AA}"/>
              </a:ext>
            </a:extLst>
          </p:cNvPr>
          <p:cNvSpPr/>
          <p:nvPr/>
        </p:nvSpPr>
        <p:spPr>
          <a:xfrm>
            <a:off x="2118900" y="4366835"/>
            <a:ext cx="1125034" cy="266678"/>
          </a:xfrm>
          <a:prstGeom prst="roundRect">
            <a:avLst>
              <a:gd name="adj" fmla="val 14234"/>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latin typeface="Verdana" panose="020B0604030504040204" pitchFamily="34" charset="0"/>
                <a:ea typeface="Verdana" panose="020B0604030504040204" pitchFamily="34" charset="0"/>
              </a:rPr>
              <a:t>GTIN D</a:t>
            </a:r>
            <a:endParaRPr lang="en-IN" sz="1400">
              <a:latin typeface="Verdana" panose="020B0604030504040204" pitchFamily="34" charset="0"/>
              <a:ea typeface="Verdana" panose="020B0604030504040204" pitchFamily="34" charset="0"/>
            </a:endParaRPr>
          </a:p>
        </p:txBody>
      </p:sp>
      <p:cxnSp>
        <p:nvCxnSpPr>
          <p:cNvPr id="41" name="Straight Connector 40">
            <a:extLst>
              <a:ext uri="{FF2B5EF4-FFF2-40B4-BE49-F238E27FC236}">
                <a16:creationId xmlns:a16="http://schemas.microsoft.com/office/drawing/2014/main" id="{8361689D-CF20-4327-96C1-07C9BABFC460}"/>
              </a:ext>
            </a:extLst>
          </p:cNvPr>
          <p:cNvCxnSpPr>
            <a:cxnSpLocks/>
          </p:cNvCxnSpPr>
          <p:nvPr/>
        </p:nvCxnSpPr>
        <p:spPr>
          <a:xfrm>
            <a:off x="5076" y="699834"/>
            <a:ext cx="8033138" cy="15797"/>
          </a:xfrm>
          <a:prstGeom prst="line">
            <a:avLst/>
          </a:prstGeom>
          <a:ln w="63500">
            <a:solidFill>
              <a:srgbClr val="C1D82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6376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935DCEDF-7056-47C7-9B16-3094342FD6C0}"/>
              </a:ext>
            </a:extLst>
          </p:cNvPr>
          <p:cNvSpPr/>
          <p:nvPr/>
        </p:nvSpPr>
        <p:spPr>
          <a:xfrm>
            <a:off x="0" y="0"/>
            <a:ext cx="12192000" cy="61237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sp>
        <p:nvSpPr>
          <p:cNvPr id="36" name="Rectangle 35">
            <a:extLst>
              <a:ext uri="{FF2B5EF4-FFF2-40B4-BE49-F238E27FC236}">
                <a16:creationId xmlns:a16="http://schemas.microsoft.com/office/drawing/2014/main" id="{3F7B64DB-BACC-4AB1-81BC-0450EB364514}"/>
              </a:ext>
            </a:extLst>
          </p:cNvPr>
          <p:cNvSpPr/>
          <p:nvPr/>
        </p:nvSpPr>
        <p:spPr>
          <a:xfrm>
            <a:off x="445024" y="1335607"/>
            <a:ext cx="11301953" cy="4833774"/>
          </a:xfrm>
          <a:prstGeom prst="rect">
            <a:avLst/>
          </a:prstGeom>
          <a:solidFill>
            <a:srgbClr val="F5EB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endParaRPr lang="en-IN" sz="2389">
              <a:solidFill>
                <a:prstClr val="white"/>
              </a:solidFill>
              <a:latin typeface="Calibri" panose="020F0502020204030204"/>
            </a:endParaRPr>
          </a:p>
        </p:txBody>
      </p:sp>
      <p:pic>
        <p:nvPicPr>
          <p:cNvPr id="47" name="Graphic 46">
            <a:extLst>
              <a:ext uri="{FF2B5EF4-FFF2-40B4-BE49-F238E27FC236}">
                <a16:creationId xmlns:a16="http://schemas.microsoft.com/office/drawing/2014/main" id="{C5EF5D8E-E6D6-4775-9332-D5316545A23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807355" y="1127352"/>
            <a:ext cx="5148879" cy="5036945"/>
          </a:xfrm>
          <a:prstGeom prst="rect">
            <a:avLst/>
          </a:prstGeom>
        </p:spPr>
      </p:pic>
      <p:pic>
        <p:nvPicPr>
          <p:cNvPr id="15" name="Graphic 14">
            <a:extLst>
              <a:ext uri="{FF2B5EF4-FFF2-40B4-BE49-F238E27FC236}">
                <a16:creationId xmlns:a16="http://schemas.microsoft.com/office/drawing/2014/main" id="{0F7FF93C-3EE1-44F8-8592-D4F728D5DFC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669808" y="1034886"/>
            <a:ext cx="5148879" cy="5036945"/>
          </a:xfrm>
          <a:prstGeom prst="rect">
            <a:avLst/>
          </a:prstGeom>
        </p:spPr>
      </p:pic>
      <p:sp>
        <p:nvSpPr>
          <p:cNvPr id="18" name="TextBox 17">
            <a:extLst>
              <a:ext uri="{FF2B5EF4-FFF2-40B4-BE49-F238E27FC236}">
                <a16:creationId xmlns:a16="http://schemas.microsoft.com/office/drawing/2014/main" id="{C0A9DFB9-1869-E5A7-1CFC-66FC91E08F10}"/>
              </a:ext>
            </a:extLst>
          </p:cNvPr>
          <p:cNvSpPr txBox="1"/>
          <p:nvPr/>
        </p:nvSpPr>
        <p:spPr>
          <a:xfrm>
            <a:off x="6029958" y="2777941"/>
            <a:ext cx="4262196" cy="1723549"/>
          </a:xfrm>
          <a:prstGeom prst="rect">
            <a:avLst/>
          </a:prstGeom>
          <a:noFill/>
        </p:spPr>
        <p:txBody>
          <a:bodyPr wrap="square">
            <a:spAutoFit/>
          </a:bodyPr>
          <a:lstStyle/>
          <a:p>
            <a:pPr defTabSz="685800">
              <a:buClr>
                <a:srgbClr val="F26334"/>
              </a:buClr>
            </a:pPr>
            <a:r>
              <a:rPr lang="en-US" sz="1600" i="1">
                <a:solidFill>
                  <a:schemeClr val="bg1"/>
                </a:solidFill>
                <a:latin typeface="Verdana"/>
              </a:rPr>
              <a:t>Examples of related trade items:  </a:t>
            </a:r>
          </a:p>
          <a:p>
            <a:pPr marL="285750" indent="-285750" defTabSz="685800">
              <a:buClr>
                <a:schemeClr val="bg1"/>
              </a:buClr>
              <a:buFont typeface="Arial" panose="020B0604020202020204" pitchFamily="34" charset="0"/>
              <a:buChar char="•"/>
            </a:pPr>
            <a:r>
              <a:rPr lang="en-US" sz="1400">
                <a:solidFill>
                  <a:schemeClr val="bg1"/>
                </a:solidFill>
                <a:latin typeface="Verdana"/>
                <a:ea typeface="Times New Roman" panose="02020603050405020304" pitchFamily="18" charset="0"/>
              </a:rPr>
              <a:t>T-shirts of the same model with different colors and sizes</a:t>
            </a:r>
          </a:p>
          <a:p>
            <a:pPr marL="285750" indent="-285750" defTabSz="685800">
              <a:buClr>
                <a:schemeClr val="bg1"/>
              </a:buClr>
              <a:buFont typeface="Arial" panose="020B0604020202020204" pitchFamily="34" charset="0"/>
              <a:buChar char="•"/>
            </a:pPr>
            <a:r>
              <a:rPr lang="en-US" sz="1400">
                <a:solidFill>
                  <a:schemeClr val="bg1"/>
                </a:solidFill>
                <a:latin typeface="Verdana"/>
                <a:ea typeface="Calibri" panose="020F0502020204030204" pitchFamily="34" charset="0"/>
              </a:rPr>
              <a:t>Phones with different memory sizes</a:t>
            </a:r>
          </a:p>
          <a:p>
            <a:pPr marL="285750" indent="-285750" defTabSz="685800">
              <a:buClr>
                <a:schemeClr val="bg1"/>
              </a:buClr>
              <a:buFont typeface="Arial" panose="020B0604020202020204" pitchFamily="34" charset="0"/>
              <a:buChar char="•"/>
            </a:pPr>
            <a:r>
              <a:rPr lang="en-GB" sz="1400">
                <a:solidFill>
                  <a:schemeClr val="bg1"/>
                </a:solidFill>
                <a:latin typeface="Verdana"/>
                <a:ea typeface="Calibri" panose="020F0502020204030204" pitchFamily="34" charset="0"/>
              </a:rPr>
              <a:t>Jams with different </a:t>
            </a:r>
            <a:r>
              <a:rPr lang="en-GB" sz="1400" err="1">
                <a:solidFill>
                  <a:schemeClr val="bg1"/>
                </a:solidFill>
                <a:latin typeface="Verdana"/>
                <a:ea typeface="Calibri" panose="020F0502020204030204" pitchFamily="34" charset="0"/>
              </a:rPr>
              <a:t>flavors</a:t>
            </a:r>
            <a:endParaRPr lang="en-GB" sz="1400">
              <a:solidFill>
                <a:schemeClr val="bg1"/>
              </a:solidFill>
              <a:latin typeface="Verdana"/>
              <a:ea typeface="Calibri" panose="020F0502020204030204" pitchFamily="34" charset="0"/>
            </a:endParaRPr>
          </a:p>
          <a:p>
            <a:pPr marL="285750" indent="-285750" defTabSz="685800">
              <a:buClr>
                <a:schemeClr val="bg1"/>
              </a:buClr>
              <a:buFont typeface="Arial" panose="020B0604020202020204" pitchFamily="34" charset="0"/>
              <a:buChar char="•"/>
            </a:pPr>
            <a:r>
              <a:rPr lang="en-GB" sz="1400">
                <a:solidFill>
                  <a:schemeClr val="bg1"/>
                </a:solidFill>
                <a:latin typeface="Verdana"/>
                <a:ea typeface="Calibri" panose="020F0502020204030204" pitchFamily="34" charset="0"/>
              </a:rPr>
              <a:t>Tables of different lengths</a:t>
            </a:r>
            <a:endParaRPr lang="en-GB" sz="1400">
              <a:solidFill>
                <a:schemeClr val="bg1"/>
              </a:solidFill>
              <a:highlight>
                <a:srgbClr val="FFFF00"/>
              </a:highlight>
              <a:latin typeface="Verdana"/>
              <a:ea typeface="Calibri" panose="020F0502020204030204" pitchFamily="34" charset="0"/>
            </a:endParaRPr>
          </a:p>
          <a:p>
            <a:pPr defTabSz="685800"/>
            <a:endParaRPr lang="en-US" sz="2000">
              <a:solidFill>
                <a:schemeClr val="bg1"/>
              </a:solidFill>
              <a:latin typeface="Verdana"/>
            </a:endParaRPr>
          </a:p>
        </p:txBody>
      </p:sp>
      <p:sp>
        <p:nvSpPr>
          <p:cNvPr id="30" name="Rectangle 29">
            <a:extLst>
              <a:ext uri="{FF2B5EF4-FFF2-40B4-BE49-F238E27FC236}">
                <a16:creationId xmlns:a16="http://schemas.microsoft.com/office/drawing/2014/main" id="{FEF84712-F357-4722-45E3-8A94E348F0C9}"/>
              </a:ext>
            </a:extLst>
          </p:cNvPr>
          <p:cNvSpPr/>
          <p:nvPr/>
        </p:nvSpPr>
        <p:spPr>
          <a:xfrm>
            <a:off x="14281" y="5021015"/>
            <a:ext cx="12165171" cy="10508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defRPr/>
            </a:pPr>
            <a:endParaRPr lang="en-GB" sz="2389">
              <a:solidFill>
                <a:prstClr val="white"/>
              </a:solidFill>
              <a:latin typeface="Calibri" panose="020F0502020204030204"/>
            </a:endParaRPr>
          </a:p>
        </p:txBody>
      </p:sp>
      <p:grpSp>
        <p:nvGrpSpPr>
          <p:cNvPr id="34" name="Group 33">
            <a:extLst>
              <a:ext uri="{FF2B5EF4-FFF2-40B4-BE49-F238E27FC236}">
                <a16:creationId xmlns:a16="http://schemas.microsoft.com/office/drawing/2014/main" id="{64ED4F60-EB96-496D-89CA-2B5515DF9EEC}"/>
              </a:ext>
            </a:extLst>
          </p:cNvPr>
          <p:cNvGrpSpPr/>
          <p:nvPr/>
        </p:nvGrpSpPr>
        <p:grpSpPr>
          <a:xfrm>
            <a:off x="11513263" y="111577"/>
            <a:ext cx="565043" cy="565043"/>
            <a:chOff x="8219656" y="21146"/>
            <a:chExt cx="794228" cy="794228"/>
          </a:xfrm>
        </p:grpSpPr>
        <p:sp>
          <p:nvSpPr>
            <p:cNvPr id="35" name="Oval 34">
              <a:extLst>
                <a:ext uri="{FF2B5EF4-FFF2-40B4-BE49-F238E27FC236}">
                  <a16:creationId xmlns:a16="http://schemas.microsoft.com/office/drawing/2014/main" id="{17789EA7-C1E4-420F-8B3D-93F5AC49C0F7}"/>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defRPr/>
              </a:pPr>
              <a:endParaRPr lang="en-IN" sz="2389">
                <a:solidFill>
                  <a:prstClr val="white"/>
                </a:solidFill>
                <a:latin typeface="Calibri" panose="020F0502020204030204"/>
              </a:endParaRPr>
            </a:p>
          </p:txBody>
        </p:sp>
        <p:sp>
          <p:nvSpPr>
            <p:cNvPr id="37" name="Rectangle 36">
              <a:extLst>
                <a:ext uri="{FF2B5EF4-FFF2-40B4-BE49-F238E27FC236}">
                  <a16:creationId xmlns:a16="http://schemas.microsoft.com/office/drawing/2014/main" id="{960B8881-380F-44F8-80A6-4C72548B5089}"/>
                </a:ext>
              </a:extLst>
            </p:cNvPr>
            <p:cNvSpPr/>
            <p:nvPr/>
          </p:nvSpPr>
          <p:spPr>
            <a:xfrm>
              <a:off x="8274277" y="82312"/>
              <a:ext cx="684986" cy="671897"/>
            </a:xfrm>
            <a:prstGeom prst="rect">
              <a:avLst/>
            </a:prstGeom>
            <a:blipFill rotWithShape="1">
              <a:blip r:embed="rId7"/>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6963">
                <a:defRPr/>
              </a:pPr>
              <a:endParaRPr lang="en-GB" sz="2389">
                <a:solidFill>
                  <a:prstClr val="white"/>
                </a:solidFill>
                <a:latin typeface="Calibri" panose="020F0502020204030204"/>
              </a:endParaRPr>
            </a:p>
          </p:txBody>
        </p:sp>
      </p:grpSp>
      <p:pic>
        <p:nvPicPr>
          <p:cNvPr id="24" name="Graphic 23">
            <a:extLst>
              <a:ext uri="{FF2B5EF4-FFF2-40B4-BE49-F238E27FC236}">
                <a16:creationId xmlns:a16="http://schemas.microsoft.com/office/drawing/2014/main" id="{E67379C8-D654-426D-B8FD-DE1EBE58CE8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196153" y="833848"/>
            <a:ext cx="671710" cy="514278"/>
          </a:xfrm>
          <a:prstGeom prst="rect">
            <a:avLst/>
          </a:prstGeom>
        </p:spPr>
      </p:pic>
      <p:sp>
        <p:nvSpPr>
          <p:cNvPr id="4" name="TextBox 3">
            <a:extLst>
              <a:ext uri="{FF2B5EF4-FFF2-40B4-BE49-F238E27FC236}">
                <a16:creationId xmlns:a16="http://schemas.microsoft.com/office/drawing/2014/main" id="{475EC682-0F50-5BA8-B82D-5F71708CC84F}"/>
              </a:ext>
            </a:extLst>
          </p:cNvPr>
          <p:cNvSpPr txBox="1"/>
          <p:nvPr/>
        </p:nvSpPr>
        <p:spPr>
          <a:xfrm>
            <a:off x="2032521" y="5634483"/>
            <a:ext cx="8954680" cy="307777"/>
          </a:xfrm>
          <a:prstGeom prst="rect">
            <a:avLst/>
          </a:prstGeom>
          <a:solidFill>
            <a:srgbClr val="002D6C"/>
          </a:solidFill>
        </p:spPr>
        <p:txBody>
          <a:bodyPr wrap="square" lIns="91440" tIns="45720" rIns="91440" bIns="45720" rtlCol="0" anchor="t">
            <a:spAutoFit/>
          </a:bodyPr>
          <a:lstStyle/>
          <a:p>
            <a:pPr defTabSz="606963"/>
            <a:r>
              <a:rPr kumimoji="0" lang="en-GB" sz="1300" b="1" i="0" u="none" strike="noStrike" kern="1200" cap="none" spc="0" normalizeH="0" baseline="0" noProof="0">
                <a:ln>
                  <a:noFill/>
                </a:ln>
                <a:solidFill>
                  <a:prstClr val="white"/>
                </a:solidFill>
                <a:effectLst/>
                <a:uLnTx/>
                <a:uFillTx/>
                <a:latin typeface="Verdana"/>
                <a:ea typeface="Verdana"/>
                <a:cs typeface="+mn-cs"/>
              </a:rPr>
              <a:t>Note</a:t>
            </a:r>
            <a:r>
              <a:rPr kumimoji="0" lang="en-GB" sz="1400" b="1" i="0" u="none" strike="noStrike" kern="1200" cap="none" spc="0" normalizeH="0" baseline="0" noProof="0">
                <a:ln>
                  <a:noFill/>
                </a:ln>
                <a:solidFill>
                  <a:prstClr val="white"/>
                </a:solidFill>
                <a:effectLst/>
                <a:uLnTx/>
                <a:uFillTx/>
                <a:latin typeface="Verdana"/>
                <a:ea typeface="Verdana"/>
                <a:cs typeface="+mn-cs"/>
              </a:rPr>
              <a:t>: Groups of related trade items are often </a:t>
            </a:r>
            <a:r>
              <a:rPr kumimoji="0" lang="en-GB" sz="1400" b="1" i="0" u="none" strike="noStrike" kern="1200" cap="none" spc="0" normalizeH="0" baseline="0" noProof="0" err="1">
                <a:ln>
                  <a:noFill/>
                </a:ln>
                <a:solidFill>
                  <a:prstClr val="white"/>
                </a:solidFill>
                <a:effectLst/>
                <a:uLnTx/>
                <a:uFillTx/>
                <a:latin typeface="Verdana"/>
                <a:ea typeface="Verdana"/>
                <a:cs typeface="+mn-cs"/>
              </a:rPr>
              <a:t>calle</a:t>
            </a:r>
            <a:r>
              <a:rPr lang="en-GB" sz="1400" b="1">
                <a:solidFill>
                  <a:prstClr val="white"/>
                </a:solidFill>
                <a:latin typeface="Verdana"/>
                <a:ea typeface="Verdana"/>
              </a:rPr>
              <a:t>d ‘variations’ in the online world.     </a:t>
            </a:r>
            <a:endParaRPr lang="en-US" sz="1400">
              <a:solidFill>
                <a:prstClr val="white"/>
              </a:solidFill>
              <a:latin typeface="Verdana" panose="020B0604030504040204" pitchFamily="34" charset="0"/>
              <a:ea typeface="Verdana" panose="020B0604030504040204" pitchFamily="34" charset="0"/>
            </a:endParaRPr>
          </a:p>
        </p:txBody>
      </p:sp>
      <p:sp>
        <p:nvSpPr>
          <p:cNvPr id="38" name="TextBox 37">
            <a:extLst>
              <a:ext uri="{FF2B5EF4-FFF2-40B4-BE49-F238E27FC236}">
                <a16:creationId xmlns:a16="http://schemas.microsoft.com/office/drawing/2014/main" id="{1A434423-BDF1-A840-AD55-F00813363333}"/>
              </a:ext>
            </a:extLst>
          </p:cNvPr>
          <p:cNvSpPr txBox="1"/>
          <p:nvPr/>
        </p:nvSpPr>
        <p:spPr>
          <a:xfrm>
            <a:off x="5857232" y="1245418"/>
            <a:ext cx="4828287" cy="1384995"/>
          </a:xfrm>
          <a:prstGeom prst="rect">
            <a:avLst/>
          </a:prstGeom>
          <a:noFill/>
        </p:spPr>
        <p:txBody>
          <a:bodyPr wrap="square">
            <a:spAutoFit/>
          </a:bodyPr>
          <a:lstStyle/>
          <a:p>
            <a:r>
              <a:rPr lang="en-US" sz="1400">
                <a:solidFill>
                  <a:schemeClr val="bg1"/>
                </a:solidFill>
                <a:latin typeface="Verdana"/>
              </a:rPr>
              <a:t>A product model (e.g., apparel style) is based on the same product design or specification. A product model is the basis from which related trade items are derived : items that share almost all attributes  are related and need to be displayed together, either online or offline.</a:t>
            </a:r>
            <a:endParaRPr lang="en-GB" sz="1400">
              <a:solidFill>
                <a:schemeClr val="bg1"/>
              </a:solidFill>
              <a:latin typeface="Verdana"/>
            </a:endParaRPr>
          </a:p>
        </p:txBody>
      </p:sp>
      <p:pic>
        <p:nvPicPr>
          <p:cNvPr id="25" name="Graphic 24">
            <a:extLst>
              <a:ext uri="{FF2B5EF4-FFF2-40B4-BE49-F238E27FC236}">
                <a16:creationId xmlns:a16="http://schemas.microsoft.com/office/drawing/2014/main" id="{8837C964-3E94-42C9-9EA7-C8D72816641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372933" y="5568824"/>
            <a:ext cx="581676" cy="594321"/>
          </a:xfrm>
          <a:prstGeom prst="rect">
            <a:avLst/>
          </a:prstGeom>
        </p:spPr>
      </p:pic>
      <p:sp>
        <p:nvSpPr>
          <p:cNvPr id="33" name="Rectangle 32">
            <a:extLst>
              <a:ext uri="{FF2B5EF4-FFF2-40B4-BE49-F238E27FC236}">
                <a16:creationId xmlns:a16="http://schemas.microsoft.com/office/drawing/2014/main" id="{A42F66BD-DAA5-4784-A8C7-9FEE517CEE1F}"/>
              </a:ext>
            </a:extLst>
          </p:cNvPr>
          <p:cNvSpPr/>
          <p:nvPr/>
        </p:nvSpPr>
        <p:spPr>
          <a:xfrm flipV="1">
            <a:off x="0" y="6160978"/>
            <a:ext cx="12192000" cy="702753"/>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39" name="Graphic 38">
            <a:extLst>
              <a:ext uri="{FF2B5EF4-FFF2-40B4-BE49-F238E27FC236}">
                <a16:creationId xmlns:a16="http://schemas.microsoft.com/office/drawing/2014/main" id="{CDECE8F6-9E14-4FAF-B5A2-3FFCEDF10FB4}"/>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58097" y="6258528"/>
            <a:ext cx="541097" cy="441421"/>
          </a:xfrm>
          <a:prstGeom prst="rect">
            <a:avLst/>
          </a:prstGeom>
        </p:spPr>
      </p:pic>
      <p:sp>
        <p:nvSpPr>
          <p:cNvPr id="40" name="Footer Placeholder 18">
            <a:extLst>
              <a:ext uri="{FF2B5EF4-FFF2-40B4-BE49-F238E27FC236}">
                <a16:creationId xmlns:a16="http://schemas.microsoft.com/office/drawing/2014/main" id="{D0377B69-93AF-4192-8803-D0847E44A3A9}"/>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41" name="Slide Number Placeholder 19">
            <a:extLst>
              <a:ext uri="{FF2B5EF4-FFF2-40B4-BE49-F238E27FC236}">
                <a16:creationId xmlns:a16="http://schemas.microsoft.com/office/drawing/2014/main" id="{473451C3-0521-4981-82BE-79ADA2CCBEA4}"/>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4</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42" name="Footer Placeholder 18">
            <a:extLst>
              <a:ext uri="{FF2B5EF4-FFF2-40B4-BE49-F238E27FC236}">
                <a16:creationId xmlns:a16="http://schemas.microsoft.com/office/drawing/2014/main" id="{575F01B8-E5D5-43D8-9AC9-723F36BBBEA2}"/>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43" name="Footer Placeholder 18">
            <a:extLst>
              <a:ext uri="{FF2B5EF4-FFF2-40B4-BE49-F238E27FC236}">
                <a16:creationId xmlns:a16="http://schemas.microsoft.com/office/drawing/2014/main" id="{25487383-BE72-447C-B449-F2575966A9DA}"/>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cxnSp>
        <p:nvCxnSpPr>
          <p:cNvPr id="14" name="Straight Connector 13">
            <a:extLst>
              <a:ext uri="{FF2B5EF4-FFF2-40B4-BE49-F238E27FC236}">
                <a16:creationId xmlns:a16="http://schemas.microsoft.com/office/drawing/2014/main" id="{CA53BD07-E8E9-43AA-BDFC-0CED79005AB8}"/>
              </a:ext>
            </a:extLst>
          </p:cNvPr>
          <p:cNvCxnSpPr/>
          <p:nvPr/>
        </p:nvCxnSpPr>
        <p:spPr>
          <a:xfrm>
            <a:off x="445023" y="4634591"/>
            <a:ext cx="4698252" cy="0"/>
          </a:xfrm>
          <a:prstGeom prst="line">
            <a:avLst/>
          </a:prstGeom>
          <a:ln w="38100">
            <a:solidFill>
              <a:srgbClr val="002D6C"/>
            </a:solidFill>
          </a:ln>
        </p:spPr>
        <p:style>
          <a:lnRef idx="1">
            <a:schemeClr val="accent1"/>
          </a:lnRef>
          <a:fillRef idx="0">
            <a:schemeClr val="accent1"/>
          </a:fillRef>
          <a:effectRef idx="0">
            <a:schemeClr val="accent1"/>
          </a:effectRef>
          <a:fontRef idx="minor">
            <a:schemeClr val="tx1"/>
          </a:fontRef>
        </p:style>
      </p:cxnSp>
      <p:pic>
        <p:nvPicPr>
          <p:cNvPr id="3" name="Picture 2" descr="A purple jar with a purple label and a purple grape on it&#10;&#10;Description automatically generated">
            <a:extLst>
              <a:ext uri="{FF2B5EF4-FFF2-40B4-BE49-F238E27FC236}">
                <a16:creationId xmlns:a16="http://schemas.microsoft.com/office/drawing/2014/main" id="{F44937A1-F2DE-4A39-A047-1FDC9FBD72C5}"/>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808020" y="3872694"/>
            <a:ext cx="838449" cy="1521186"/>
          </a:xfrm>
          <a:prstGeom prst="rect">
            <a:avLst/>
          </a:prstGeom>
        </p:spPr>
      </p:pic>
      <p:pic>
        <p:nvPicPr>
          <p:cNvPr id="6" name="Picture 5" descr="A blueberry juice in a jar&#10;&#10;Description automatically generated">
            <a:extLst>
              <a:ext uri="{FF2B5EF4-FFF2-40B4-BE49-F238E27FC236}">
                <a16:creationId xmlns:a16="http://schemas.microsoft.com/office/drawing/2014/main" id="{3E9BEC45-2813-47DF-88AD-B2A92815CAD0}"/>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766001" y="3872694"/>
            <a:ext cx="832460" cy="1521186"/>
          </a:xfrm>
          <a:prstGeom prst="rect">
            <a:avLst/>
          </a:prstGeom>
        </p:spPr>
      </p:pic>
      <p:pic>
        <p:nvPicPr>
          <p:cNvPr id="12" name="Picture 11" descr="A blue and yellow can with a fruit logo&#10;&#10;Description automatically generated">
            <a:extLst>
              <a:ext uri="{FF2B5EF4-FFF2-40B4-BE49-F238E27FC236}">
                <a16:creationId xmlns:a16="http://schemas.microsoft.com/office/drawing/2014/main" id="{4B03E0DA-6521-4160-BAC8-04D5C8553572}"/>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723982" y="3872694"/>
            <a:ext cx="832460" cy="1521186"/>
          </a:xfrm>
          <a:prstGeom prst="rect">
            <a:avLst/>
          </a:prstGeom>
        </p:spPr>
      </p:pic>
      <p:sp>
        <p:nvSpPr>
          <p:cNvPr id="45" name="Rectangle: Rounded Corners 44">
            <a:extLst>
              <a:ext uri="{FF2B5EF4-FFF2-40B4-BE49-F238E27FC236}">
                <a16:creationId xmlns:a16="http://schemas.microsoft.com/office/drawing/2014/main" id="{67C1D475-52BD-4B45-B8A9-873B629B9300}"/>
              </a:ext>
            </a:extLst>
          </p:cNvPr>
          <p:cNvSpPr/>
          <p:nvPr/>
        </p:nvSpPr>
        <p:spPr>
          <a:xfrm>
            <a:off x="3557401" y="3239046"/>
            <a:ext cx="1125034" cy="266678"/>
          </a:xfrm>
          <a:prstGeom prst="roundRect">
            <a:avLst>
              <a:gd name="adj" fmla="val 14234"/>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latin typeface="Verdana" panose="020B0604030504040204" pitchFamily="34" charset="0"/>
                <a:ea typeface="Verdana" panose="020B0604030504040204" pitchFamily="34" charset="0"/>
              </a:rPr>
              <a:t>GTIN B</a:t>
            </a:r>
            <a:endParaRPr lang="en-IN" sz="1400">
              <a:latin typeface="Verdana" panose="020B0604030504040204" pitchFamily="34" charset="0"/>
              <a:ea typeface="Verdana" panose="020B0604030504040204" pitchFamily="34" charset="0"/>
            </a:endParaRPr>
          </a:p>
        </p:txBody>
      </p:sp>
      <p:pic>
        <p:nvPicPr>
          <p:cNvPr id="17" name="Picture 16" descr="A blue and black text&#10;&#10;Description automatically generated">
            <a:extLst>
              <a:ext uri="{FF2B5EF4-FFF2-40B4-BE49-F238E27FC236}">
                <a16:creationId xmlns:a16="http://schemas.microsoft.com/office/drawing/2014/main" id="{65F75ABB-F8F8-4295-B96F-034760A45BA0}"/>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792084" y="1612548"/>
            <a:ext cx="901905" cy="1562456"/>
          </a:xfrm>
          <a:prstGeom prst="rect">
            <a:avLst/>
          </a:prstGeom>
        </p:spPr>
      </p:pic>
      <p:sp>
        <p:nvSpPr>
          <p:cNvPr id="46" name="Rectangle: Rounded Corners 45">
            <a:extLst>
              <a:ext uri="{FF2B5EF4-FFF2-40B4-BE49-F238E27FC236}">
                <a16:creationId xmlns:a16="http://schemas.microsoft.com/office/drawing/2014/main" id="{33574AB2-55A6-4AFB-A91D-EE03780B6F22}"/>
              </a:ext>
            </a:extLst>
          </p:cNvPr>
          <p:cNvSpPr/>
          <p:nvPr/>
        </p:nvSpPr>
        <p:spPr>
          <a:xfrm>
            <a:off x="1701026" y="3239046"/>
            <a:ext cx="1125034" cy="266678"/>
          </a:xfrm>
          <a:prstGeom prst="roundRect">
            <a:avLst>
              <a:gd name="adj" fmla="val 14234"/>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latin typeface="Verdana" panose="020B0604030504040204" pitchFamily="34" charset="0"/>
                <a:ea typeface="Verdana" panose="020B0604030504040204" pitchFamily="34" charset="0"/>
              </a:rPr>
              <a:t>GTIN A</a:t>
            </a:r>
            <a:endParaRPr lang="en-IN" sz="1400">
              <a:latin typeface="Verdana" panose="020B0604030504040204" pitchFamily="34" charset="0"/>
              <a:ea typeface="Verdana" panose="020B0604030504040204" pitchFamily="34" charset="0"/>
            </a:endParaRPr>
          </a:p>
        </p:txBody>
      </p:sp>
      <p:sp>
        <p:nvSpPr>
          <p:cNvPr id="32" name="TextBox 31">
            <a:extLst>
              <a:ext uri="{FF2B5EF4-FFF2-40B4-BE49-F238E27FC236}">
                <a16:creationId xmlns:a16="http://schemas.microsoft.com/office/drawing/2014/main" id="{310D116A-9E4E-4F3F-9508-DDED9265B525}"/>
              </a:ext>
            </a:extLst>
          </p:cNvPr>
          <p:cNvSpPr txBox="1"/>
          <p:nvPr/>
        </p:nvSpPr>
        <p:spPr>
          <a:xfrm>
            <a:off x="158096" y="178601"/>
            <a:ext cx="10513981" cy="461665"/>
          </a:xfrm>
          <a:prstGeom prst="rect">
            <a:avLst/>
          </a:prstGeom>
          <a:noFill/>
        </p:spPr>
        <p:txBody>
          <a:bodyPr wrap="square" rtlCol="0">
            <a:spAutoFit/>
          </a:bodyPr>
          <a:lstStyle/>
          <a:p>
            <a:pPr defTabSz="606963">
              <a:defRPr/>
            </a:pPr>
            <a:r>
              <a:rPr lang="en-US" sz="2400" b="1">
                <a:solidFill>
                  <a:srgbClr val="002D6C"/>
                </a:solidFill>
                <a:latin typeface="Verdana" panose="020B0604030504040204" pitchFamily="34" charset="0"/>
                <a:ea typeface="Verdana" panose="020B0604030504040204" pitchFamily="34" charset="0"/>
              </a:rPr>
              <a:t>Groups of Related Trade Item – </a:t>
            </a:r>
            <a:r>
              <a:rPr lang="en-GB" sz="2400" b="1">
                <a:solidFill>
                  <a:srgbClr val="002D6C"/>
                </a:solidFill>
                <a:latin typeface="Verdana" panose="020B0604030504040204" pitchFamily="34" charset="0"/>
                <a:ea typeface="Verdana" panose="020B0604030504040204" pitchFamily="34" charset="0"/>
              </a:rPr>
              <a:t>definition and examples</a:t>
            </a:r>
          </a:p>
        </p:txBody>
      </p:sp>
      <p:cxnSp>
        <p:nvCxnSpPr>
          <p:cNvPr id="49" name="Straight Connector 48">
            <a:extLst>
              <a:ext uri="{FF2B5EF4-FFF2-40B4-BE49-F238E27FC236}">
                <a16:creationId xmlns:a16="http://schemas.microsoft.com/office/drawing/2014/main" id="{5126EFFA-4064-42AD-A2AD-D74552D673E9}"/>
              </a:ext>
            </a:extLst>
          </p:cNvPr>
          <p:cNvCxnSpPr>
            <a:cxnSpLocks/>
          </p:cNvCxnSpPr>
          <p:nvPr/>
        </p:nvCxnSpPr>
        <p:spPr>
          <a:xfrm>
            <a:off x="5076" y="699834"/>
            <a:ext cx="9872571" cy="19414"/>
          </a:xfrm>
          <a:prstGeom prst="line">
            <a:avLst/>
          </a:prstGeom>
          <a:ln w="63500">
            <a:solidFill>
              <a:srgbClr val="C1D82F"/>
            </a:solidFill>
          </a:ln>
        </p:spPr>
        <p:style>
          <a:lnRef idx="1">
            <a:schemeClr val="accent1"/>
          </a:lnRef>
          <a:fillRef idx="0">
            <a:schemeClr val="accent1"/>
          </a:fillRef>
          <a:effectRef idx="0">
            <a:schemeClr val="accent1"/>
          </a:effectRef>
          <a:fontRef idx="minor">
            <a:schemeClr val="tx1"/>
          </a:fontRef>
        </p:style>
      </p:cxnSp>
      <p:pic>
        <p:nvPicPr>
          <p:cNvPr id="5" name="Picture 4" descr="A blue and black rectangular object with numbers&#10;&#10;Description automatically generated">
            <a:extLst>
              <a:ext uri="{FF2B5EF4-FFF2-40B4-BE49-F238E27FC236}">
                <a16:creationId xmlns:a16="http://schemas.microsoft.com/office/drawing/2014/main" id="{565E831B-E0B5-442D-86A1-DE87A8C95660}"/>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635572" y="1599845"/>
            <a:ext cx="927311" cy="1575159"/>
          </a:xfrm>
          <a:prstGeom prst="rect">
            <a:avLst/>
          </a:prstGeom>
        </p:spPr>
      </p:pic>
    </p:spTree>
    <p:extLst>
      <p:ext uri="{BB962C8B-B14F-4D97-AF65-F5344CB8AC3E}">
        <p14:creationId xmlns:p14="http://schemas.microsoft.com/office/powerpoint/2010/main" val="282978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1C82BD1-56AA-CC85-AA80-7D150AD85482}"/>
              </a:ext>
            </a:extLst>
          </p:cNvPr>
          <p:cNvSpPr/>
          <p:nvPr/>
        </p:nvSpPr>
        <p:spPr>
          <a:xfrm>
            <a:off x="0" y="-1"/>
            <a:ext cx="12192000" cy="6297465"/>
          </a:xfrm>
          <a:prstGeom prst="rect">
            <a:avLst/>
          </a:prstGeom>
          <a:solidFill>
            <a:srgbClr val="F055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grpSp>
        <p:nvGrpSpPr>
          <p:cNvPr id="21" name="Group 20">
            <a:extLst>
              <a:ext uri="{FF2B5EF4-FFF2-40B4-BE49-F238E27FC236}">
                <a16:creationId xmlns:a16="http://schemas.microsoft.com/office/drawing/2014/main" id="{8D0AF63F-4DD4-4541-982F-5243B930DD92}"/>
              </a:ext>
            </a:extLst>
          </p:cNvPr>
          <p:cNvGrpSpPr/>
          <p:nvPr/>
        </p:nvGrpSpPr>
        <p:grpSpPr>
          <a:xfrm>
            <a:off x="1811402" y="2271334"/>
            <a:ext cx="1912033" cy="1912033"/>
            <a:chOff x="1284851" y="1316119"/>
            <a:chExt cx="637588" cy="637588"/>
          </a:xfrm>
        </p:grpSpPr>
        <p:pic>
          <p:nvPicPr>
            <p:cNvPr id="22" name="Picture 21">
              <a:hlinkClick r:id="" action="ppaction://noaction"/>
              <a:extLst>
                <a:ext uri="{FF2B5EF4-FFF2-40B4-BE49-F238E27FC236}">
                  <a16:creationId xmlns:a16="http://schemas.microsoft.com/office/drawing/2014/main" id="{B74239BD-9836-4E6D-8535-4FDA38DD12A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453137" y="1399296"/>
              <a:ext cx="301015" cy="471233"/>
            </a:xfrm>
            <a:prstGeom prst="rect">
              <a:avLst/>
            </a:prstGeom>
          </p:spPr>
        </p:pic>
        <p:sp>
          <p:nvSpPr>
            <p:cNvPr id="23" name="Oval 22">
              <a:extLst>
                <a:ext uri="{FF2B5EF4-FFF2-40B4-BE49-F238E27FC236}">
                  <a16:creationId xmlns:a16="http://schemas.microsoft.com/office/drawing/2014/main" id="{4F26B9C2-7770-4E8C-8772-BB8BFCE27310}"/>
                </a:ext>
              </a:extLst>
            </p:cNvPr>
            <p:cNvSpPr/>
            <p:nvPr/>
          </p:nvSpPr>
          <p:spPr>
            <a:xfrm>
              <a:off x="1284851" y="1316119"/>
              <a:ext cx="637588" cy="6375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IN" sz="2400">
                <a:solidFill>
                  <a:prstClr val="white"/>
                </a:solidFill>
                <a:latin typeface="Calibri" panose="020F0502020204030204"/>
              </a:endParaRPr>
            </a:p>
          </p:txBody>
        </p:sp>
      </p:grpSp>
      <p:sp>
        <p:nvSpPr>
          <p:cNvPr id="15" name="TextBox 14">
            <a:extLst>
              <a:ext uri="{FF2B5EF4-FFF2-40B4-BE49-F238E27FC236}">
                <a16:creationId xmlns:a16="http://schemas.microsoft.com/office/drawing/2014/main" id="{592966D6-BA5E-4076-B9BB-599E041242C7}"/>
              </a:ext>
            </a:extLst>
          </p:cNvPr>
          <p:cNvSpPr txBox="1"/>
          <p:nvPr/>
        </p:nvSpPr>
        <p:spPr>
          <a:xfrm>
            <a:off x="3723431" y="2591142"/>
            <a:ext cx="8274083" cy="1559338"/>
          </a:xfrm>
          <a:prstGeom prst="rect">
            <a:avLst/>
          </a:prstGeom>
          <a:noFill/>
        </p:spPr>
        <p:txBody>
          <a:bodyPr wrap="square" lIns="121920" tIns="60960" rIns="121920" bIns="60960" anchor="t">
            <a:spAutoFit/>
          </a:bodyPr>
          <a:lstStyle/>
          <a:p>
            <a:pPr defTabSz="609585">
              <a:defRPr/>
            </a:pPr>
            <a:r>
              <a:rPr lang="en-GB" sz="4000">
                <a:solidFill>
                  <a:prstClr val="white"/>
                </a:solidFill>
                <a:latin typeface="Verdana"/>
                <a:ea typeface="Verdana"/>
              </a:rPr>
              <a:t>Group of Related Trade Items-</a:t>
            </a:r>
          </a:p>
          <a:p>
            <a:pPr defTabSz="609585">
              <a:defRPr/>
            </a:pPr>
            <a:r>
              <a:rPr lang="en-GB" sz="5333" b="1">
                <a:solidFill>
                  <a:prstClr val="white"/>
                </a:solidFill>
                <a:latin typeface="Verdana"/>
                <a:ea typeface="Verdana"/>
              </a:rPr>
              <a:t>Identification</a:t>
            </a:r>
          </a:p>
        </p:txBody>
      </p:sp>
      <p:sp>
        <p:nvSpPr>
          <p:cNvPr id="16" name="Rectangle 15">
            <a:extLst>
              <a:ext uri="{FF2B5EF4-FFF2-40B4-BE49-F238E27FC236}">
                <a16:creationId xmlns:a16="http://schemas.microsoft.com/office/drawing/2014/main" id="{356B00D2-DBAD-4D1F-9FA1-93235FAF27FB}"/>
              </a:ext>
            </a:extLst>
          </p:cNvPr>
          <p:cNvSpPr/>
          <p:nvPr/>
        </p:nvSpPr>
        <p:spPr>
          <a:xfrm flipV="1">
            <a:off x="2829146" y="3309805"/>
            <a:ext cx="9362854"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r>
              <a:rPr lang="en-US" sz="2400">
                <a:solidFill>
                  <a:prstClr val="white"/>
                </a:solidFill>
                <a:latin typeface="Calibri" panose="020F0502020204030204"/>
              </a:rPr>
              <a:t> </a:t>
            </a:r>
          </a:p>
        </p:txBody>
      </p:sp>
      <p:sp>
        <p:nvSpPr>
          <p:cNvPr id="17" name="Rectangle 16">
            <a:extLst>
              <a:ext uri="{FF2B5EF4-FFF2-40B4-BE49-F238E27FC236}">
                <a16:creationId xmlns:a16="http://schemas.microsoft.com/office/drawing/2014/main" id="{B60DAD67-2E6C-46A6-887D-AD159F2C05DF}"/>
              </a:ext>
            </a:extLst>
          </p:cNvPr>
          <p:cNvSpPr/>
          <p:nvPr/>
        </p:nvSpPr>
        <p:spPr>
          <a:xfrm flipV="1">
            <a:off x="0" y="6160978"/>
            <a:ext cx="12192000" cy="7027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20" name="Graphic 19">
            <a:extLst>
              <a:ext uri="{FF2B5EF4-FFF2-40B4-BE49-F238E27FC236}">
                <a16:creationId xmlns:a16="http://schemas.microsoft.com/office/drawing/2014/main" id="{0D9BA2B8-B928-4DAF-AEAA-86F0E650A77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8097" y="6258528"/>
            <a:ext cx="541097" cy="441421"/>
          </a:xfrm>
          <a:prstGeom prst="rect">
            <a:avLst/>
          </a:prstGeom>
        </p:spPr>
      </p:pic>
      <p:sp>
        <p:nvSpPr>
          <p:cNvPr id="24" name="Footer Placeholder 18">
            <a:extLst>
              <a:ext uri="{FF2B5EF4-FFF2-40B4-BE49-F238E27FC236}">
                <a16:creationId xmlns:a16="http://schemas.microsoft.com/office/drawing/2014/main" id="{3389E309-FE58-4B36-9E28-9E21F6AADEB1}"/>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30" name="Slide Number Placeholder 19">
            <a:extLst>
              <a:ext uri="{FF2B5EF4-FFF2-40B4-BE49-F238E27FC236}">
                <a16:creationId xmlns:a16="http://schemas.microsoft.com/office/drawing/2014/main" id="{B831EAAF-9BE4-4186-AA40-C1D7D34FB6EA}"/>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5</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32" name="Footer Placeholder 18">
            <a:extLst>
              <a:ext uri="{FF2B5EF4-FFF2-40B4-BE49-F238E27FC236}">
                <a16:creationId xmlns:a16="http://schemas.microsoft.com/office/drawing/2014/main" id="{257F6B66-AF12-4EFF-AEA1-E43EF694FA37}"/>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33" name="Footer Placeholder 18">
            <a:extLst>
              <a:ext uri="{FF2B5EF4-FFF2-40B4-BE49-F238E27FC236}">
                <a16:creationId xmlns:a16="http://schemas.microsoft.com/office/drawing/2014/main" id="{C9B19E7A-F838-4F37-92CD-2FEDCC9C7726}"/>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pic>
        <p:nvPicPr>
          <p:cNvPr id="6" name="Graphic 5">
            <a:extLst>
              <a:ext uri="{FF2B5EF4-FFF2-40B4-BE49-F238E27FC236}">
                <a16:creationId xmlns:a16="http://schemas.microsoft.com/office/drawing/2014/main" id="{866FCC09-D8C2-46A9-87A4-262578CD9B0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62669" y="2660341"/>
            <a:ext cx="1009499" cy="1134019"/>
          </a:xfrm>
          <a:prstGeom prst="rect">
            <a:avLst/>
          </a:prstGeom>
        </p:spPr>
      </p:pic>
    </p:spTree>
    <p:extLst>
      <p:ext uri="{BB962C8B-B14F-4D97-AF65-F5344CB8AC3E}">
        <p14:creationId xmlns:p14="http://schemas.microsoft.com/office/powerpoint/2010/main" val="75144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85">
            <a:extLst>
              <a:ext uri="{FF2B5EF4-FFF2-40B4-BE49-F238E27FC236}">
                <a16:creationId xmlns:a16="http://schemas.microsoft.com/office/drawing/2014/main" id="{F1DF0679-38C9-411C-B694-7A586DE2202D}"/>
              </a:ext>
            </a:extLst>
          </p:cNvPr>
          <p:cNvSpPr/>
          <p:nvPr/>
        </p:nvSpPr>
        <p:spPr>
          <a:xfrm>
            <a:off x="6824585" y="4068237"/>
            <a:ext cx="5030810" cy="200596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TextBox 7">
            <a:extLst>
              <a:ext uri="{FF2B5EF4-FFF2-40B4-BE49-F238E27FC236}">
                <a16:creationId xmlns:a16="http://schemas.microsoft.com/office/drawing/2014/main" id="{1A8B91AB-2140-D7F3-D873-C3D7896396AA}"/>
              </a:ext>
            </a:extLst>
          </p:cNvPr>
          <p:cNvSpPr txBox="1"/>
          <p:nvPr/>
        </p:nvSpPr>
        <p:spPr>
          <a:xfrm>
            <a:off x="158096" y="178601"/>
            <a:ext cx="11697299" cy="461665"/>
          </a:xfrm>
          <a:prstGeom prst="rect">
            <a:avLst/>
          </a:prstGeom>
          <a:noFill/>
        </p:spPr>
        <p:txBody>
          <a:bodyPr wrap="square" rtlCol="0">
            <a:spAutoFit/>
          </a:bodyPr>
          <a:lstStyle/>
          <a:p>
            <a:pPr defTabSz="609585"/>
            <a:r>
              <a:rPr lang="en-GB" sz="2400" b="1">
                <a:solidFill>
                  <a:srgbClr val="002D6C"/>
                </a:solidFill>
                <a:latin typeface="Verdana"/>
                <a:ea typeface="Verdana"/>
              </a:rPr>
              <a:t>The GS1 Global Model Number </a:t>
            </a:r>
            <a:r>
              <a:rPr lang="en-US" sz="2400" b="1">
                <a:solidFill>
                  <a:srgbClr val="002D6C"/>
                </a:solidFill>
                <a:latin typeface="Verdana" panose="020B0604030504040204" pitchFamily="34" charset="0"/>
                <a:ea typeface="Verdana" panose="020B0604030504040204" pitchFamily="34" charset="0"/>
              </a:rPr>
              <a:t>(GMN)</a:t>
            </a:r>
          </a:p>
        </p:txBody>
      </p:sp>
      <p:sp>
        <p:nvSpPr>
          <p:cNvPr id="35" name="Rectangle 34">
            <a:extLst>
              <a:ext uri="{FF2B5EF4-FFF2-40B4-BE49-F238E27FC236}">
                <a16:creationId xmlns:a16="http://schemas.microsoft.com/office/drawing/2014/main" id="{DA2E3C44-8DAC-EE17-20D8-75E99D2A6CFF}"/>
              </a:ext>
            </a:extLst>
          </p:cNvPr>
          <p:cNvSpPr/>
          <p:nvPr/>
        </p:nvSpPr>
        <p:spPr>
          <a:xfrm>
            <a:off x="471565" y="5644187"/>
            <a:ext cx="1957344" cy="299638"/>
          </a:xfrm>
          <a:prstGeom prst="rect">
            <a:avLst/>
          </a:prstGeom>
          <a:solidFill>
            <a:srgbClr val="22BCB9"/>
          </a:solid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defTabSz="1219050"/>
            <a:r>
              <a:rPr lang="en-US" sz="1200" dirty="0">
                <a:solidFill>
                  <a:schemeClr val="bg1"/>
                </a:solidFill>
                <a:latin typeface="Verdana"/>
              </a:rPr>
              <a:t>Bear variant = CPV 1</a:t>
            </a:r>
            <a:endParaRPr lang="en-GB" sz="1200" dirty="0">
              <a:solidFill>
                <a:schemeClr val="bg1"/>
              </a:solidFill>
              <a:latin typeface="Verdana"/>
            </a:endParaRPr>
          </a:p>
        </p:txBody>
      </p:sp>
      <p:sp>
        <p:nvSpPr>
          <p:cNvPr id="38" name="Rectangle 37">
            <a:extLst>
              <a:ext uri="{FF2B5EF4-FFF2-40B4-BE49-F238E27FC236}">
                <a16:creationId xmlns:a16="http://schemas.microsoft.com/office/drawing/2014/main" id="{FAE16596-2AE5-81A7-4F21-D51921266725}"/>
              </a:ext>
            </a:extLst>
          </p:cNvPr>
          <p:cNvSpPr/>
          <p:nvPr/>
        </p:nvSpPr>
        <p:spPr>
          <a:xfrm>
            <a:off x="7096433" y="1828669"/>
            <a:ext cx="1021492" cy="675503"/>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50"/>
            <a:endParaRPr lang="en-GB" sz="2400">
              <a:solidFill>
                <a:prstClr val="white"/>
              </a:solidFill>
              <a:latin typeface="Verdana"/>
            </a:endParaRPr>
          </a:p>
        </p:txBody>
      </p:sp>
      <p:sp>
        <p:nvSpPr>
          <p:cNvPr id="40" name="Rectangle 39">
            <a:extLst>
              <a:ext uri="{FF2B5EF4-FFF2-40B4-BE49-F238E27FC236}">
                <a16:creationId xmlns:a16="http://schemas.microsoft.com/office/drawing/2014/main" id="{E3EE84CF-4497-E792-F31C-1A24AF315F27}"/>
              </a:ext>
            </a:extLst>
          </p:cNvPr>
          <p:cNvSpPr/>
          <p:nvPr/>
        </p:nvSpPr>
        <p:spPr>
          <a:xfrm>
            <a:off x="6519785" y="1646033"/>
            <a:ext cx="1021492" cy="464519"/>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50"/>
            <a:endParaRPr lang="en-GB" sz="2400">
              <a:solidFill>
                <a:prstClr val="white"/>
              </a:solidFill>
              <a:latin typeface="Verdana"/>
            </a:endParaRPr>
          </a:p>
        </p:txBody>
      </p:sp>
      <p:sp>
        <p:nvSpPr>
          <p:cNvPr id="41" name="Rectangle 40">
            <a:extLst>
              <a:ext uri="{FF2B5EF4-FFF2-40B4-BE49-F238E27FC236}">
                <a16:creationId xmlns:a16="http://schemas.microsoft.com/office/drawing/2014/main" id="{BDEDCE09-6A37-40A1-0176-DD000A32D047}"/>
              </a:ext>
            </a:extLst>
          </p:cNvPr>
          <p:cNvSpPr/>
          <p:nvPr/>
        </p:nvSpPr>
        <p:spPr>
          <a:xfrm>
            <a:off x="6874011" y="2411958"/>
            <a:ext cx="1021492" cy="133405"/>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50"/>
            <a:endParaRPr lang="en-GB" sz="2400">
              <a:solidFill>
                <a:prstClr val="white"/>
              </a:solidFill>
              <a:latin typeface="Verdana"/>
            </a:endParaRPr>
          </a:p>
        </p:txBody>
      </p:sp>
      <p:sp>
        <p:nvSpPr>
          <p:cNvPr id="42" name="Rectangle 41">
            <a:extLst>
              <a:ext uri="{FF2B5EF4-FFF2-40B4-BE49-F238E27FC236}">
                <a16:creationId xmlns:a16="http://schemas.microsoft.com/office/drawing/2014/main" id="{9F4455CE-040F-82F4-A782-3BBA84EF8317}"/>
              </a:ext>
            </a:extLst>
          </p:cNvPr>
          <p:cNvSpPr/>
          <p:nvPr/>
        </p:nvSpPr>
        <p:spPr>
          <a:xfrm>
            <a:off x="5803093" y="2411958"/>
            <a:ext cx="1021492" cy="133405"/>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50"/>
            <a:endParaRPr lang="en-GB" sz="2400">
              <a:solidFill>
                <a:prstClr val="white"/>
              </a:solidFill>
              <a:latin typeface="Verdana"/>
            </a:endParaRPr>
          </a:p>
        </p:txBody>
      </p:sp>
      <p:sp>
        <p:nvSpPr>
          <p:cNvPr id="43" name="Rectangle 42">
            <a:extLst>
              <a:ext uri="{FF2B5EF4-FFF2-40B4-BE49-F238E27FC236}">
                <a16:creationId xmlns:a16="http://schemas.microsoft.com/office/drawing/2014/main" id="{D12477F6-DAB1-BF7C-BB20-BA469AB1A83E}"/>
              </a:ext>
            </a:extLst>
          </p:cNvPr>
          <p:cNvSpPr/>
          <p:nvPr/>
        </p:nvSpPr>
        <p:spPr>
          <a:xfrm>
            <a:off x="5411036" y="1752848"/>
            <a:ext cx="624004" cy="4051459"/>
          </a:xfrm>
          <a:prstGeom prst="rect">
            <a:avLst/>
          </a:prstGeom>
          <a:solidFill>
            <a:srgbClr val="D5E6FF"/>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1219050"/>
            <a:endParaRPr lang="en-GB" sz="2400">
              <a:solidFill>
                <a:prstClr val="white"/>
              </a:solidFill>
              <a:latin typeface="Verdana"/>
            </a:endParaRPr>
          </a:p>
        </p:txBody>
      </p:sp>
      <p:sp>
        <p:nvSpPr>
          <p:cNvPr id="74" name="TextBox 73">
            <a:extLst>
              <a:ext uri="{FF2B5EF4-FFF2-40B4-BE49-F238E27FC236}">
                <a16:creationId xmlns:a16="http://schemas.microsoft.com/office/drawing/2014/main" id="{D19FA05C-1D1F-EE06-1ED9-094EE59741DA}"/>
              </a:ext>
            </a:extLst>
          </p:cNvPr>
          <p:cNvSpPr txBox="1"/>
          <p:nvPr/>
        </p:nvSpPr>
        <p:spPr>
          <a:xfrm>
            <a:off x="6785241" y="1899054"/>
            <a:ext cx="4644135" cy="1384995"/>
          </a:xfrm>
          <a:prstGeom prst="rect">
            <a:avLst/>
          </a:prstGeom>
          <a:noFill/>
        </p:spPr>
        <p:txBody>
          <a:bodyPr wrap="square" rtlCol="0">
            <a:spAutoFit/>
          </a:bodyPr>
          <a:lstStyle/>
          <a:p>
            <a:r>
              <a:rPr lang="en-US" sz="1400">
                <a:latin typeface="Verdana" panose="020B0604030504040204" pitchFamily="34" charset="0"/>
                <a:ea typeface="Verdana" panose="020B0604030504040204" pitchFamily="34" charset="0"/>
              </a:rPr>
              <a:t>The GMN enables brand owners to group related trade items together</a:t>
            </a:r>
          </a:p>
          <a:p>
            <a:pPr marL="285750" indent="-285750">
              <a:buFont typeface="Arial" panose="020B0604020202020204" pitchFamily="34" charset="0"/>
              <a:buChar char="•"/>
            </a:pPr>
            <a:r>
              <a:rPr lang="en-US" sz="1400">
                <a:latin typeface="Verdana" panose="020B0604030504040204" pitchFamily="34" charset="0"/>
                <a:ea typeface="Verdana" panose="020B0604030504040204" pitchFamily="34" charset="0"/>
              </a:rPr>
              <a:t>All GMN level attributes are common for all GTINs associated with it</a:t>
            </a:r>
          </a:p>
          <a:p>
            <a:pPr marL="285750" indent="-285750">
              <a:buFont typeface="Arial" panose="020B0604020202020204" pitchFamily="34" charset="0"/>
              <a:buChar char="•"/>
            </a:pPr>
            <a:r>
              <a:rPr lang="en-US" sz="1400">
                <a:latin typeface="Verdana" panose="020B0604030504040204" pitchFamily="34" charset="0"/>
                <a:ea typeface="Verdana" panose="020B0604030504040204" pitchFamily="34" charset="0"/>
              </a:rPr>
              <a:t>Additional attributes across all GTINs associated with one GMN may not be common</a:t>
            </a:r>
          </a:p>
        </p:txBody>
      </p:sp>
      <p:sp>
        <p:nvSpPr>
          <p:cNvPr id="25" name="Rectangle 24">
            <a:extLst>
              <a:ext uri="{FF2B5EF4-FFF2-40B4-BE49-F238E27FC236}">
                <a16:creationId xmlns:a16="http://schemas.microsoft.com/office/drawing/2014/main" id="{5ADBB0A8-8D66-A13F-45B4-0E200EBFDE9F}"/>
              </a:ext>
            </a:extLst>
          </p:cNvPr>
          <p:cNvSpPr/>
          <p:nvPr/>
        </p:nvSpPr>
        <p:spPr>
          <a:xfrm>
            <a:off x="158097" y="3515818"/>
            <a:ext cx="2272754" cy="281208"/>
          </a:xfrm>
          <a:prstGeom prst="rect">
            <a:avLst/>
          </a:prstGeom>
          <a:solidFill>
            <a:srgbClr val="FBB034"/>
          </a:solid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defTabSz="1219050"/>
            <a:r>
              <a:rPr lang="en-US" sz="1200" dirty="0">
                <a:solidFill>
                  <a:srgbClr val="002060"/>
                </a:solidFill>
                <a:latin typeface="Verdana"/>
              </a:rPr>
              <a:t>Honey </a:t>
            </a:r>
            <a:r>
              <a:rPr lang="en-US" sz="1200" dirty="0" err="1">
                <a:solidFill>
                  <a:srgbClr val="002060"/>
                </a:solidFill>
                <a:latin typeface="Verdana"/>
              </a:rPr>
              <a:t>Flavour</a:t>
            </a:r>
            <a:r>
              <a:rPr lang="en-US" sz="1200" dirty="0">
                <a:solidFill>
                  <a:srgbClr val="002060"/>
                </a:solidFill>
                <a:latin typeface="Verdana"/>
              </a:rPr>
              <a:t> = GTIN A</a:t>
            </a:r>
            <a:endParaRPr lang="en-GB" sz="1200" dirty="0">
              <a:solidFill>
                <a:srgbClr val="002060"/>
              </a:solidFill>
              <a:latin typeface="Verdana"/>
            </a:endParaRPr>
          </a:p>
        </p:txBody>
      </p:sp>
      <p:sp>
        <p:nvSpPr>
          <p:cNvPr id="29" name="Rectangle 28">
            <a:extLst>
              <a:ext uri="{FF2B5EF4-FFF2-40B4-BE49-F238E27FC236}">
                <a16:creationId xmlns:a16="http://schemas.microsoft.com/office/drawing/2014/main" id="{CE8C7EE5-434B-E31A-6340-047A61E7805E}"/>
              </a:ext>
            </a:extLst>
          </p:cNvPr>
          <p:cNvSpPr/>
          <p:nvPr/>
        </p:nvSpPr>
        <p:spPr>
          <a:xfrm>
            <a:off x="2655077" y="3501426"/>
            <a:ext cx="2303237" cy="272387"/>
          </a:xfrm>
          <a:prstGeom prst="rect">
            <a:avLst/>
          </a:prstGeom>
          <a:solidFill>
            <a:srgbClr val="FBB034"/>
          </a:solid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defTabSz="1219050"/>
            <a:r>
              <a:rPr lang="en-US" sz="1200" dirty="0">
                <a:solidFill>
                  <a:srgbClr val="002060"/>
                </a:solidFill>
                <a:latin typeface="Verdana"/>
              </a:rPr>
              <a:t>Coconut </a:t>
            </a:r>
            <a:r>
              <a:rPr lang="en-US" sz="1200" dirty="0" err="1">
                <a:solidFill>
                  <a:srgbClr val="002060"/>
                </a:solidFill>
                <a:latin typeface="Verdana"/>
              </a:rPr>
              <a:t>Flavour</a:t>
            </a:r>
            <a:r>
              <a:rPr lang="en-US" sz="1200" dirty="0">
                <a:solidFill>
                  <a:srgbClr val="002060"/>
                </a:solidFill>
                <a:latin typeface="Verdana"/>
              </a:rPr>
              <a:t> = GTIN B</a:t>
            </a:r>
            <a:endParaRPr lang="en-GB" sz="1200" dirty="0">
              <a:solidFill>
                <a:srgbClr val="002060"/>
              </a:solidFill>
              <a:latin typeface="Verdana"/>
            </a:endParaRPr>
          </a:p>
        </p:txBody>
      </p:sp>
      <p:sp>
        <p:nvSpPr>
          <p:cNvPr id="32" name="Rectangle 31">
            <a:extLst>
              <a:ext uri="{FF2B5EF4-FFF2-40B4-BE49-F238E27FC236}">
                <a16:creationId xmlns:a16="http://schemas.microsoft.com/office/drawing/2014/main" id="{440E4E4B-E523-1207-FF3C-1F0BF7D8BFAD}"/>
              </a:ext>
            </a:extLst>
          </p:cNvPr>
          <p:cNvSpPr/>
          <p:nvPr/>
        </p:nvSpPr>
        <p:spPr>
          <a:xfrm>
            <a:off x="5300457" y="3469756"/>
            <a:ext cx="845162" cy="374752"/>
          </a:xfrm>
          <a:prstGeom prst="rect">
            <a:avLst/>
          </a:prstGeom>
          <a:solidFill>
            <a:srgbClr val="FBB034"/>
          </a:solid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defTabSz="1219050"/>
            <a:r>
              <a:rPr lang="en-US" sz="1400">
                <a:solidFill>
                  <a:srgbClr val="002060"/>
                </a:solidFill>
                <a:latin typeface="Verdana"/>
              </a:rPr>
              <a:t>GTIN</a:t>
            </a:r>
            <a:endParaRPr lang="en-GB" sz="1400">
              <a:solidFill>
                <a:srgbClr val="002060"/>
              </a:solidFill>
              <a:latin typeface="Verdana"/>
            </a:endParaRPr>
          </a:p>
        </p:txBody>
      </p:sp>
      <p:sp>
        <p:nvSpPr>
          <p:cNvPr id="44" name="Rectangle 43">
            <a:extLst>
              <a:ext uri="{FF2B5EF4-FFF2-40B4-BE49-F238E27FC236}">
                <a16:creationId xmlns:a16="http://schemas.microsoft.com/office/drawing/2014/main" id="{29BE1CAC-B1CB-AF1C-3D99-CA8F615BD6EB}"/>
              </a:ext>
            </a:extLst>
          </p:cNvPr>
          <p:cNvSpPr/>
          <p:nvPr/>
        </p:nvSpPr>
        <p:spPr>
          <a:xfrm>
            <a:off x="5294995" y="1520438"/>
            <a:ext cx="845162" cy="332612"/>
          </a:xfrm>
          <a:prstGeom prst="rect">
            <a:avLst/>
          </a:prstGeom>
          <a:solidFill>
            <a:srgbClr val="002D6C"/>
          </a:solid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defTabSz="1219050"/>
            <a:r>
              <a:rPr lang="en-US" sz="1400">
                <a:solidFill>
                  <a:schemeClr val="bg1"/>
                </a:solidFill>
                <a:latin typeface="Verdana"/>
              </a:rPr>
              <a:t>GMN</a:t>
            </a:r>
            <a:endParaRPr lang="en-GB" sz="1400">
              <a:solidFill>
                <a:schemeClr val="bg1"/>
              </a:solidFill>
              <a:latin typeface="Verdana"/>
            </a:endParaRPr>
          </a:p>
        </p:txBody>
      </p:sp>
      <p:sp>
        <p:nvSpPr>
          <p:cNvPr id="52" name="Rectangle 51">
            <a:extLst>
              <a:ext uri="{FF2B5EF4-FFF2-40B4-BE49-F238E27FC236}">
                <a16:creationId xmlns:a16="http://schemas.microsoft.com/office/drawing/2014/main" id="{B461CD93-DA9F-B7B8-6DC5-9455C723BCAC}"/>
              </a:ext>
            </a:extLst>
          </p:cNvPr>
          <p:cNvSpPr/>
          <p:nvPr/>
        </p:nvSpPr>
        <p:spPr>
          <a:xfrm>
            <a:off x="3000150" y="5644660"/>
            <a:ext cx="1958164" cy="299164"/>
          </a:xfrm>
          <a:prstGeom prst="rect">
            <a:avLst/>
          </a:prstGeom>
          <a:solidFill>
            <a:srgbClr val="22BCB9"/>
          </a:solid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defTabSz="1219050"/>
            <a:r>
              <a:rPr lang="en-US" sz="1200" dirty="0">
                <a:solidFill>
                  <a:schemeClr val="bg1"/>
                </a:solidFill>
                <a:latin typeface="Verdana"/>
              </a:rPr>
              <a:t>Panda variant = CPV 2</a:t>
            </a:r>
            <a:endParaRPr lang="en-GB" sz="1200" dirty="0">
              <a:solidFill>
                <a:schemeClr val="bg1"/>
              </a:solidFill>
              <a:latin typeface="Verdana"/>
            </a:endParaRPr>
          </a:p>
        </p:txBody>
      </p:sp>
      <p:sp>
        <p:nvSpPr>
          <p:cNvPr id="37" name="TextBox 36">
            <a:extLst>
              <a:ext uri="{FF2B5EF4-FFF2-40B4-BE49-F238E27FC236}">
                <a16:creationId xmlns:a16="http://schemas.microsoft.com/office/drawing/2014/main" id="{0D22C017-F005-4D55-AC66-28B1DD348429}"/>
              </a:ext>
            </a:extLst>
          </p:cNvPr>
          <p:cNvSpPr txBox="1"/>
          <p:nvPr/>
        </p:nvSpPr>
        <p:spPr>
          <a:xfrm>
            <a:off x="87188" y="815153"/>
            <a:ext cx="11748641" cy="584775"/>
          </a:xfrm>
          <a:prstGeom prst="rect">
            <a:avLst/>
          </a:prstGeom>
          <a:noFill/>
        </p:spPr>
        <p:txBody>
          <a:bodyPr wrap="square" lIns="91440" tIns="45720" rIns="91440" bIns="45720" rtlCol="0" anchor="t">
            <a:spAutoFit/>
          </a:bodyPr>
          <a:lstStyle/>
          <a:p>
            <a:pPr marL="98425" defTabSz="606963">
              <a:defRPr/>
            </a:pPr>
            <a:r>
              <a:rPr lang="en-US" sz="1600" b="1">
                <a:solidFill>
                  <a:srgbClr val="002D6C"/>
                </a:solidFill>
                <a:latin typeface="Verdana"/>
              </a:rPr>
              <a:t>The Global Model Number (GMN) is the GS1 identification key to identify a product model based on attributes common to the model as defined by the brand owner.</a:t>
            </a:r>
          </a:p>
        </p:txBody>
      </p:sp>
      <p:cxnSp>
        <p:nvCxnSpPr>
          <p:cNvPr id="33" name="Straight Arrow Connector 32">
            <a:extLst>
              <a:ext uri="{FF2B5EF4-FFF2-40B4-BE49-F238E27FC236}">
                <a16:creationId xmlns:a16="http://schemas.microsoft.com/office/drawing/2014/main" id="{782503C2-7942-49EE-1D9E-8601AADC96F7}"/>
              </a:ext>
            </a:extLst>
          </p:cNvPr>
          <p:cNvCxnSpPr>
            <a:cxnSpLocks/>
          </p:cNvCxnSpPr>
          <p:nvPr/>
        </p:nvCxnSpPr>
        <p:spPr>
          <a:xfrm>
            <a:off x="5723038" y="4180807"/>
            <a:ext cx="0" cy="1154268"/>
          </a:xfrm>
          <a:prstGeom prst="straightConnector1">
            <a:avLst/>
          </a:prstGeom>
          <a:ln>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39" name="TextBox 38">
            <a:extLst>
              <a:ext uri="{FF2B5EF4-FFF2-40B4-BE49-F238E27FC236}">
                <a16:creationId xmlns:a16="http://schemas.microsoft.com/office/drawing/2014/main" id="{A78E428A-F412-4189-A2E2-B4FAD539CAF2}"/>
              </a:ext>
            </a:extLst>
          </p:cNvPr>
          <p:cNvSpPr txBox="1"/>
          <p:nvPr/>
        </p:nvSpPr>
        <p:spPr>
          <a:xfrm>
            <a:off x="6958615" y="4171663"/>
            <a:ext cx="4808727" cy="1815882"/>
          </a:xfrm>
          <a:prstGeom prst="rect">
            <a:avLst/>
          </a:prstGeom>
          <a:noFill/>
        </p:spPr>
        <p:txBody>
          <a:bodyPr wrap="square" rtlCol="0">
            <a:spAutoFit/>
          </a:bodyPr>
          <a:lstStyle/>
          <a:p>
            <a:r>
              <a:rPr lang="en-US" sz="1400" b="1" dirty="0">
                <a:solidFill>
                  <a:srgbClr val="002D6C"/>
                </a:solidFill>
                <a:latin typeface="Verdana" panose="020B0604030504040204" pitchFamily="34" charset="0"/>
                <a:ea typeface="Verdana" panose="020B0604030504040204" pitchFamily="34" charset="0"/>
              </a:rPr>
              <a:t>Note</a:t>
            </a:r>
            <a:r>
              <a:rPr lang="en-US" sz="1400" dirty="0">
                <a:solidFill>
                  <a:srgbClr val="002D6C"/>
                </a:solidFill>
                <a:latin typeface="Verdana" panose="020B0604030504040204" pitchFamily="34" charset="0"/>
                <a:ea typeface="Verdana" panose="020B0604030504040204" pitchFamily="34" charset="0"/>
              </a:rPr>
              <a:t>: the CPV (Consumer product Variant) is used to distinguish one variant of a retail consumer trade item from another if the change </a:t>
            </a:r>
            <a:r>
              <a:rPr lang="en-US" sz="1400" u="sng" dirty="0">
                <a:solidFill>
                  <a:srgbClr val="002D6C"/>
                </a:solidFill>
                <a:latin typeface="Verdana" panose="020B0604030504040204" pitchFamily="34" charset="0"/>
                <a:ea typeface="Verdana" panose="020B0604030504040204" pitchFamily="34" charset="0"/>
              </a:rPr>
              <a:t>does not require </a:t>
            </a:r>
            <a:r>
              <a:rPr lang="en-US" sz="1400" dirty="0">
                <a:solidFill>
                  <a:srgbClr val="002D6C"/>
                </a:solidFill>
                <a:latin typeface="Verdana" panose="020B0604030504040204" pitchFamily="34" charset="0"/>
                <a:ea typeface="Verdana" panose="020B0604030504040204" pitchFamily="34" charset="0"/>
              </a:rPr>
              <a:t>the allocation of a different GTIN (per the GTIN Management Standard), but communication between trading partners is required to support consumers. This is not the subject of this training, more information can be found </a:t>
            </a:r>
            <a:r>
              <a:rPr lang="en-US" sz="1400" dirty="0">
                <a:solidFill>
                  <a:srgbClr val="0095DA"/>
                </a:solidFill>
                <a:latin typeface="Verdana" panose="020B0604030504040204" pitchFamily="34" charset="0"/>
                <a:ea typeface="Verdana" panose="020B0604030504040204" pitchFamily="34" charset="0"/>
                <a:hlinkClick r:id="rId3">
                  <a:extLst>
                    <a:ext uri="{A12FA001-AC4F-418D-AE19-62706E023703}">
                      <ahyp:hlinkClr xmlns:ahyp="http://schemas.microsoft.com/office/drawing/2018/hyperlinkcolor" val="tx"/>
                    </a:ext>
                  </a:extLst>
                </a:hlinkClick>
              </a:rPr>
              <a:t>here</a:t>
            </a:r>
            <a:endParaRPr lang="en-US" sz="1400" dirty="0">
              <a:solidFill>
                <a:srgbClr val="0095DA"/>
              </a:solidFill>
              <a:latin typeface="Verdana" panose="020B0604030504040204" pitchFamily="34" charset="0"/>
              <a:ea typeface="Verdana" panose="020B0604030504040204" pitchFamily="34" charset="0"/>
            </a:endParaRPr>
          </a:p>
        </p:txBody>
      </p:sp>
      <p:cxnSp>
        <p:nvCxnSpPr>
          <p:cNvPr id="50" name="Straight Arrow Connector 49">
            <a:extLst>
              <a:ext uri="{FF2B5EF4-FFF2-40B4-BE49-F238E27FC236}">
                <a16:creationId xmlns:a16="http://schemas.microsoft.com/office/drawing/2014/main" id="{B7206737-0305-4961-8127-EB74A73FFD46}"/>
              </a:ext>
            </a:extLst>
          </p:cNvPr>
          <p:cNvCxnSpPr>
            <a:cxnSpLocks/>
          </p:cNvCxnSpPr>
          <p:nvPr/>
        </p:nvCxnSpPr>
        <p:spPr>
          <a:xfrm>
            <a:off x="5723038" y="2110552"/>
            <a:ext cx="0" cy="1154268"/>
          </a:xfrm>
          <a:prstGeom prst="straightConnector1">
            <a:avLst/>
          </a:prstGeom>
          <a:ln>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4EB087CA-805E-4225-A4F6-197C7AC5552C}"/>
              </a:ext>
            </a:extLst>
          </p:cNvPr>
          <p:cNvCxnSpPr>
            <a:cxnSpLocks/>
          </p:cNvCxnSpPr>
          <p:nvPr/>
        </p:nvCxnSpPr>
        <p:spPr>
          <a:xfrm>
            <a:off x="1404124" y="1753267"/>
            <a:ext cx="0" cy="259353"/>
          </a:xfrm>
          <a:prstGeom prst="straightConnector1">
            <a:avLst/>
          </a:prstGeom>
          <a:ln>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54" name="Straight Arrow Connector 53">
            <a:extLst>
              <a:ext uri="{FF2B5EF4-FFF2-40B4-BE49-F238E27FC236}">
                <a16:creationId xmlns:a16="http://schemas.microsoft.com/office/drawing/2014/main" id="{DB03C131-991B-4B71-8023-DEE8F7C3127F}"/>
              </a:ext>
            </a:extLst>
          </p:cNvPr>
          <p:cNvCxnSpPr>
            <a:cxnSpLocks/>
          </p:cNvCxnSpPr>
          <p:nvPr/>
        </p:nvCxnSpPr>
        <p:spPr>
          <a:xfrm>
            <a:off x="3802160" y="1753267"/>
            <a:ext cx="0" cy="259353"/>
          </a:xfrm>
          <a:prstGeom prst="straightConnector1">
            <a:avLst/>
          </a:prstGeom>
          <a:ln>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67" name="Straight Arrow Connector 66">
            <a:extLst>
              <a:ext uri="{FF2B5EF4-FFF2-40B4-BE49-F238E27FC236}">
                <a16:creationId xmlns:a16="http://schemas.microsoft.com/office/drawing/2014/main" id="{D33344D5-A0F4-4790-BB93-B10B7D6E476D}"/>
              </a:ext>
            </a:extLst>
          </p:cNvPr>
          <p:cNvCxnSpPr>
            <a:cxnSpLocks/>
          </p:cNvCxnSpPr>
          <p:nvPr/>
        </p:nvCxnSpPr>
        <p:spPr>
          <a:xfrm>
            <a:off x="1407959" y="3916459"/>
            <a:ext cx="0" cy="259353"/>
          </a:xfrm>
          <a:prstGeom prst="straightConnector1">
            <a:avLst/>
          </a:prstGeom>
          <a:ln>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72" name="Straight Arrow Connector 71">
            <a:extLst>
              <a:ext uri="{FF2B5EF4-FFF2-40B4-BE49-F238E27FC236}">
                <a16:creationId xmlns:a16="http://schemas.microsoft.com/office/drawing/2014/main" id="{F30B2F61-D08A-4990-BAA0-C94DD263FD98}"/>
              </a:ext>
            </a:extLst>
          </p:cNvPr>
          <p:cNvCxnSpPr>
            <a:cxnSpLocks/>
          </p:cNvCxnSpPr>
          <p:nvPr/>
        </p:nvCxnSpPr>
        <p:spPr>
          <a:xfrm>
            <a:off x="4251565" y="3782634"/>
            <a:ext cx="0" cy="389029"/>
          </a:xfrm>
          <a:prstGeom prst="straightConnector1">
            <a:avLst/>
          </a:prstGeom>
          <a:ln>
            <a:solidFill>
              <a:schemeClr val="accent1">
                <a:lumMod val="75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81" name="Straight Connector 80">
            <a:extLst>
              <a:ext uri="{FF2B5EF4-FFF2-40B4-BE49-F238E27FC236}">
                <a16:creationId xmlns:a16="http://schemas.microsoft.com/office/drawing/2014/main" id="{C4F9B283-A920-4DC2-80C7-3C0BC29A2DF8}"/>
              </a:ext>
            </a:extLst>
          </p:cNvPr>
          <p:cNvCxnSpPr>
            <a:cxnSpLocks/>
          </p:cNvCxnSpPr>
          <p:nvPr/>
        </p:nvCxnSpPr>
        <p:spPr>
          <a:xfrm>
            <a:off x="1404124" y="3914515"/>
            <a:ext cx="1602684" cy="0"/>
          </a:xfrm>
          <a:prstGeom prst="line">
            <a:avLst/>
          </a:prstGeom>
          <a:ln w="12700">
            <a:solidFill>
              <a:srgbClr val="002D6C"/>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00AF82ED-5D7E-4D50-80D6-359DC0F548E5}"/>
              </a:ext>
            </a:extLst>
          </p:cNvPr>
          <p:cNvCxnSpPr>
            <a:cxnSpLocks/>
          </p:cNvCxnSpPr>
          <p:nvPr/>
        </p:nvCxnSpPr>
        <p:spPr>
          <a:xfrm flipV="1">
            <a:off x="3006808" y="3782635"/>
            <a:ext cx="0" cy="123058"/>
          </a:xfrm>
          <a:prstGeom prst="line">
            <a:avLst/>
          </a:prstGeom>
          <a:ln w="12700">
            <a:solidFill>
              <a:srgbClr val="002D6C"/>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30174CF6-490E-B42F-D8E4-F13C8298D475}"/>
              </a:ext>
            </a:extLst>
          </p:cNvPr>
          <p:cNvSpPr/>
          <p:nvPr/>
        </p:nvSpPr>
        <p:spPr>
          <a:xfrm>
            <a:off x="942520" y="1538127"/>
            <a:ext cx="3305815" cy="264566"/>
          </a:xfrm>
          <a:prstGeom prst="rect">
            <a:avLst/>
          </a:prstGeom>
          <a:solidFill>
            <a:srgbClr val="002D6C"/>
          </a:solid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defTabSz="1219050"/>
            <a:r>
              <a:rPr lang="en-US" sz="1200" dirty="0">
                <a:solidFill>
                  <a:schemeClr val="bg1"/>
                </a:solidFill>
                <a:latin typeface="Verdana"/>
              </a:rPr>
              <a:t>Cereal (Product model) = GMN </a:t>
            </a:r>
            <a:endParaRPr lang="en-GB" sz="1200" dirty="0">
              <a:solidFill>
                <a:schemeClr val="bg1"/>
              </a:solidFill>
              <a:latin typeface="Verdana"/>
            </a:endParaRPr>
          </a:p>
        </p:txBody>
      </p:sp>
      <p:pic>
        <p:nvPicPr>
          <p:cNvPr id="88" name="Graphic 87">
            <a:extLst>
              <a:ext uri="{FF2B5EF4-FFF2-40B4-BE49-F238E27FC236}">
                <a16:creationId xmlns:a16="http://schemas.microsoft.com/office/drawing/2014/main" id="{E32AB291-5251-4516-9D63-083ACA40FCE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377175" y="4022735"/>
            <a:ext cx="581676" cy="594321"/>
          </a:xfrm>
          <a:prstGeom prst="rect">
            <a:avLst/>
          </a:prstGeom>
        </p:spPr>
      </p:pic>
      <p:sp>
        <p:nvSpPr>
          <p:cNvPr id="45" name="Rectangle 44">
            <a:extLst>
              <a:ext uri="{FF2B5EF4-FFF2-40B4-BE49-F238E27FC236}">
                <a16:creationId xmlns:a16="http://schemas.microsoft.com/office/drawing/2014/main" id="{691ED202-A717-4464-91DA-AABA0CF2EEBB}"/>
              </a:ext>
            </a:extLst>
          </p:cNvPr>
          <p:cNvSpPr/>
          <p:nvPr/>
        </p:nvSpPr>
        <p:spPr>
          <a:xfrm flipV="1">
            <a:off x="0" y="6160978"/>
            <a:ext cx="12192000" cy="702753"/>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46" name="Graphic 45">
            <a:extLst>
              <a:ext uri="{FF2B5EF4-FFF2-40B4-BE49-F238E27FC236}">
                <a16:creationId xmlns:a16="http://schemas.microsoft.com/office/drawing/2014/main" id="{BD5835E2-A05E-47FD-8D38-08A59D1D774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58097" y="6258528"/>
            <a:ext cx="541097" cy="441421"/>
          </a:xfrm>
          <a:prstGeom prst="rect">
            <a:avLst/>
          </a:prstGeom>
        </p:spPr>
      </p:pic>
      <p:sp>
        <p:nvSpPr>
          <p:cNvPr id="47" name="Footer Placeholder 18">
            <a:extLst>
              <a:ext uri="{FF2B5EF4-FFF2-40B4-BE49-F238E27FC236}">
                <a16:creationId xmlns:a16="http://schemas.microsoft.com/office/drawing/2014/main" id="{9D2BFA8C-061D-4DCB-B546-9234E467A5D1}"/>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55" name="Slide Number Placeholder 19">
            <a:extLst>
              <a:ext uri="{FF2B5EF4-FFF2-40B4-BE49-F238E27FC236}">
                <a16:creationId xmlns:a16="http://schemas.microsoft.com/office/drawing/2014/main" id="{32F46F69-6BC2-478E-914B-9D1C01EF8027}"/>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6</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56" name="Footer Placeholder 18">
            <a:extLst>
              <a:ext uri="{FF2B5EF4-FFF2-40B4-BE49-F238E27FC236}">
                <a16:creationId xmlns:a16="http://schemas.microsoft.com/office/drawing/2014/main" id="{4067B445-CAB2-48D1-9160-60FA787CF8DE}"/>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57" name="Footer Placeholder 18">
            <a:extLst>
              <a:ext uri="{FF2B5EF4-FFF2-40B4-BE49-F238E27FC236}">
                <a16:creationId xmlns:a16="http://schemas.microsoft.com/office/drawing/2014/main" id="{75A634DE-9BB3-4B34-9FD2-12372EE62444}"/>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sp>
        <p:nvSpPr>
          <p:cNvPr id="58" name="Rectangle 57">
            <a:extLst>
              <a:ext uri="{FF2B5EF4-FFF2-40B4-BE49-F238E27FC236}">
                <a16:creationId xmlns:a16="http://schemas.microsoft.com/office/drawing/2014/main" id="{D54E1A25-D7FC-4CAA-BD05-755CC4090E7A}"/>
              </a:ext>
            </a:extLst>
          </p:cNvPr>
          <p:cNvSpPr/>
          <p:nvPr/>
        </p:nvSpPr>
        <p:spPr>
          <a:xfrm>
            <a:off x="5300457" y="5607033"/>
            <a:ext cx="845162" cy="374752"/>
          </a:xfrm>
          <a:prstGeom prst="rect">
            <a:avLst/>
          </a:prstGeom>
          <a:solidFill>
            <a:srgbClr val="22BCB9"/>
          </a:solidFill>
          <a:ln w="9525" cap="flat" cmpd="sng" algn="ctr">
            <a:no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defTabSz="1219050"/>
            <a:r>
              <a:rPr lang="en-US" sz="1400">
                <a:solidFill>
                  <a:schemeClr val="bg1"/>
                </a:solidFill>
                <a:latin typeface="Verdana"/>
              </a:rPr>
              <a:t>CPV</a:t>
            </a:r>
            <a:endParaRPr lang="en-GB" sz="1400">
              <a:solidFill>
                <a:schemeClr val="bg1"/>
              </a:solidFill>
              <a:latin typeface="Verdana"/>
            </a:endParaRPr>
          </a:p>
        </p:txBody>
      </p:sp>
      <p:cxnSp>
        <p:nvCxnSpPr>
          <p:cNvPr id="59" name="Straight Connector 58">
            <a:extLst>
              <a:ext uri="{FF2B5EF4-FFF2-40B4-BE49-F238E27FC236}">
                <a16:creationId xmlns:a16="http://schemas.microsoft.com/office/drawing/2014/main" id="{8B055623-46ED-4249-9ACA-8AB0A67625BB}"/>
              </a:ext>
            </a:extLst>
          </p:cNvPr>
          <p:cNvCxnSpPr>
            <a:cxnSpLocks/>
          </p:cNvCxnSpPr>
          <p:nvPr/>
        </p:nvCxnSpPr>
        <p:spPr>
          <a:xfrm>
            <a:off x="5076" y="699834"/>
            <a:ext cx="6662937" cy="13102"/>
          </a:xfrm>
          <a:prstGeom prst="line">
            <a:avLst/>
          </a:prstGeom>
          <a:ln w="63500">
            <a:solidFill>
              <a:srgbClr val="C1D82F"/>
            </a:solidFill>
          </a:ln>
        </p:spPr>
        <p:style>
          <a:lnRef idx="1">
            <a:schemeClr val="accent1"/>
          </a:lnRef>
          <a:fillRef idx="0">
            <a:schemeClr val="accent1"/>
          </a:fillRef>
          <a:effectRef idx="0">
            <a:schemeClr val="accent1"/>
          </a:effectRef>
          <a:fontRef idx="minor">
            <a:schemeClr val="tx1"/>
          </a:fontRef>
        </p:style>
      </p:cxnSp>
      <p:grpSp>
        <p:nvGrpSpPr>
          <p:cNvPr id="60" name="Group 59">
            <a:extLst>
              <a:ext uri="{FF2B5EF4-FFF2-40B4-BE49-F238E27FC236}">
                <a16:creationId xmlns:a16="http://schemas.microsoft.com/office/drawing/2014/main" id="{F8CD58F9-ACAD-40CE-8997-3FB78C0935ED}"/>
              </a:ext>
            </a:extLst>
          </p:cNvPr>
          <p:cNvGrpSpPr/>
          <p:nvPr/>
        </p:nvGrpSpPr>
        <p:grpSpPr>
          <a:xfrm>
            <a:off x="11513263" y="111577"/>
            <a:ext cx="565043" cy="565043"/>
            <a:chOff x="8219656" y="21146"/>
            <a:chExt cx="794228" cy="794228"/>
          </a:xfrm>
        </p:grpSpPr>
        <p:sp>
          <p:nvSpPr>
            <p:cNvPr id="61" name="Oval 60">
              <a:extLst>
                <a:ext uri="{FF2B5EF4-FFF2-40B4-BE49-F238E27FC236}">
                  <a16:creationId xmlns:a16="http://schemas.microsoft.com/office/drawing/2014/main" id="{B77116E3-28DA-42CF-A8A1-4F57B68EB6F2}"/>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defRPr/>
              </a:pPr>
              <a:endParaRPr lang="en-IN" sz="2389">
                <a:solidFill>
                  <a:prstClr val="white"/>
                </a:solidFill>
                <a:latin typeface="Calibri" panose="020F0502020204030204"/>
              </a:endParaRPr>
            </a:p>
          </p:txBody>
        </p:sp>
        <p:sp>
          <p:nvSpPr>
            <p:cNvPr id="62" name="Rectangle 61">
              <a:extLst>
                <a:ext uri="{FF2B5EF4-FFF2-40B4-BE49-F238E27FC236}">
                  <a16:creationId xmlns:a16="http://schemas.microsoft.com/office/drawing/2014/main" id="{E5FBC8CF-2DC9-45B7-A18A-C7AFEA9A1835}"/>
                </a:ext>
              </a:extLst>
            </p:cNvPr>
            <p:cNvSpPr/>
            <p:nvPr/>
          </p:nvSpPr>
          <p:spPr>
            <a:xfrm>
              <a:off x="8274277" y="82312"/>
              <a:ext cx="684986" cy="671897"/>
            </a:xfrm>
            <a:prstGeom prst="rect">
              <a:avLst/>
            </a:prstGeom>
            <a:blipFill rotWithShape="1">
              <a:blip r:embed="rId8"/>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6963">
                <a:defRPr/>
              </a:pPr>
              <a:endParaRPr lang="en-GB" sz="2389">
                <a:solidFill>
                  <a:prstClr val="white"/>
                </a:solidFill>
                <a:latin typeface="Calibri" panose="020F0502020204030204"/>
              </a:endParaRPr>
            </a:p>
          </p:txBody>
        </p:sp>
      </p:grpSp>
      <p:pic>
        <p:nvPicPr>
          <p:cNvPr id="3" name="Picture 2">
            <a:extLst>
              <a:ext uri="{FF2B5EF4-FFF2-40B4-BE49-F238E27FC236}">
                <a16:creationId xmlns:a16="http://schemas.microsoft.com/office/drawing/2014/main" id="{5413ACF7-E0B0-4425-AB09-A75016BD899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98323" y="2020713"/>
            <a:ext cx="1113025" cy="1420691"/>
          </a:xfrm>
          <a:prstGeom prst="rect">
            <a:avLst/>
          </a:prstGeom>
        </p:spPr>
      </p:pic>
      <p:pic>
        <p:nvPicPr>
          <p:cNvPr id="6" name="Picture 5" descr="A box of cereal with coconuts and nuts&#10;&#10;Description automatically generated">
            <a:extLst>
              <a:ext uri="{FF2B5EF4-FFF2-40B4-BE49-F238E27FC236}">
                <a16:creationId xmlns:a16="http://schemas.microsoft.com/office/drawing/2014/main" id="{6642C5CC-D828-4F25-B4CA-7A6A569DA3E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135312" y="2020713"/>
            <a:ext cx="1113025" cy="1420691"/>
          </a:xfrm>
          <a:prstGeom prst="rect">
            <a:avLst/>
          </a:prstGeom>
        </p:spPr>
      </p:pic>
      <p:pic>
        <p:nvPicPr>
          <p:cNvPr id="10" name="Picture 9" descr="A box of cereal with a cartoon panda and coconut&#10;&#10;Description automatically generated">
            <a:extLst>
              <a:ext uri="{FF2B5EF4-FFF2-40B4-BE49-F238E27FC236}">
                <a16:creationId xmlns:a16="http://schemas.microsoft.com/office/drawing/2014/main" id="{AC997A25-6A27-4C4A-A9D7-FA87A3D21CE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657692" y="4189667"/>
            <a:ext cx="1054851" cy="1346436"/>
          </a:xfrm>
          <a:prstGeom prst="rect">
            <a:avLst/>
          </a:prstGeom>
        </p:spPr>
      </p:pic>
      <p:pic>
        <p:nvPicPr>
          <p:cNvPr id="12" name="Picture 11" descr="A box of cereal with a cartoon bear and a bowl of cereal&#10;&#10;Description automatically generated">
            <a:extLst>
              <a:ext uri="{FF2B5EF4-FFF2-40B4-BE49-F238E27FC236}">
                <a16:creationId xmlns:a16="http://schemas.microsoft.com/office/drawing/2014/main" id="{53A32493-D90D-4CB9-BB48-8A74C616A0F4}"/>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76698" y="4221586"/>
            <a:ext cx="1054851" cy="1346436"/>
          </a:xfrm>
          <a:prstGeom prst="rect">
            <a:avLst/>
          </a:prstGeom>
        </p:spPr>
      </p:pic>
    </p:spTree>
    <p:extLst>
      <p:ext uri="{BB962C8B-B14F-4D97-AF65-F5344CB8AC3E}">
        <p14:creationId xmlns:p14="http://schemas.microsoft.com/office/powerpoint/2010/main" val="1282357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CF2B351-C58A-42A5-A369-2FB6BB7D09BB}"/>
              </a:ext>
            </a:extLst>
          </p:cNvPr>
          <p:cNvSpPr/>
          <p:nvPr/>
        </p:nvSpPr>
        <p:spPr>
          <a:xfrm>
            <a:off x="0" y="2126346"/>
            <a:ext cx="12192000" cy="3226999"/>
          </a:xfrm>
          <a:prstGeom prst="rect">
            <a:avLst/>
          </a:prstGeom>
          <a:solidFill>
            <a:srgbClr val="BF83B9">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nvGrpSpPr>
          <p:cNvPr id="24" name="Group 23">
            <a:extLst>
              <a:ext uri="{FF2B5EF4-FFF2-40B4-BE49-F238E27FC236}">
                <a16:creationId xmlns:a16="http://schemas.microsoft.com/office/drawing/2014/main" id="{DC43B227-9707-4D5F-A48D-76C163423667}"/>
              </a:ext>
            </a:extLst>
          </p:cNvPr>
          <p:cNvGrpSpPr/>
          <p:nvPr/>
        </p:nvGrpSpPr>
        <p:grpSpPr>
          <a:xfrm>
            <a:off x="11513263" y="111577"/>
            <a:ext cx="565043" cy="565043"/>
            <a:chOff x="8219656" y="21146"/>
            <a:chExt cx="794228" cy="794228"/>
          </a:xfrm>
        </p:grpSpPr>
        <p:sp>
          <p:nvSpPr>
            <p:cNvPr id="27" name="Oval 26">
              <a:extLst>
                <a:ext uri="{FF2B5EF4-FFF2-40B4-BE49-F238E27FC236}">
                  <a16:creationId xmlns:a16="http://schemas.microsoft.com/office/drawing/2014/main" id="{BD37E2EC-E3F2-4D14-9FC0-F31DA85311CA}"/>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endParaRPr lang="en-IN" sz="2389">
                <a:solidFill>
                  <a:prstClr val="white"/>
                </a:solidFill>
                <a:latin typeface="Calibri" panose="020F0502020204030204"/>
              </a:endParaRPr>
            </a:p>
          </p:txBody>
        </p:sp>
        <p:sp>
          <p:nvSpPr>
            <p:cNvPr id="31" name="Rectangle 30">
              <a:extLst>
                <a:ext uri="{FF2B5EF4-FFF2-40B4-BE49-F238E27FC236}">
                  <a16:creationId xmlns:a16="http://schemas.microsoft.com/office/drawing/2014/main" id="{10A071D4-E793-47D2-9EF1-222FDB21FB76}"/>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6963"/>
              <a:endParaRPr lang="en-GB" sz="2389">
                <a:solidFill>
                  <a:prstClr val="white"/>
                </a:solidFill>
                <a:latin typeface="Calibri" panose="020F0502020204030204"/>
              </a:endParaRPr>
            </a:p>
          </p:txBody>
        </p:sp>
      </p:grpSp>
      <p:sp>
        <p:nvSpPr>
          <p:cNvPr id="9" name="TextBox 8">
            <a:extLst>
              <a:ext uri="{FF2B5EF4-FFF2-40B4-BE49-F238E27FC236}">
                <a16:creationId xmlns:a16="http://schemas.microsoft.com/office/drawing/2014/main" id="{904894DE-C271-A4B7-0687-0898BC901D6B}"/>
              </a:ext>
            </a:extLst>
          </p:cNvPr>
          <p:cNvSpPr txBox="1"/>
          <p:nvPr/>
        </p:nvSpPr>
        <p:spPr>
          <a:xfrm>
            <a:off x="3045722" y="1741428"/>
            <a:ext cx="6251944" cy="369332"/>
          </a:xfrm>
          <a:prstGeom prst="rect">
            <a:avLst/>
          </a:prstGeom>
          <a:noFill/>
        </p:spPr>
        <p:txBody>
          <a:bodyPr wrap="square">
            <a:spAutoFit/>
          </a:bodyPr>
          <a:lstStyle/>
          <a:p>
            <a:r>
              <a:rPr lang="en-US" b="1">
                <a:solidFill>
                  <a:srgbClr val="002D6C"/>
                </a:solidFill>
                <a:latin typeface="Verdana" panose="020B0604030504040204" pitchFamily="34" charset="0"/>
                <a:ea typeface="Verdana" panose="020B0604030504040204" pitchFamily="34" charset="0"/>
              </a:rPr>
              <a:t>Global Model Number (GMN) </a:t>
            </a:r>
            <a:r>
              <a:rPr lang="en-US">
                <a:solidFill>
                  <a:srgbClr val="002D6C"/>
                </a:solidFill>
                <a:latin typeface="Verdana" panose="020B0604030504040204" pitchFamily="34" charset="0"/>
                <a:ea typeface="Verdana" panose="020B0604030504040204" pitchFamily="34" charset="0"/>
              </a:rPr>
              <a:t>is AI (8013)</a:t>
            </a:r>
          </a:p>
        </p:txBody>
      </p:sp>
      <p:sp>
        <p:nvSpPr>
          <p:cNvPr id="30" name="TextBox 29">
            <a:extLst>
              <a:ext uri="{FF2B5EF4-FFF2-40B4-BE49-F238E27FC236}">
                <a16:creationId xmlns:a16="http://schemas.microsoft.com/office/drawing/2014/main" id="{49D68646-86DA-31A7-3605-AFC60B15FC7E}"/>
              </a:ext>
            </a:extLst>
          </p:cNvPr>
          <p:cNvSpPr txBox="1"/>
          <p:nvPr/>
        </p:nvSpPr>
        <p:spPr>
          <a:xfrm>
            <a:off x="998448" y="5445940"/>
            <a:ext cx="10346492" cy="523220"/>
          </a:xfrm>
          <a:prstGeom prst="rect">
            <a:avLst/>
          </a:prstGeom>
          <a:noFill/>
        </p:spPr>
        <p:txBody>
          <a:bodyPr wrap="square">
            <a:spAutoFit/>
          </a:bodyPr>
          <a:lstStyle/>
          <a:p>
            <a:pPr algn="ctr"/>
            <a:r>
              <a:rPr lang="en-US" sz="1400">
                <a:solidFill>
                  <a:srgbClr val="002D6C"/>
                </a:solidFill>
                <a:latin typeface="Verdana" panose="020B0604030504040204" pitchFamily="34" charset="0"/>
                <a:ea typeface="Verdana" panose="020B0604030504040204" pitchFamily="34" charset="0"/>
              </a:rPr>
              <a:t>The Global Model Number has a maximum length of 25 characters, including two mandatory check characters. They can be calculated on the </a:t>
            </a:r>
            <a:r>
              <a:rPr lang="en-US" sz="1400">
                <a:solidFill>
                  <a:srgbClr val="0095DA"/>
                </a:solidFill>
                <a:latin typeface="Verdana" panose="020B0604030504040204" pitchFamily="34" charset="0"/>
                <a:ea typeface="Verdana" panose="020B0604030504040204" pitchFamily="34" charset="0"/>
                <a:hlinkClick r:id="rId4">
                  <a:extLst>
                    <a:ext uri="{A12FA001-AC4F-418D-AE19-62706E023703}">
                      <ahyp:hlinkClr xmlns:ahyp="http://schemas.microsoft.com/office/drawing/2018/hyperlinkcolor" val="tx"/>
                    </a:ext>
                  </a:extLst>
                </a:hlinkClick>
              </a:rPr>
              <a:t>GS1 Global Model Number (GMN)  generator/validation webpage</a:t>
            </a:r>
            <a:r>
              <a:rPr lang="en-US" sz="1400">
                <a:solidFill>
                  <a:srgbClr val="0095DA"/>
                </a:solidFill>
                <a:latin typeface="Verdana" panose="020B0604030504040204" pitchFamily="34" charset="0"/>
                <a:ea typeface="Verdana" panose="020B0604030504040204" pitchFamily="34" charset="0"/>
              </a:rPr>
              <a:t>.</a:t>
            </a:r>
          </a:p>
        </p:txBody>
      </p:sp>
      <p:sp>
        <p:nvSpPr>
          <p:cNvPr id="17" name="TextBox 16">
            <a:extLst>
              <a:ext uri="{FF2B5EF4-FFF2-40B4-BE49-F238E27FC236}">
                <a16:creationId xmlns:a16="http://schemas.microsoft.com/office/drawing/2014/main" id="{541AA40B-EBA7-4813-9CFA-CDE6390B65B7}"/>
              </a:ext>
            </a:extLst>
          </p:cNvPr>
          <p:cNvSpPr txBox="1"/>
          <p:nvPr/>
        </p:nvSpPr>
        <p:spPr>
          <a:xfrm>
            <a:off x="87188" y="815153"/>
            <a:ext cx="11748641" cy="830997"/>
          </a:xfrm>
          <a:prstGeom prst="rect">
            <a:avLst/>
          </a:prstGeom>
          <a:noFill/>
        </p:spPr>
        <p:txBody>
          <a:bodyPr wrap="square" lIns="91440" tIns="45720" rIns="91440" bIns="45720" rtlCol="0" anchor="t">
            <a:spAutoFit/>
          </a:bodyPr>
          <a:lstStyle/>
          <a:p>
            <a:pPr marL="98425" defTabSz="606963">
              <a:defRPr/>
            </a:pPr>
            <a:r>
              <a:rPr lang="en-US" sz="1600" b="1">
                <a:solidFill>
                  <a:srgbClr val="002D6C"/>
                </a:solidFill>
                <a:latin typeface="Verdana"/>
              </a:rPr>
              <a:t>The GMN is determined by the brand owner based on his GS1 Company Prefix. It makes the number unique worldwide. The structure and content of the model reference is at the discretion of the brand owner.</a:t>
            </a:r>
          </a:p>
        </p:txBody>
      </p:sp>
      <p:grpSp>
        <p:nvGrpSpPr>
          <p:cNvPr id="13" name="Group 12">
            <a:extLst>
              <a:ext uri="{FF2B5EF4-FFF2-40B4-BE49-F238E27FC236}">
                <a16:creationId xmlns:a16="http://schemas.microsoft.com/office/drawing/2014/main" id="{00ECC3B0-45F7-4FE8-9BB4-BAF2F573A792}"/>
              </a:ext>
            </a:extLst>
          </p:cNvPr>
          <p:cNvGrpSpPr/>
          <p:nvPr/>
        </p:nvGrpSpPr>
        <p:grpSpPr>
          <a:xfrm>
            <a:off x="1012098" y="2511154"/>
            <a:ext cx="10167805" cy="2457383"/>
            <a:chOff x="1012098" y="2511154"/>
            <a:chExt cx="10167805" cy="2457383"/>
          </a:xfrm>
        </p:grpSpPr>
        <p:sp>
          <p:nvSpPr>
            <p:cNvPr id="10" name="Rectangle 9">
              <a:extLst>
                <a:ext uri="{FF2B5EF4-FFF2-40B4-BE49-F238E27FC236}">
                  <a16:creationId xmlns:a16="http://schemas.microsoft.com/office/drawing/2014/main" id="{4A792091-C437-4A15-8A16-2217020AE12D}"/>
                </a:ext>
              </a:extLst>
            </p:cNvPr>
            <p:cNvSpPr/>
            <p:nvPr/>
          </p:nvSpPr>
          <p:spPr>
            <a:xfrm>
              <a:off x="1012098" y="2511154"/>
              <a:ext cx="10167805" cy="24573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1" name="TextBox 20">
              <a:extLst>
                <a:ext uri="{FF2B5EF4-FFF2-40B4-BE49-F238E27FC236}">
                  <a16:creationId xmlns:a16="http://schemas.microsoft.com/office/drawing/2014/main" id="{06BD2F2A-90C2-4921-9D29-DBC222AF8A59}"/>
                </a:ext>
              </a:extLst>
            </p:cNvPr>
            <p:cNvSpPr txBox="1"/>
            <p:nvPr/>
          </p:nvSpPr>
          <p:spPr>
            <a:xfrm>
              <a:off x="1272974" y="2668269"/>
              <a:ext cx="6251944" cy="307777"/>
            </a:xfrm>
            <a:prstGeom prst="rect">
              <a:avLst/>
            </a:prstGeom>
            <a:noFill/>
          </p:spPr>
          <p:txBody>
            <a:bodyPr wrap="square">
              <a:spAutoFit/>
            </a:bodyPr>
            <a:lstStyle/>
            <a:p>
              <a:r>
                <a:rPr lang="en-US" sz="1400" b="1">
                  <a:solidFill>
                    <a:srgbClr val="002D6C"/>
                  </a:solidFill>
                  <a:latin typeface="Verdana" panose="020B0604030504040204" pitchFamily="34" charset="0"/>
                  <a:ea typeface="Verdana" panose="020B0604030504040204" pitchFamily="34" charset="0"/>
                </a:rPr>
                <a:t>Global Model Number (GMN)</a:t>
              </a:r>
              <a:endParaRPr lang="en-US" sz="1400">
                <a:solidFill>
                  <a:srgbClr val="002D6C"/>
                </a:solidFill>
                <a:latin typeface="Verdana" panose="020B0604030504040204" pitchFamily="34" charset="0"/>
                <a:ea typeface="Verdana" panose="020B0604030504040204" pitchFamily="34" charset="0"/>
              </a:endParaRPr>
            </a:p>
          </p:txBody>
        </p:sp>
        <p:sp>
          <p:nvSpPr>
            <p:cNvPr id="3" name="Rectangle 2">
              <a:extLst>
                <a:ext uri="{FF2B5EF4-FFF2-40B4-BE49-F238E27FC236}">
                  <a16:creationId xmlns:a16="http://schemas.microsoft.com/office/drawing/2014/main" id="{24DB3B59-74DD-483D-BC4F-0B34C3C0268F}"/>
                </a:ext>
              </a:extLst>
            </p:cNvPr>
            <p:cNvSpPr/>
            <p:nvPr/>
          </p:nvSpPr>
          <p:spPr>
            <a:xfrm>
              <a:off x="1352944" y="3151975"/>
              <a:ext cx="575933" cy="370609"/>
            </a:xfrm>
            <a:prstGeom prst="rect">
              <a:avLst/>
            </a:prstGeom>
            <a:solidFill>
              <a:srgbClr val="3D62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latin typeface="Verdana" panose="020B0604030504040204" pitchFamily="34" charset="0"/>
                  <a:ea typeface="Verdana" panose="020B0604030504040204" pitchFamily="34" charset="0"/>
                </a:rPr>
                <a:t>1</a:t>
              </a:r>
              <a:endParaRPr lang="en-IN" sz="1400" b="1">
                <a:latin typeface="Verdana" panose="020B0604030504040204" pitchFamily="34" charset="0"/>
                <a:ea typeface="Verdana" panose="020B0604030504040204" pitchFamily="34" charset="0"/>
              </a:endParaRPr>
            </a:p>
          </p:txBody>
        </p:sp>
        <p:sp>
          <p:nvSpPr>
            <p:cNvPr id="26" name="Rectangle 25">
              <a:extLst>
                <a:ext uri="{FF2B5EF4-FFF2-40B4-BE49-F238E27FC236}">
                  <a16:creationId xmlns:a16="http://schemas.microsoft.com/office/drawing/2014/main" id="{5D2EEAA9-3DBE-48AF-BCDB-06471CE8D5F8}"/>
                </a:ext>
              </a:extLst>
            </p:cNvPr>
            <p:cNvSpPr/>
            <p:nvPr/>
          </p:nvSpPr>
          <p:spPr>
            <a:xfrm>
              <a:off x="2042453" y="3151975"/>
              <a:ext cx="575933" cy="370609"/>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latin typeface="Verdana" panose="020B0604030504040204" pitchFamily="34" charset="0"/>
                  <a:ea typeface="Verdana" panose="020B0604030504040204" pitchFamily="34" charset="0"/>
                </a:rPr>
                <a:t>2</a:t>
              </a:r>
              <a:endParaRPr lang="en-IN" sz="1400" b="1">
                <a:latin typeface="Verdana" panose="020B0604030504040204" pitchFamily="34" charset="0"/>
                <a:ea typeface="Verdana" panose="020B0604030504040204" pitchFamily="34" charset="0"/>
              </a:endParaRPr>
            </a:p>
          </p:txBody>
        </p:sp>
        <p:sp>
          <p:nvSpPr>
            <p:cNvPr id="32" name="Rectangle 31">
              <a:extLst>
                <a:ext uri="{FF2B5EF4-FFF2-40B4-BE49-F238E27FC236}">
                  <a16:creationId xmlns:a16="http://schemas.microsoft.com/office/drawing/2014/main" id="{922E75CF-4DFD-45BB-8AA9-3E004AD81993}"/>
                </a:ext>
              </a:extLst>
            </p:cNvPr>
            <p:cNvSpPr/>
            <p:nvPr/>
          </p:nvSpPr>
          <p:spPr>
            <a:xfrm>
              <a:off x="2731962" y="3151975"/>
              <a:ext cx="575933" cy="370609"/>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latin typeface="Verdana" panose="020B0604030504040204" pitchFamily="34" charset="0"/>
                  <a:ea typeface="Verdana" panose="020B0604030504040204" pitchFamily="34" charset="0"/>
                </a:rPr>
                <a:t>…</a:t>
              </a:r>
              <a:endParaRPr lang="en-IN" sz="1400" b="1">
                <a:latin typeface="Verdana" panose="020B0604030504040204" pitchFamily="34" charset="0"/>
                <a:ea typeface="Verdana" panose="020B0604030504040204" pitchFamily="34" charset="0"/>
              </a:endParaRPr>
            </a:p>
          </p:txBody>
        </p:sp>
        <p:sp>
          <p:nvSpPr>
            <p:cNvPr id="33" name="Rectangle 32">
              <a:extLst>
                <a:ext uri="{FF2B5EF4-FFF2-40B4-BE49-F238E27FC236}">
                  <a16:creationId xmlns:a16="http://schemas.microsoft.com/office/drawing/2014/main" id="{EBDCB69E-9713-42C5-BFE7-05FC0E2B8BE9}"/>
                </a:ext>
              </a:extLst>
            </p:cNvPr>
            <p:cNvSpPr/>
            <p:nvPr/>
          </p:nvSpPr>
          <p:spPr>
            <a:xfrm>
              <a:off x="3421471" y="3151975"/>
              <a:ext cx="575933" cy="370609"/>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latin typeface="Verdana" panose="020B0604030504040204" pitchFamily="34" charset="0"/>
                  <a:ea typeface="Verdana" panose="020B0604030504040204" pitchFamily="34" charset="0"/>
                </a:rPr>
                <a:t>2</a:t>
              </a:r>
              <a:endParaRPr lang="en-IN" sz="1400" b="1">
                <a:latin typeface="Verdana" panose="020B0604030504040204" pitchFamily="34" charset="0"/>
                <a:ea typeface="Verdana" panose="020B0604030504040204" pitchFamily="34" charset="0"/>
              </a:endParaRPr>
            </a:p>
          </p:txBody>
        </p:sp>
        <p:sp>
          <p:nvSpPr>
            <p:cNvPr id="34" name="Rectangle 33">
              <a:extLst>
                <a:ext uri="{FF2B5EF4-FFF2-40B4-BE49-F238E27FC236}">
                  <a16:creationId xmlns:a16="http://schemas.microsoft.com/office/drawing/2014/main" id="{F72218BF-B3F9-4E0F-AB9A-C898A4AA8B24}"/>
                </a:ext>
              </a:extLst>
            </p:cNvPr>
            <p:cNvSpPr/>
            <p:nvPr/>
          </p:nvSpPr>
          <p:spPr>
            <a:xfrm>
              <a:off x="4110980" y="3151975"/>
              <a:ext cx="575933" cy="370609"/>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latin typeface="Verdana" panose="020B0604030504040204" pitchFamily="34" charset="0"/>
                  <a:ea typeface="Verdana" panose="020B0604030504040204" pitchFamily="34" charset="0"/>
                </a:rPr>
                <a:t>n</a:t>
              </a:r>
              <a:endParaRPr lang="en-IN" sz="1400" b="1">
                <a:latin typeface="Verdana" panose="020B0604030504040204" pitchFamily="34" charset="0"/>
                <a:ea typeface="Verdana" panose="020B0604030504040204" pitchFamily="34" charset="0"/>
              </a:endParaRPr>
            </a:p>
          </p:txBody>
        </p:sp>
        <p:sp>
          <p:nvSpPr>
            <p:cNvPr id="35" name="Rectangle 34">
              <a:extLst>
                <a:ext uri="{FF2B5EF4-FFF2-40B4-BE49-F238E27FC236}">
                  <a16:creationId xmlns:a16="http://schemas.microsoft.com/office/drawing/2014/main" id="{8D70BB40-71C9-40DF-87CD-C4FB44EFB2E8}"/>
                </a:ext>
              </a:extLst>
            </p:cNvPr>
            <p:cNvSpPr/>
            <p:nvPr/>
          </p:nvSpPr>
          <p:spPr>
            <a:xfrm>
              <a:off x="4800489" y="3151975"/>
              <a:ext cx="575933" cy="370609"/>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200" b="1">
                <a:latin typeface="Verdana" panose="020B0604030504040204" pitchFamily="34" charset="0"/>
                <a:ea typeface="Verdana" panose="020B0604030504040204" pitchFamily="34" charset="0"/>
              </a:endParaRPr>
            </a:p>
          </p:txBody>
        </p:sp>
        <p:sp>
          <p:nvSpPr>
            <p:cNvPr id="36" name="Rectangle 35">
              <a:extLst>
                <a:ext uri="{FF2B5EF4-FFF2-40B4-BE49-F238E27FC236}">
                  <a16:creationId xmlns:a16="http://schemas.microsoft.com/office/drawing/2014/main" id="{4486DAF9-E4E8-4D33-AA47-B1462095E4CD}"/>
                </a:ext>
              </a:extLst>
            </p:cNvPr>
            <p:cNvSpPr/>
            <p:nvPr/>
          </p:nvSpPr>
          <p:spPr>
            <a:xfrm>
              <a:off x="5489998" y="3151975"/>
              <a:ext cx="575933" cy="370609"/>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200" b="1">
                <a:latin typeface="Verdana" panose="020B0604030504040204" pitchFamily="34" charset="0"/>
                <a:ea typeface="Verdana" panose="020B0604030504040204" pitchFamily="34" charset="0"/>
              </a:endParaRPr>
            </a:p>
          </p:txBody>
        </p:sp>
        <p:sp>
          <p:nvSpPr>
            <p:cNvPr id="37" name="Rectangle 36">
              <a:extLst>
                <a:ext uri="{FF2B5EF4-FFF2-40B4-BE49-F238E27FC236}">
                  <a16:creationId xmlns:a16="http://schemas.microsoft.com/office/drawing/2014/main" id="{A9C180B6-EDF8-4C2E-A41C-38C5140D6285}"/>
                </a:ext>
              </a:extLst>
            </p:cNvPr>
            <p:cNvSpPr/>
            <p:nvPr/>
          </p:nvSpPr>
          <p:spPr>
            <a:xfrm>
              <a:off x="6173582" y="3151975"/>
              <a:ext cx="575933" cy="370609"/>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a:latin typeface="Verdana" panose="020B0604030504040204" pitchFamily="34" charset="0"/>
                  <a:ea typeface="Verdana" panose="020B0604030504040204" pitchFamily="34" charset="0"/>
                </a:rPr>
                <a:t>…</a:t>
              </a:r>
              <a:endParaRPr lang="en-IN" sz="1600" b="1">
                <a:latin typeface="Verdana" panose="020B0604030504040204" pitchFamily="34" charset="0"/>
                <a:ea typeface="Verdana" panose="020B0604030504040204" pitchFamily="34" charset="0"/>
              </a:endParaRPr>
            </a:p>
          </p:txBody>
        </p:sp>
        <p:sp>
          <p:nvSpPr>
            <p:cNvPr id="38" name="Rectangle 37">
              <a:extLst>
                <a:ext uri="{FF2B5EF4-FFF2-40B4-BE49-F238E27FC236}">
                  <a16:creationId xmlns:a16="http://schemas.microsoft.com/office/drawing/2014/main" id="{61A45263-BDE2-495F-9C0B-72C59315E935}"/>
                </a:ext>
              </a:extLst>
            </p:cNvPr>
            <p:cNvSpPr/>
            <p:nvPr/>
          </p:nvSpPr>
          <p:spPr>
            <a:xfrm>
              <a:off x="6857166" y="3151975"/>
              <a:ext cx="575933" cy="370609"/>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a:latin typeface="Verdana" panose="020B0604030504040204" pitchFamily="34" charset="0"/>
                <a:ea typeface="Verdana" panose="020B0604030504040204" pitchFamily="34" charset="0"/>
              </a:endParaRPr>
            </a:p>
          </p:txBody>
        </p:sp>
        <p:sp>
          <p:nvSpPr>
            <p:cNvPr id="39" name="Rectangle 38">
              <a:extLst>
                <a:ext uri="{FF2B5EF4-FFF2-40B4-BE49-F238E27FC236}">
                  <a16:creationId xmlns:a16="http://schemas.microsoft.com/office/drawing/2014/main" id="{30C10C46-7995-4717-9645-D7747E461FEA}"/>
                </a:ext>
              </a:extLst>
            </p:cNvPr>
            <p:cNvSpPr/>
            <p:nvPr/>
          </p:nvSpPr>
          <p:spPr>
            <a:xfrm>
              <a:off x="7540750" y="3151975"/>
              <a:ext cx="575933" cy="370609"/>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a:latin typeface="Verdana" panose="020B0604030504040204" pitchFamily="34" charset="0"/>
                <a:ea typeface="Verdana" panose="020B0604030504040204" pitchFamily="34" charset="0"/>
              </a:endParaRPr>
            </a:p>
          </p:txBody>
        </p:sp>
        <p:sp>
          <p:nvSpPr>
            <p:cNvPr id="40" name="Rectangle 39">
              <a:extLst>
                <a:ext uri="{FF2B5EF4-FFF2-40B4-BE49-F238E27FC236}">
                  <a16:creationId xmlns:a16="http://schemas.microsoft.com/office/drawing/2014/main" id="{8F97C833-4424-49F4-AD2D-D52E4F6D6663}"/>
                </a:ext>
              </a:extLst>
            </p:cNvPr>
            <p:cNvSpPr/>
            <p:nvPr/>
          </p:nvSpPr>
          <p:spPr>
            <a:xfrm>
              <a:off x="8224334" y="3151975"/>
              <a:ext cx="575933" cy="370609"/>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a:latin typeface="Verdana" panose="020B0604030504040204" pitchFamily="34" charset="0"/>
                <a:ea typeface="Verdana" panose="020B0604030504040204" pitchFamily="34" charset="0"/>
              </a:endParaRPr>
            </a:p>
          </p:txBody>
        </p:sp>
        <p:sp>
          <p:nvSpPr>
            <p:cNvPr id="41" name="Rectangle 40">
              <a:extLst>
                <a:ext uri="{FF2B5EF4-FFF2-40B4-BE49-F238E27FC236}">
                  <a16:creationId xmlns:a16="http://schemas.microsoft.com/office/drawing/2014/main" id="{82398FA7-E25E-4A19-9642-0ADF069350F1}"/>
                </a:ext>
              </a:extLst>
            </p:cNvPr>
            <p:cNvSpPr/>
            <p:nvPr/>
          </p:nvSpPr>
          <p:spPr>
            <a:xfrm>
              <a:off x="8907918" y="3151975"/>
              <a:ext cx="575933" cy="370609"/>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a:latin typeface="Verdana" panose="020B0604030504040204" pitchFamily="34" charset="0"/>
                <a:ea typeface="Verdana" panose="020B0604030504040204" pitchFamily="34" charset="0"/>
              </a:endParaRPr>
            </a:p>
          </p:txBody>
        </p:sp>
        <p:sp>
          <p:nvSpPr>
            <p:cNvPr id="42" name="Rectangle 41">
              <a:extLst>
                <a:ext uri="{FF2B5EF4-FFF2-40B4-BE49-F238E27FC236}">
                  <a16:creationId xmlns:a16="http://schemas.microsoft.com/office/drawing/2014/main" id="{2C612828-46CA-4233-AA1B-A4C3F146AAA9}"/>
                </a:ext>
              </a:extLst>
            </p:cNvPr>
            <p:cNvSpPr/>
            <p:nvPr/>
          </p:nvSpPr>
          <p:spPr>
            <a:xfrm>
              <a:off x="9591502" y="3151975"/>
              <a:ext cx="575933" cy="370609"/>
            </a:xfrm>
            <a:prstGeom prst="rect">
              <a:avLst/>
            </a:prstGeom>
            <a:solidFill>
              <a:srgbClr val="BF2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b="1">
                <a:latin typeface="Verdana" panose="020B0604030504040204" pitchFamily="34" charset="0"/>
                <a:ea typeface="Verdana" panose="020B0604030504040204" pitchFamily="34" charset="0"/>
              </a:endParaRPr>
            </a:p>
          </p:txBody>
        </p:sp>
        <p:sp>
          <p:nvSpPr>
            <p:cNvPr id="43" name="Rectangle 42">
              <a:extLst>
                <a:ext uri="{FF2B5EF4-FFF2-40B4-BE49-F238E27FC236}">
                  <a16:creationId xmlns:a16="http://schemas.microsoft.com/office/drawing/2014/main" id="{C94A215C-D2A7-4816-88C1-F983D7A6E53A}"/>
                </a:ext>
              </a:extLst>
            </p:cNvPr>
            <p:cNvSpPr/>
            <p:nvPr/>
          </p:nvSpPr>
          <p:spPr>
            <a:xfrm>
              <a:off x="10294676" y="3151975"/>
              <a:ext cx="575933" cy="370609"/>
            </a:xfrm>
            <a:prstGeom prst="rect">
              <a:avLst/>
            </a:prstGeom>
            <a:solidFill>
              <a:srgbClr val="BF2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000" b="1">
                <a:latin typeface="Verdana" panose="020B0604030504040204" pitchFamily="34" charset="0"/>
                <a:ea typeface="Verdana" panose="020B0604030504040204" pitchFamily="34" charset="0"/>
              </a:endParaRPr>
            </a:p>
          </p:txBody>
        </p:sp>
        <p:sp>
          <p:nvSpPr>
            <p:cNvPr id="44" name="TextBox 43">
              <a:extLst>
                <a:ext uri="{FF2B5EF4-FFF2-40B4-BE49-F238E27FC236}">
                  <a16:creationId xmlns:a16="http://schemas.microsoft.com/office/drawing/2014/main" id="{67F408C3-FE6E-4D18-B796-6841F761C552}"/>
                </a:ext>
              </a:extLst>
            </p:cNvPr>
            <p:cNvSpPr txBox="1"/>
            <p:nvPr/>
          </p:nvSpPr>
          <p:spPr>
            <a:xfrm>
              <a:off x="10246257" y="3198780"/>
              <a:ext cx="672770" cy="276999"/>
            </a:xfrm>
            <a:prstGeom prst="rect">
              <a:avLst/>
            </a:prstGeom>
            <a:noFill/>
          </p:spPr>
          <p:txBody>
            <a:bodyPr wrap="square">
              <a:spAutoFit/>
            </a:bodyPr>
            <a:lstStyle/>
            <a:p>
              <a:pPr algn="ctr"/>
              <a:r>
                <a:rPr lang="en-US" sz="1200" b="1">
                  <a:solidFill>
                    <a:schemeClr val="bg1"/>
                  </a:solidFill>
                  <a:latin typeface="Verdana" panose="020B0604030504040204" pitchFamily="34" charset="0"/>
                  <a:ea typeface="Verdana" panose="020B0604030504040204" pitchFamily="34" charset="0"/>
                </a:rPr>
                <a:t>&lt;=25</a:t>
              </a:r>
              <a:endParaRPr lang="en-US" sz="1200">
                <a:solidFill>
                  <a:schemeClr val="bg1"/>
                </a:solidFill>
                <a:latin typeface="Verdana" panose="020B0604030504040204" pitchFamily="34" charset="0"/>
                <a:ea typeface="Verdana" panose="020B0604030504040204" pitchFamily="34" charset="0"/>
              </a:endParaRPr>
            </a:p>
          </p:txBody>
        </p:sp>
        <p:sp>
          <p:nvSpPr>
            <p:cNvPr id="45" name="TextBox 44">
              <a:extLst>
                <a:ext uri="{FF2B5EF4-FFF2-40B4-BE49-F238E27FC236}">
                  <a16:creationId xmlns:a16="http://schemas.microsoft.com/office/drawing/2014/main" id="{49F865D7-F483-4A59-97DD-C4B1FB9221DD}"/>
                </a:ext>
              </a:extLst>
            </p:cNvPr>
            <p:cNvSpPr txBox="1"/>
            <p:nvPr/>
          </p:nvSpPr>
          <p:spPr>
            <a:xfrm>
              <a:off x="5441579" y="3170866"/>
              <a:ext cx="672770" cy="307777"/>
            </a:xfrm>
            <a:prstGeom prst="rect">
              <a:avLst/>
            </a:prstGeom>
            <a:noFill/>
          </p:spPr>
          <p:txBody>
            <a:bodyPr wrap="square">
              <a:spAutoFit/>
            </a:bodyPr>
            <a:lstStyle/>
            <a:p>
              <a:pPr algn="ctr"/>
              <a:r>
                <a:rPr lang="en-US" sz="1400" b="1">
                  <a:solidFill>
                    <a:schemeClr val="bg1"/>
                  </a:solidFill>
                  <a:latin typeface="Verdana" panose="020B0604030504040204" pitchFamily="34" charset="0"/>
                  <a:ea typeface="Verdana" panose="020B0604030504040204" pitchFamily="34" charset="0"/>
                </a:rPr>
                <a:t>n+2</a:t>
              </a:r>
              <a:endParaRPr lang="en-US" sz="1400">
                <a:solidFill>
                  <a:schemeClr val="bg1"/>
                </a:solidFill>
                <a:latin typeface="Verdana" panose="020B0604030504040204" pitchFamily="34" charset="0"/>
                <a:ea typeface="Verdana" panose="020B0604030504040204" pitchFamily="34" charset="0"/>
              </a:endParaRPr>
            </a:p>
          </p:txBody>
        </p:sp>
        <p:sp>
          <p:nvSpPr>
            <p:cNvPr id="47" name="TextBox 46">
              <a:extLst>
                <a:ext uri="{FF2B5EF4-FFF2-40B4-BE49-F238E27FC236}">
                  <a16:creationId xmlns:a16="http://schemas.microsoft.com/office/drawing/2014/main" id="{875B2DE5-122E-492D-85C2-4964DBE1B57A}"/>
                </a:ext>
              </a:extLst>
            </p:cNvPr>
            <p:cNvSpPr txBox="1"/>
            <p:nvPr/>
          </p:nvSpPr>
          <p:spPr>
            <a:xfrm>
              <a:off x="4759964" y="3170866"/>
              <a:ext cx="672770" cy="307777"/>
            </a:xfrm>
            <a:prstGeom prst="rect">
              <a:avLst/>
            </a:prstGeom>
            <a:noFill/>
          </p:spPr>
          <p:txBody>
            <a:bodyPr wrap="square">
              <a:spAutoFit/>
            </a:bodyPr>
            <a:lstStyle/>
            <a:p>
              <a:pPr algn="ctr"/>
              <a:r>
                <a:rPr lang="en-US" sz="1400" b="1">
                  <a:solidFill>
                    <a:schemeClr val="bg1"/>
                  </a:solidFill>
                  <a:latin typeface="Verdana" panose="020B0604030504040204" pitchFamily="34" charset="0"/>
                  <a:ea typeface="Verdana" panose="020B0604030504040204" pitchFamily="34" charset="0"/>
                </a:rPr>
                <a:t>n+1</a:t>
              </a:r>
              <a:endParaRPr lang="en-US" sz="1400">
                <a:solidFill>
                  <a:schemeClr val="bg1"/>
                </a:solidFill>
                <a:latin typeface="Verdana" panose="020B0604030504040204" pitchFamily="34" charset="0"/>
                <a:ea typeface="Verdana" panose="020B0604030504040204" pitchFamily="34" charset="0"/>
              </a:endParaRPr>
            </a:p>
          </p:txBody>
        </p:sp>
        <p:sp>
          <p:nvSpPr>
            <p:cNvPr id="48" name="TextBox 47">
              <a:extLst>
                <a:ext uri="{FF2B5EF4-FFF2-40B4-BE49-F238E27FC236}">
                  <a16:creationId xmlns:a16="http://schemas.microsoft.com/office/drawing/2014/main" id="{D9CFDE9B-D1F8-4B34-B2AB-BF5ACA26AB41}"/>
                </a:ext>
              </a:extLst>
            </p:cNvPr>
            <p:cNvSpPr txBox="1"/>
            <p:nvPr/>
          </p:nvSpPr>
          <p:spPr>
            <a:xfrm>
              <a:off x="1460930" y="3624141"/>
              <a:ext cx="2292482" cy="276999"/>
            </a:xfrm>
            <a:prstGeom prst="rect">
              <a:avLst/>
            </a:prstGeom>
            <a:noFill/>
          </p:spPr>
          <p:txBody>
            <a:bodyPr wrap="square">
              <a:spAutoFit/>
            </a:bodyPr>
            <a:lstStyle/>
            <a:p>
              <a:r>
                <a:rPr lang="en-US" sz="1200">
                  <a:solidFill>
                    <a:srgbClr val="002D6C"/>
                  </a:solidFill>
                  <a:latin typeface="Verdana" panose="020B0604030504040204" pitchFamily="34" charset="0"/>
                  <a:ea typeface="Verdana" panose="020B0604030504040204" pitchFamily="34" charset="0"/>
                </a:rPr>
                <a:t>GS1 company prefix &gt;&gt;&gt;</a:t>
              </a:r>
            </a:p>
          </p:txBody>
        </p:sp>
        <p:sp>
          <p:nvSpPr>
            <p:cNvPr id="49" name="Rectangle 48">
              <a:extLst>
                <a:ext uri="{FF2B5EF4-FFF2-40B4-BE49-F238E27FC236}">
                  <a16:creationId xmlns:a16="http://schemas.microsoft.com/office/drawing/2014/main" id="{A8EA0B90-9AB7-4622-8F05-843C7F8DD1FF}"/>
                </a:ext>
              </a:extLst>
            </p:cNvPr>
            <p:cNvSpPr/>
            <p:nvPr/>
          </p:nvSpPr>
          <p:spPr>
            <a:xfrm>
              <a:off x="1539232" y="3995777"/>
              <a:ext cx="576766" cy="276999"/>
            </a:xfrm>
            <a:prstGeom prst="rect">
              <a:avLst/>
            </a:prstGeom>
            <a:solidFill>
              <a:srgbClr val="3D62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400" b="1">
                <a:latin typeface="Verdana" panose="020B0604030504040204" pitchFamily="34" charset="0"/>
                <a:ea typeface="Verdana" panose="020B0604030504040204" pitchFamily="34" charset="0"/>
              </a:endParaRPr>
            </a:p>
          </p:txBody>
        </p:sp>
        <p:sp>
          <p:nvSpPr>
            <p:cNvPr id="50" name="TextBox 49">
              <a:extLst>
                <a:ext uri="{FF2B5EF4-FFF2-40B4-BE49-F238E27FC236}">
                  <a16:creationId xmlns:a16="http://schemas.microsoft.com/office/drawing/2014/main" id="{7928B1A2-F718-4BB9-A7CD-561E04E012F7}"/>
                </a:ext>
              </a:extLst>
            </p:cNvPr>
            <p:cNvSpPr txBox="1"/>
            <p:nvPr/>
          </p:nvSpPr>
          <p:spPr>
            <a:xfrm>
              <a:off x="2163326" y="3991884"/>
              <a:ext cx="2391718" cy="284785"/>
            </a:xfrm>
            <a:prstGeom prst="rect">
              <a:avLst/>
            </a:prstGeom>
            <a:noFill/>
          </p:spPr>
          <p:txBody>
            <a:bodyPr wrap="square">
              <a:spAutoFit/>
            </a:bodyPr>
            <a:lstStyle/>
            <a:p>
              <a:r>
                <a:rPr lang="en-US" sz="1200">
                  <a:solidFill>
                    <a:srgbClr val="002D6C"/>
                  </a:solidFill>
                  <a:latin typeface="Verdana" panose="020B0604030504040204" pitchFamily="34" charset="0"/>
                  <a:ea typeface="Verdana" panose="020B0604030504040204" pitchFamily="34" charset="0"/>
                </a:rPr>
                <a:t>start of GS1 company prefix</a:t>
              </a:r>
            </a:p>
          </p:txBody>
        </p:sp>
        <p:sp>
          <p:nvSpPr>
            <p:cNvPr id="51" name="Rectangle 50">
              <a:extLst>
                <a:ext uri="{FF2B5EF4-FFF2-40B4-BE49-F238E27FC236}">
                  <a16:creationId xmlns:a16="http://schemas.microsoft.com/office/drawing/2014/main" id="{2E22D2B8-F8CC-41F3-BDBE-2FA2D9EA1A29}"/>
                </a:ext>
              </a:extLst>
            </p:cNvPr>
            <p:cNvSpPr/>
            <p:nvPr/>
          </p:nvSpPr>
          <p:spPr>
            <a:xfrm>
              <a:off x="1539232" y="4350168"/>
              <a:ext cx="576766" cy="276999"/>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400" b="1">
                <a:latin typeface="Verdana" panose="020B0604030504040204" pitchFamily="34" charset="0"/>
                <a:ea typeface="Verdana" panose="020B0604030504040204" pitchFamily="34" charset="0"/>
              </a:endParaRPr>
            </a:p>
          </p:txBody>
        </p:sp>
        <p:sp>
          <p:nvSpPr>
            <p:cNvPr id="52" name="TextBox 51">
              <a:extLst>
                <a:ext uri="{FF2B5EF4-FFF2-40B4-BE49-F238E27FC236}">
                  <a16:creationId xmlns:a16="http://schemas.microsoft.com/office/drawing/2014/main" id="{68D3F5A7-91A8-42A3-ABB8-663256621D83}"/>
                </a:ext>
              </a:extLst>
            </p:cNvPr>
            <p:cNvSpPr txBox="1"/>
            <p:nvPr/>
          </p:nvSpPr>
          <p:spPr>
            <a:xfrm>
              <a:off x="2163326" y="4346275"/>
              <a:ext cx="902514" cy="284785"/>
            </a:xfrm>
            <a:prstGeom prst="rect">
              <a:avLst/>
            </a:prstGeom>
            <a:noFill/>
          </p:spPr>
          <p:txBody>
            <a:bodyPr wrap="square">
              <a:spAutoFit/>
            </a:bodyPr>
            <a:lstStyle/>
            <a:p>
              <a:r>
                <a:rPr lang="en-US" sz="1200">
                  <a:solidFill>
                    <a:srgbClr val="002D6C"/>
                  </a:solidFill>
                  <a:latin typeface="Verdana" panose="020B0604030504040204" pitchFamily="34" charset="0"/>
                  <a:ea typeface="Verdana" panose="020B0604030504040204" pitchFamily="34" charset="0"/>
                </a:rPr>
                <a:t>numeric</a:t>
              </a:r>
            </a:p>
          </p:txBody>
        </p:sp>
        <p:sp>
          <p:nvSpPr>
            <p:cNvPr id="53" name="Rectangle 52">
              <a:extLst>
                <a:ext uri="{FF2B5EF4-FFF2-40B4-BE49-F238E27FC236}">
                  <a16:creationId xmlns:a16="http://schemas.microsoft.com/office/drawing/2014/main" id="{5A4ED587-719F-40EC-B09B-C369907C3937}"/>
                </a:ext>
              </a:extLst>
            </p:cNvPr>
            <p:cNvSpPr/>
            <p:nvPr/>
          </p:nvSpPr>
          <p:spPr>
            <a:xfrm>
              <a:off x="4785480" y="3995777"/>
              <a:ext cx="576766" cy="276999"/>
            </a:xfrm>
            <a:prstGeom prst="rect">
              <a:avLst/>
            </a:prstGeom>
            <a:solidFill>
              <a:srgbClr val="5EA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400" b="1">
                <a:latin typeface="Verdana" panose="020B0604030504040204" pitchFamily="34" charset="0"/>
                <a:ea typeface="Verdana" panose="020B0604030504040204" pitchFamily="34" charset="0"/>
              </a:endParaRPr>
            </a:p>
          </p:txBody>
        </p:sp>
        <p:sp>
          <p:nvSpPr>
            <p:cNvPr id="54" name="TextBox 53">
              <a:extLst>
                <a:ext uri="{FF2B5EF4-FFF2-40B4-BE49-F238E27FC236}">
                  <a16:creationId xmlns:a16="http://schemas.microsoft.com/office/drawing/2014/main" id="{C4368302-0AF8-4DA2-AF83-02505A1CECEB}"/>
                </a:ext>
              </a:extLst>
            </p:cNvPr>
            <p:cNvSpPr txBox="1"/>
            <p:nvPr/>
          </p:nvSpPr>
          <p:spPr>
            <a:xfrm>
              <a:off x="5409574" y="3991884"/>
              <a:ext cx="2391718" cy="284785"/>
            </a:xfrm>
            <a:prstGeom prst="rect">
              <a:avLst/>
            </a:prstGeom>
            <a:noFill/>
          </p:spPr>
          <p:txBody>
            <a:bodyPr wrap="square">
              <a:spAutoFit/>
            </a:bodyPr>
            <a:lstStyle/>
            <a:p>
              <a:r>
                <a:rPr lang="en-US" sz="1200">
                  <a:solidFill>
                    <a:srgbClr val="002D6C"/>
                  </a:solidFill>
                  <a:latin typeface="Verdana" panose="020B0604030504040204" pitchFamily="34" charset="0"/>
                  <a:ea typeface="Verdana" panose="020B0604030504040204" pitchFamily="34" charset="0"/>
                </a:rPr>
                <a:t>alphanumeric</a:t>
              </a:r>
            </a:p>
          </p:txBody>
        </p:sp>
        <p:sp>
          <p:nvSpPr>
            <p:cNvPr id="55" name="Rectangle 54">
              <a:extLst>
                <a:ext uri="{FF2B5EF4-FFF2-40B4-BE49-F238E27FC236}">
                  <a16:creationId xmlns:a16="http://schemas.microsoft.com/office/drawing/2014/main" id="{93802B1A-426B-458C-BFF7-1EC6E9D2563B}"/>
                </a:ext>
              </a:extLst>
            </p:cNvPr>
            <p:cNvSpPr/>
            <p:nvPr/>
          </p:nvSpPr>
          <p:spPr>
            <a:xfrm>
              <a:off x="4785480" y="4350168"/>
              <a:ext cx="576766" cy="276999"/>
            </a:xfrm>
            <a:prstGeom prst="rect">
              <a:avLst/>
            </a:prstGeom>
            <a:solidFill>
              <a:srgbClr val="BF22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400" b="1">
                <a:latin typeface="Verdana" panose="020B0604030504040204" pitchFamily="34" charset="0"/>
                <a:ea typeface="Verdana" panose="020B0604030504040204" pitchFamily="34" charset="0"/>
              </a:endParaRPr>
            </a:p>
          </p:txBody>
        </p:sp>
        <p:sp>
          <p:nvSpPr>
            <p:cNvPr id="56" name="TextBox 55">
              <a:extLst>
                <a:ext uri="{FF2B5EF4-FFF2-40B4-BE49-F238E27FC236}">
                  <a16:creationId xmlns:a16="http://schemas.microsoft.com/office/drawing/2014/main" id="{CFC6042F-6AB3-4E7B-8F1A-3A3142831650}"/>
                </a:ext>
              </a:extLst>
            </p:cNvPr>
            <p:cNvSpPr txBox="1"/>
            <p:nvPr/>
          </p:nvSpPr>
          <p:spPr>
            <a:xfrm>
              <a:off x="5409573" y="4346275"/>
              <a:ext cx="1597401" cy="276439"/>
            </a:xfrm>
            <a:prstGeom prst="rect">
              <a:avLst/>
            </a:prstGeom>
            <a:noFill/>
          </p:spPr>
          <p:txBody>
            <a:bodyPr wrap="square">
              <a:spAutoFit/>
            </a:bodyPr>
            <a:lstStyle/>
            <a:p>
              <a:r>
                <a:rPr lang="en-US" sz="1200">
                  <a:solidFill>
                    <a:srgbClr val="002D6C"/>
                  </a:solidFill>
                  <a:latin typeface="Verdana" panose="020B0604030504040204" pitchFamily="34" charset="0"/>
                  <a:ea typeface="Verdana" panose="020B0604030504040204" pitchFamily="34" charset="0"/>
                </a:rPr>
                <a:t>Check characters</a:t>
              </a:r>
            </a:p>
          </p:txBody>
        </p:sp>
        <p:sp>
          <p:nvSpPr>
            <p:cNvPr id="57" name="TextBox 56">
              <a:extLst>
                <a:ext uri="{FF2B5EF4-FFF2-40B4-BE49-F238E27FC236}">
                  <a16:creationId xmlns:a16="http://schemas.microsoft.com/office/drawing/2014/main" id="{4D5D04BD-F498-44F8-8A5F-53C32E3D8FDB}"/>
                </a:ext>
              </a:extLst>
            </p:cNvPr>
            <p:cNvSpPr txBox="1"/>
            <p:nvPr/>
          </p:nvSpPr>
          <p:spPr>
            <a:xfrm>
              <a:off x="4602372" y="3631875"/>
              <a:ext cx="2391718" cy="284785"/>
            </a:xfrm>
            <a:prstGeom prst="rect">
              <a:avLst/>
            </a:prstGeom>
            <a:noFill/>
          </p:spPr>
          <p:txBody>
            <a:bodyPr wrap="square">
              <a:spAutoFit/>
            </a:bodyPr>
            <a:lstStyle/>
            <a:p>
              <a:pPr algn="ctr"/>
              <a:r>
                <a:rPr lang="en-US" sz="1200">
                  <a:solidFill>
                    <a:srgbClr val="002D6C"/>
                  </a:solidFill>
                  <a:latin typeface="Verdana" panose="020B0604030504040204" pitchFamily="34" charset="0"/>
                  <a:ea typeface="Verdana" panose="020B0604030504040204" pitchFamily="34" charset="0"/>
                </a:rPr>
                <a:t>&lt;&lt;&lt; Model reference &gt;&gt;&gt;</a:t>
              </a:r>
            </a:p>
          </p:txBody>
        </p:sp>
        <p:sp>
          <p:nvSpPr>
            <p:cNvPr id="4" name="Rectangle 3">
              <a:extLst>
                <a:ext uri="{FF2B5EF4-FFF2-40B4-BE49-F238E27FC236}">
                  <a16:creationId xmlns:a16="http://schemas.microsoft.com/office/drawing/2014/main" id="{C548BAC3-9F40-4AC5-8528-EDB945CD93BE}"/>
                </a:ext>
              </a:extLst>
            </p:cNvPr>
            <p:cNvSpPr/>
            <p:nvPr/>
          </p:nvSpPr>
          <p:spPr>
            <a:xfrm>
              <a:off x="8304147" y="3787763"/>
              <a:ext cx="2553749" cy="1013028"/>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8" name="TextBox 57">
              <a:extLst>
                <a:ext uri="{FF2B5EF4-FFF2-40B4-BE49-F238E27FC236}">
                  <a16:creationId xmlns:a16="http://schemas.microsoft.com/office/drawing/2014/main" id="{E955CF2C-426D-4558-A450-29884DC5A63E}"/>
                </a:ext>
              </a:extLst>
            </p:cNvPr>
            <p:cNvSpPr txBox="1"/>
            <p:nvPr/>
          </p:nvSpPr>
          <p:spPr>
            <a:xfrm>
              <a:off x="8385162" y="3799334"/>
              <a:ext cx="2391718" cy="989886"/>
            </a:xfrm>
            <a:prstGeom prst="rect">
              <a:avLst/>
            </a:prstGeom>
            <a:noFill/>
          </p:spPr>
          <p:txBody>
            <a:bodyPr wrap="square">
              <a:spAutoFit/>
            </a:bodyPr>
            <a:lstStyle/>
            <a:p>
              <a:pPr>
                <a:lnSpc>
                  <a:spcPts val="1800"/>
                </a:lnSpc>
              </a:pPr>
              <a:r>
                <a:rPr lang="en-US" sz="1200">
                  <a:solidFill>
                    <a:srgbClr val="002D6C"/>
                  </a:solidFill>
                  <a:latin typeface="Verdana" panose="020B0604030504040204" pitchFamily="34" charset="0"/>
                  <a:ea typeface="Verdana" panose="020B0604030504040204" pitchFamily="34" charset="0"/>
                </a:rPr>
                <a:t>n= variable position number</a:t>
              </a:r>
            </a:p>
            <a:p>
              <a:pPr>
                <a:lnSpc>
                  <a:spcPts val="1800"/>
                </a:lnSpc>
              </a:pPr>
              <a:r>
                <a:rPr lang="en-US" sz="1200">
                  <a:solidFill>
                    <a:srgbClr val="002D6C"/>
                  </a:solidFill>
                  <a:latin typeface="Verdana" panose="020B0604030504040204" pitchFamily="34" charset="0"/>
                  <a:ea typeface="Verdana" panose="020B0604030504040204" pitchFamily="34" charset="0"/>
                </a:rPr>
                <a:t>&lt;&lt;&lt; variable start position</a:t>
              </a:r>
            </a:p>
            <a:p>
              <a:pPr>
                <a:lnSpc>
                  <a:spcPts val="1800"/>
                </a:lnSpc>
              </a:pPr>
              <a:r>
                <a:rPr lang="en-US" sz="1200">
                  <a:solidFill>
                    <a:srgbClr val="002D6C"/>
                  </a:solidFill>
                  <a:latin typeface="Verdana" panose="020B0604030504040204" pitchFamily="34" charset="0"/>
                  <a:ea typeface="Verdana" panose="020B0604030504040204" pitchFamily="34" charset="0"/>
                </a:rPr>
                <a:t>&gt;&gt;&gt; variable length</a:t>
              </a:r>
            </a:p>
            <a:p>
              <a:pPr>
                <a:lnSpc>
                  <a:spcPts val="1800"/>
                </a:lnSpc>
              </a:pPr>
              <a:r>
                <a:rPr lang="en-US" sz="1200">
                  <a:solidFill>
                    <a:srgbClr val="002D6C"/>
                  </a:solidFill>
                  <a:latin typeface="Verdana" panose="020B0604030504040204" pitchFamily="34" charset="0"/>
                  <a:ea typeface="Verdana" panose="020B0604030504040204" pitchFamily="34" charset="0"/>
                </a:rPr>
                <a:t>&lt;= less than or equal</a:t>
              </a:r>
            </a:p>
          </p:txBody>
        </p:sp>
      </p:grpSp>
      <p:sp>
        <p:nvSpPr>
          <p:cNvPr id="59" name="Rectangle 58">
            <a:extLst>
              <a:ext uri="{FF2B5EF4-FFF2-40B4-BE49-F238E27FC236}">
                <a16:creationId xmlns:a16="http://schemas.microsoft.com/office/drawing/2014/main" id="{5B1647A0-61EA-4E31-BEB0-7767232FFFF2}"/>
              </a:ext>
            </a:extLst>
          </p:cNvPr>
          <p:cNvSpPr/>
          <p:nvPr/>
        </p:nvSpPr>
        <p:spPr>
          <a:xfrm flipV="1">
            <a:off x="0" y="6160978"/>
            <a:ext cx="12192000" cy="702753"/>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60" name="Graphic 59">
            <a:extLst>
              <a:ext uri="{FF2B5EF4-FFF2-40B4-BE49-F238E27FC236}">
                <a16:creationId xmlns:a16="http://schemas.microsoft.com/office/drawing/2014/main" id="{0C93E883-3F48-4051-B78D-916F1FD87D7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58097" y="6258528"/>
            <a:ext cx="541097" cy="441421"/>
          </a:xfrm>
          <a:prstGeom prst="rect">
            <a:avLst/>
          </a:prstGeom>
        </p:spPr>
      </p:pic>
      <p:sp>
        <p:nvSpPr>
          <p:cNvPr id="61" name="Footer Placeholder 18">
            <a:extLst>
              <a:ext uri="{FF2B5EF4-FFF2-40B4-BE49-F238E27FC236}">
                <a16:creationId xmlns:a16="http://schemas.microsoft.com/office/drawing/2014/main" id="{7F04BA3A-FB0E-473B-822C-8C78DA195D35}"/>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62" name="Slide Number Placeholder 19">
            <a:extLst>
              <a:ext uri="{FF2B5EF4-FFF2-40B4-BE49-F238E27FC236}">
                <a16:creationId xmlns:a16="http://schemas.microsoft.com/office/drawing/2014/main" id="{9C08BEAC-4EE9-4635-B55B-9DDAF4A68451}"/>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7</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63" name="Footer Placeholder 18">
            <a:extLst>
              <a:ext uri="{FF2B5EF4-FFF2-40B4-BE49-F238E27FC236}">
                <a16:creationId xmlns:a16="http://schemas.microsoft.com/office/drawing/2014/main" id="{AD82E959-8726-431B-AC7F-A4BD53AFC8E6}"/>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64" name="Footer Placeholder 18">
            <a:extLst>
              <a:ext uri="{FF2B5EF4-FFF2-40B4-BE49-F238E27FC236}">
                <a16:creationId xmlns:a16="http://schemas.microsoft.com/office/drawing/2014/main" id="{C61E92FF-C851-46A5-8D7D-EB00D20EEB8D}"/>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sp>
        <p:nvSpPr>
          <p:cNvPr id="66" name="TextBox 65">
            <a:extLst>
              <a:ext uri="{FF2B5EF4-FFF2-40B4-BE49-F238E27FC236}">
                <a16:creationId xmlns:a16="http://schemas.microsoft.com/office/drawing/2014/main" id="{50C9170D-A1F3-400E-B5F7-901CD75B835C}"/>
              </a:ext>
            </a:extLst>
          </p:cNvPr>
          <p:cNvSpPr txBox="1"/>
          <p:nvPr/>
        </p:nvSpPr>
        <p:spPr>
          <a:xfrm>
            <a:off x="158096" y="178601"/>
            <a:ext cx="11697299" cy="461665"/>
          </a:xfrm>
          <a:prstGeom prst="rect">
            <a:avLst/>
          </a:prstGeom>
          <a:noFill/>
        </p:spPr>
        <p:txBody>
          <a:bodyPr wrap="square" rtlCol="0">
            <a:spAutoFit/>
          </a:bodyPr>
          <a:lstStyle/>
          <a:p>
            <a:pPr defTabSz="606963"/>
            <a:r>
              <a:rPr lang="en-GB" sz="2400" b="1">
                <a:solidFill>
                  <a:srgbClr val="002D6C"/>
                </a:solidFill>
                <a:latin typeface="Verdana"/>
                <a:ea typeface="Verdana"/>
              </a:rPr>
              <a:t>The GS1 Global Model Number (GMN) structure</a:t>
            </a:r>
          </a:p>
        </p:txBody>
      </p:sp>
      <p:cxnSp>
        <p:nvCxnSpPr>
          <p:cNvPr id="69" name="Straight Connector 68">
            <a:extLst>
              <a:ext uri="{FF2B5EF4-FFF2-40B4-BE49-F238E27FC236}">
                <a16:creationId xmlns:a16="http://schemas.microsoft.com/office/drawing/2014/main" id="{7AE412A6-7E45-4EC1-9AAC-64C676F2BE1A}"/>
              </a:ext>
            </a:extLst>
          </p:cNvPr>
          <p:cNvCxnSpPr>
            <a:cxnSpLocks/>
          </p:cNvCxnSpPr>
          <p:nvPr/>
        </p:nvCxnSpPr>
        <p:spPr>
          <a:xfrm>
            <a:off x="5076" y="699834"/>
            <a:ext cx="8380085" cy="16479"/>
          </a:xfrm>
          <a:prstGeom prst="line">
            <a:avLst/>
          </a:prstGeom>
          <a:ln w="63500">
            <a:solidFill>
              <a:srgbClr val="C1D82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5568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DC43B227-9707-4D5F-A48D-76C163423667}"/>
              </a:ext>
            </a:extLst>
          </p:cNvPr>
          <p:cNvGrpSpPr/>
          <p:nvPr/>
        </p:nvGrpSpPr>
        <p:grpSpPr>
          <a:xfrm>
            <a:off x="11513263" y="111577"/>
            <a:ext cx="565043" cy="565043"/>
            <a:chOff x="8219656" y="21146"/>
            <a:chExt cx="794228" cy="794228"/>
          </a:xfrm>
        </p:grpSpPr>
        <p:sp>
          <p:nvSpPr>
            <p:cNvPr id="27" name="Oval 26">
              <a:extLst>
                <a:ext uri="{FF2B5EF4-FFF2-40B4-BE49-F238E27FC236}">
                  <a16:creationId xmlns:a16="http://schemas.microsoft.com/office/drawing/2014/main" id="{BD37E2EC-E3F2-4D14-9FC0-F31DA85311CA}"/>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endParaRPr lang="en-IN" sz="2389">
                <a:solidFill>
                  <a:prstClr val="white"/>
                </a:solidFill>
                <a:latin typeface="Calibri" panose="020F0502020204030204"/>
              </a:endParaRPr>
            </a:p>
          </p:txBody>
        </p:sp>
        <p:sp>
          <p:nvSpPr>
            <p:cNvPr id="31" name="Rectangle 30">
              <a:extLst>
                <a:ext uri="{FF2B5EF4-FFF2-40B4-BE49-F238E27FC236}">
                  <a16:creationId xmlns:a16="http://schemas.microsoft.com/office/drawing/2014/main" id="{10A071D4-E793-47D2-9EF1-222FDB21FB76}"/>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6963"/>
              <a:endParaRPr lang="en-GB" sz="2389">
                <a:solidFill>
                  <a:prstClr val="white"/>
                </a:solidFill>
                <a:latin typeface="Calibri" panose="020F0502020204030204"/>
              </a:endParaRPr>
            </a:p>
          </p:txBody>
        </p:sp>
      </p:grpSp>
      <p:graphicFrame>
        <p:nvGraphicFramePr>
          <p:cNvPr id="9" name="Table 9">
            <a:extLst>
              <a:ext uri="{FF2B5EF4-FFF2-40B4-BE49-F238E27FC236}">
                <a16:creationId xmlns:a16="http://schemas.microsoft.com/office/drawing/2014/main" id="{B4A27FC5-EC3B-BF8A-FDAA-ECE69D041BCC}"/>
              </a:ext>
            </a:extLst>
          </p:cNvPr>
          <p:cNvGraphicFramePr>
            <a:graphicFrameLocks noGrp="1"/>
          </p:cNvGraphicFramePr>
          <p:nvPr>
            <p:extLst>
              <p:ext uri="{D42A27DB-BD31-4B8C-83A1-F6EECF244321}">
                <p14:modId xmlns:p14="http://schemas.microsoft.com/office/powerpoint/2010/main" val="936569199"/>
              </p:ext>
            </p:extLst>
          </p:nvPr>
        </p:nvGraphicFramePr>
        <p:xfrm>
          <a:off x="4320726" y="2827433"/>
          <a:ext cx="6859256" cy="2312773"/>
        </p:xfrm>
        <a:graphic>
          <a:graphicData uri="http://schemas.openxmlformats.org/drawingml/2006/table">
            <a:tbl>
              <a:tblPr firstRow="1" bandRow="1">
                <a:tableStyleId>{5C22544A-7EE6-4342-B048-85BDC9FD1C3A}</a:tableStyleId>
              </a:tblPr>
              <a:tblGrid>
                <a:gridCol w="3429628">
                  <a:extLst>
                    <a:ext uri="{9D8B030D-6E8A-4147-A177-3AD203B41FA5}">
                      <a16:colId xmlns:a16="http://schemas.microsoft.com/office/drawing/2014/main" val="606948806"/>
                    </a:ext>
                  </a:extLst>
                </a:gridCol>
                <a:gridCol w="3429628">
                  <a:extLst>
                    <a:ext uri="{9D8B030D-6E8A-4147-A177-3AD203B41FA5}">
                      <a16:colId xmlns:a16="http://schemas.microsoft.com/office/drawing/2014/main" val="3159094179"/>
                    </a:ext>
                  </a:extLst>
                </a:gridCol>
              </a:tblGrid>
              <a:tr h="447615">
                <a:tc gridSpan="2">
                  <a:txBody>
                    <a:bodyPr/>
                    <a:lstStyle/>
                    <a:p>
                      <a:pPr algn="l"/>
                      <a:r>
                        <a:rPr lang="en-US" sz="1600" b="1">
                          <a:latin typeface="Verdana" panose="020B0604030504040204" pitchFamily="34" charset="0"/>
                          <a:ea typeface="Verdana" panose="020B0604030504040204" pitchFamily="34" charset="0"/>
                        </a:rPr>
                        <a:t>Groups of Related Products (T-Shirt)</a:t>
                      </a:r>
                    </a:p>
                  </a:txBody>
                  <a:tcPr anchor="ctr">
                    <a:solidFill>
                      <a:srgbClr val="002D6C"/>
                    </a:solidFill>
                  </a:tcPr>
                </a:tc>
                <a:tc hMerge="1">
                  <a:txBody>
                    <a:bodyPr/>
                    <a:lstStyle/>
                    <a:p>
                      <a:endParaRPr lang="en-US"/>
                    </a:p>
                  </a:txBody>
                  <a:tcPr/>
                </a:tc>
                <a:extLst>
                  <a:ext uri="{0D108BD9-81ED-4DB2-BD59-A6C34878D82A}">
                    <a16:rowId xmlns:a16="http://schemas.microsoft.com/office/drawing/2014/main" val="72695626"/>
                  </a:ext>
                </a:extLst>
              </a:tr>
              <a:tr h="447615">
                <a:tc>
                  <a:txBody>
                    <a:bodyPr/>
                    <a:lstStyle/>
                    <a:p>
                      <a:pPr algn="l"/>
                      <a:r>
                        <a:rPr lang="en-US" sz="1600" b="1" dirty="0">
                          <a:solidFill>
                            <a:srgbClr val="002060"/>
                          </a:solidFill>
                          <a:latin typeface="Verdana" panose="020B0604030504040204" pitchFamily="34" charset="0"/>
                          <a:ea typeface="Verdana" panose="020B0604030504040204" pitchFamily="34" charset="0"/>
                        </a:rPr>
                        <a:t>T-Shirt Model X</a:t>
                      </a:r>
                    </a:p>
                  </a:txBody>
                  <a:tcPr anchor="ctr">
                    <a:solidFill>
                      <a:srgbClr val="002D6C">
                        <a:alpha val="20000"/>
                      </a:srgbClr>
                    </a:solidFill>
                  </a:tcPr>
                </a:tc>
                <a:tc>
                  <a:txBody>
                    <a:bodyPr/>
                    <a:lstStyle/>
                    <a:p>
                      <a:pPr algn="l"/>
                      <a:r>
                        <a:rPr lang="en-US" sz="1600" b="1" dirty="0">
                          <a:solidFill>
                            <a:srgbClr val="002060"/>
                          </a:solidFill>
                          <a:latin typeface="Verdana" panose="020B0604030504040204" pitchFamily="34" charset="0"/>
                          <a:ea typeface="Verdana" panose="020B0604030504040204" pitchFamily="34" charset="0"/>
                        </a:rPr>
                        <a:t>Identifier</a:t>
                      </a:r>
                    </a:p>
                  </a:txBody>
                  <a:tcPr anchor="ctr">
                    <a:solidFill>
                      <a:srgbClr val="002D6C">
                        <a:alpha val="20000"/>
                      </a:srgbClr>
                    </a:solidFill>
                  </a:tcPr>
                </a:tc>
                <a:extLst>
                  <a:ext uri="{0D108BD9-81ED-4DB2-BD59-A6C34878D82A}">
                    <a16:rowId xmlns:a16="http://schemas.microsoft.com/office/drawing/2014/main" val="2738814508"/>
                  </a:ext>
                </a:extLst>
              </a:tr>
              <a:tr h="447615">
                <a:tc>
                  <a:txBody>
                    <a:bodyPr/>
                    <a:lstStyle/>
                    <a:p>
                      <a:pPr algn="l"/>
                      <a:r>
                        <a:rPr lang="en-US" sz="1600" dirty="0">
                          <a:solidFill>
                            <a:srgbClr val="002060"/>
                          </a:solidFill>
                          <a:latin typeface="Verdana" panose="020B0604030504040204" pitchFamily="34" charset="0"/>
                          <a:ea typeface="Verdana" panose="020B0604030504040204" pitchFamily="34" charset="0"/>
                        </a:rPr>
                        <a:t>Purple T-Shirt</a:t>
                      </a:r>
                    </a:p>
                  </a:txBody>
                  <a:tcPr anchor="ctr">
                    <a:solidFill>
                      <a:srgbClr val="002D6C">
                        <a:alpha val="10196"/>
                      </a:srgbClr>
                    </a:solidFill>
                  </a:tcPr>
                </a:tc>
                <a:tc>
                  <a:txBody>
                    <a:bodyPr/>
                    <a:lstStyle/>
                    <a:p>
                      <a:pPr algn="l"/>
                      <a:r>
                        <a:rPr lang="en-US" sz="1600" dirty="0">
                          <a:solidFill>
                            <a:srgbClr val="002060"/>
                          </a:solidFill>
                          <a:latin typeface="Verdana" panose="020B0604030504040204" pitchFamily="34" charset="0"/>
                          <a:ea typeface="Verdana" panose="020B0604030504040204" pitchFamily="34" charset="0"/>
                        </a:rPr>
                        <a:t>GTIN A</a:t>
                      </a:r>
                    </a:p>
                  </a:txBody>
                  <a:tcPr anchor="ctr">
                    <a:solidFill>
                      <a:srgbClr val="002D6C">
                        <a:alpha val="10196"/>
                      </a:srgbClr>
                    </a:solidFill>
                  </a:tcPr>
                </a:tc>
                <a:extLst>
                  <a:ext uri="{0D108BD9-81ED-4DB2-BD59-A6C34878D82A}">
                    <a16:rowId xmlns:a16="http://schemas.microsoft.com/office/drawing/2014/main" val="3719096974"/>
                  </a:ext>
                </a:extLst>
              </a:tr>
              <a:tr h="477770">
                <a:tc>
                  <a:txBody>
                    <a:bodyPr/>
                    <a:lstStyle/>
                    <a:p>
                      <a:pPr algn="l"/>
                      <a:r>
                        <a:rPr lang="en-US" sz="1600">
                          <a:solidFill>
                            <a:srgbClr val="002060"/>
                          </a:solidFill>
                          <a:latin typeface="Verdana" panose="020B0604030504040204" pitchFamily="34" charset="0"/>
                          <a:ea typeface="Verdana" panose="020B0604030504040204" pitchFamily="34" charset="0"/>
                        </a:rPr>
                        <a:t>Orange T-Shirt</a:t>
                      </a:r>
                    </a:p>
                  </a:txBody>
                  <a:tcPr anchor="ctr">
                    <a:solidFill>
                      <a:srgbClr val="002D6C">
                        <a:alpha val="20000"/>
                      </a:srgbClr>
                    </a:solidFill>
                  </a:tcPr>
                </a:tc>
                <a:tc>
                  <a:txBody>
                    <a:bodyPr/>
                    <a:lstStyle/>
                    <a:p>
                      <a:pPr algn="l"/>
                      <a:r>
                        <a:rPr lang="en-US" sz="1600" dirty="0">
                          <a:solidFill>
                            <a:srgbClr val="002060"/>
                          </a:solidFill>
                          <a:latin typeface="Verdana" panose="020B0604030504040204" pitchFamily="34" charset="0"/>
                          <a:ea typeface="Verdana" panose="020B0604030504040204" pitchFamily="34" charset="0"/>
                        </a:rPr>
                        <a:t>GTIN B</a:t>
                      </a:r>
                    </a:p>
                  </a:txBody>
                  <a:tcPr anchor="ctr">
                    <a:solidFill>
                      <a:srgbClr val="002D6C">
                        <a:alpha val="20000"/>
                      </a:srgbClr>
                    </a:solidFill>
                  </a:tcPr>
                </a:tc>
                <a:extLst>
                  <a:ext uri="{0D108BD9-81ED-4DB2-BD59-A6C34878D82A}">
                    <a16:rowId xmlns:a16="http://schemas.microsoft.com/office/drawing/2014/main" val="1016467649"/>
                  </a:ext>
                </a:extLst>
              </a:tr>
              <a:tr h="492158">
                <a:tc>
                  <a:txBody>
                    <a:bodyPr/>
                    <a:lstStyle/>
                    <a:p>
                      <a:pPr algn="l"/>
                      <a:r>
                        <a:rPr lang="en-US" sz="1600">
                          <a:solidFill>
                            <a:srgbClr val="002060"/>
                          </a:solidFill>
                          <a:latin typeface="Verdana" panose="020B0604030504040204" pitchFamily="34" charset="0"/>
                          <a:ea typeface="Verdana" panose="020B0604030504040204" pitchFamily="34" charset="0"/>
                        </a:rPr>
                        <a:t>Brown T-Shirt</a:t>
                      </a:r>
                    </a:p>
                  </a:txBody>
                  <a:tcPr anchor="ctr">
                    <a:solidFill>
                      <a:srgbClr val="002D6C">
                        <a:alpha val="10196"/>
                      </a:srgbClr>
                    </a:solidFill>
                  </a:tcPr>
                </a:tc>
                <a:tc>
                  <a:txBody>
                    <a:bodyPr/>
                    <a:lstStyle/>
                    <a:p>
                      <a:pPr algn="l"/>
                      <a:r>
                        <a:rPr lang="en-US" sz="1600" dirty="0">
                          <a:solidFill>
                            <a:srgbClr val="002060"/>
                          </a:solidFill>
                          <a:latin typeface="Verdana" panose="020B0604030504040204" pitchFamily="34" charset="0"/>
                          <a:ea typeface="Verdana" panose="020B0604030504040204" pitchFamily="34" charset="0"/>
                        </a:rPr>
                        <a:t>GTIN C</a:t>
                      </a:r>
                    </a:p>
                  </a:txBody>
                  <a:tcPr anchor="ctr">
                    <a:solidFill>
                      <a:srgbClr val="002D6C">
                        <a:alpha val="10196"/>
                      </a:srgbClr>
                    </a:solidFill>
                  </a:tcPr>
                </a:tc>
                <a:extLst>
                  <a:ext uri="{0D108BD9-81ED-4DB2-BD59-A6C34878D82A}">
                    <a16:rowId xmlns:a16="http://schemas.microsoft.com/office/drawing/2014/main" val="1820271929"/>
                  </a:ext>
                </a:extLst>
              </a:tr>
            </a:tbl>
          </a:graphicData>
        </a:graphic>
      </p:graphicFrame>
      <p:pic>
        <p:nvPicPr>
          <p:cNvPr id="4" name="Picture 3" descr="A screen shot of a phone&#10;&#10;Description automatically generated">
            <a:extLst>
              <a:ext uri="{FF2B5EF4-FFF2-40B4-BE49-F238E27FC236}">
                <a16:creationId xmlns:a16="http://schemas.microsoft.com/office/drawing/2014/main" id="{FBFC5204-56BC-6BC5-7C41-69030F3602C0}"/>
              </a:ext>
            </a:extLst>
          </p:cNvPr>
          <p:cNvPicPr>
            <a:picLocks noChangeAspect="1"/>
          </p:cNvPicPr>
          <p:nvPr/>
        </p:nvPicPr>
        <p:blipFill>
          <a:blip r:embed="rId4"/>
          <a:srcRect/>
          <a:stretch/>
        </p:blipFill>
        <p:spPr>
          <a:xfrm>
            <a:off x="453136" y="2306532"/>
            <a:ext cx="2985447" cy="3754042"/>
          </a:xfrm>
          <a:prstGeom prst="rect">
            <a:avLst/>
          </a:prstGeom>
        </p:spPr>
      </p:pic>
      <p:sp>
        <p:nvSpPr>
          <p:cNvPr id="16" name="TextBox 15">
            <a:extLst>
              <a:ext uri="{FF2B5EF4-FFF2-40B4-BE49-F238E27FC236}">
                <a16:creationId xmlns:a16="http://schemas.microsoft.com/office/drawing/2014/main" id="{41C2F4EA-ACDB-437B-A75F-E6017F01651D}"/>
              </a:ext>
            </a:extLst>
          </p:cNvPr>
          <p:cNvSpPr txBox="1"/>
          <p:nvPr/>
        </p:nvSpPr>
        <p:spPr>
          <a:xfrm>
            <a:off x="87189" y="1221886"/>
            <a:ext cx="11243894" cy="584775"/>
          </a:xfrm>
          <a:prstGeom prst="rect">
            <a:avLst/>
          </a:prstGeom>
          <a:noFill/>
        </p:spPr>
        <p:txBody>
          <a:bodyPr wrap="square" lIns="91440" tIns="45720" rIns="91440" bIns="45720" rtlCol="0" anchor="t">
            <a:spAutoFit/>
          </a:bodyPr>
          <a:lstStyle/>
          <a:p>
            <a:pPr marL="98425" defTabSz="606963">
              <a:defRPr/>
            </a:pPr>
            <a:r>
              <a:rPr lang="en-US" sz="1600" b="1">
                <a:solidFill>
                  <a:srgbClr val="002D6C"/>
                </a:solidFill>
                <a:latin typeface="Verdana"/>
              </a:rPr>
              <a:t>Scenario:  GS1, a brand owner, has t-shirts that come in 3 colors: purple, orange and beige. They would like to group these t-shirts using a GS1 Global Model Number (GMN) </a:t>
            </a:r>
          </a:p>
        </p:txBody>
      </p:sp>
      <p:sp>
        <p:nvSpPr>
          <p:cNvPr id="18" name="TextBox 17">
            <a:extLst>
              <a:ext uri="{FF2B5EF4-FFF2-40B4-BE49-F238E27FC236}">
                <a16:creationId xmlns:a16="http://schemas.microsoft.com/office/drawing/2014/main" id="{CD813E33-8FF9-409A-B3F4-EB9DEAB4D79E}"/>
              </a:ext>
            </a:extLst>
          </p:cNvPr>
          <p:cNvSpPr txBox="1"/>
          <p:nvPr/>
        </p:nvSpPr>
        <p:spPr>
          <a:xfrm>
            <a:off x="158096" y="178601"/>
            <a:ext cx="10286025" cy="830997"/>
          </a:xfrm>
          <a:prstGeom prst="rect">
            <a:avLst/>
          </a:prstGeom>
          <a:noFill/>
        </p:spPr>
        <p:txBody>
          <a:bodyPr wrap="square" rtlCol="0">
            <a:spAutoFit/>
          </a:bodyPr>
          <a:lstStyle/>
          <a:p>
            <a:pPr defTabSz="606963"/>
            <a:r>
              <a:rPr lang="en-GB" sz="2400" b="1">
                <a:solidFill>
                  <a:srgbClr val="002D6C"/>
                </a:solidFill>
                <a:latin typeface="Verdana"/>
                <a:ea typeface="Verdana"/>
              </a:rPr>
              <a:t>Step by Step: How to create the GS1 Global Model Number (GMN) to group related trade items?</a:t>
            </a:r>
          </a:p>
        </p:txBody>
      </p:sp>
      <p:cxnSp>
        <p:nvCxnSpPr>
          <p:cNvPr id="3" name="Straight Connector 2">
            <a:extLst>
              <a:ext uri="{FF2B5EF4-FFF2-40B4-BE49-F238E27FC236}">
                <a16:creationId xmlns:a16="http://schemas.microsoft.com/office/drawing/2014/main" id="{61CB89E0-0EB4-4046-AF31-E0965018586B}"/>
              </a:ext>
            </a:extLst>
          </p:cNvPr>
          <p:cNvCxnSpPr/>
          <p:nvPr/>
        </p:nvCxnSpPr>
        <p:spPr>
          <a:xfrm>
            <a:off x="5076" y="1094661"/>
            <a:ext cx="10439045" cy="0"/>
          </a:xfrm>
          <a:prstGeom prst="line">
            <a:avLst/>
          </a:prstGeom>
          <a:ln w="63500">
            <a:solidFill>
              <a:srgbClr val="C1D82F"/>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D368A2CF-D0C5-4000-9E70-F7907C3A496C}"/>
              </a:ext>
            </a:extLst>
          </p:cNvPr>
          <p:cNvSpPr/>
          <p:nvPr/>
        </p:nvSpPr>
        <p:spPr>
          <a:xfrm flipV="1">
            <a:off x="0" y="6160978"/>
            <a:ext cx="12192000" cy="702753"/>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22" name="Graphic 21">
            <a:extLst>
              <a:ext uri="{FF2B5EF4-FFF2-40B4-BE49-F238E27FC236}">
                <a16:creationId xmlns:a16="http://schemas.microsoft.com/office/drawing/2014/main" id="{E8AB6A66-1A70-43B2-93C7-6F6F86C41FC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58097" y="6258528"/>
            <a:ext cx="541097" cy="441421"/>
          </a:xfrm>
          <a:prstGeom prst="rect">
            <a:avLst/>
          </a:prstGeom>
        </p:spPr>
      </p:pic>
      <p:sp>
        <p:nvSpPr>
          <p:cNvPr id="26" name="Footer Placeholder 18">
            <a:extLst>
              <a:ext uri="{FF2B5EF4-FFF2-40B4-BE49-F238E27FC236}">
                <a16:creationId xmlns:a16="http://schemas.microsoft.com/office/drawing/2014/main" id="{50AD3BF3-1C58-4D94-A032-3BDA643A9D26}"/>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30" name="Slide Number Placeholder 19">
            <a:extLst>
              <a:ext uri="{FF2B5EF4-FFF2-40B4-BE49-F238E27FC236}">
                <a16:creationId xmlns:a16="http://schemas.microsoft.com/office/drawing/2014/main" id="{005FC7B8-E4D8-4BA6-A855-2274D914CD53}"/>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8</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32" name="Footer Placeholder 18">
            <a:extLst>
              <a:ext uri="{FF2B5EF4-FFF2-40B4-BE49-F238E27FC236}">
                <a16:creationId xmlns:a16="http://schemas.microsoft.com/office/drawing/2014/main" id="{B6C9AA12-2504-48BE-BCD4-A6E12B9BA323}"/>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33" name="Footer Placeholder 18">
            <a:extLst>
              <a:ext uri="{FF2B5EF4-FFF2-40B4-BE49-F238E27FC236}">
                <a16:creationId xmlns:a16="http://schemas.microsoft.com/office/drawing/2014/main" id="{C57F3B87-E372-4DBD-B644-5AB2B2EB8C44}"/>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spTree>
    <p:extLst>
      <p:ext uri="{BB962C8B-B14F-4D97-AF65-F5344CB8AC3E}">
        <p14:creationId xmlns:p14="http://schemas.microsoft.com/office/powerpoint/2010/main" val="2736939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A7395A6-01C2-9CF3-51A7-3416F2E4E551}"/>
              </a:ext>
            </a:extLst>
          </p:cNvPr>
          <p:cNvSpPr/>
          <p:nvPr/>
        </p:nvSpPr>
        <p:spPr>
          <a:xfrm>
            <a:off x="26343" y="682963"/>
            <a:ext cx="6795107" cy="60695"/>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endParaRPr lang="en-GB" sz="2389">
              <a:solidFill>
                <a:prstClr val="white"/>
              </a:solidFill>
              <a:latin typeface="Calibri" panose="020F0502020204030204"/>
            </a:endParaRPr>
          </a:p>
        </p:txBody>
      </p:sp>
      <p:sp>
        <p:nvSpPr>
          <p:cNvPr id="8" name="TextBox 7">
            <a:extLst>
              <a:ext uri="{FF2B5EF4-FFF2-40B4-BE49-F238E27FC236}">
                <a16:creationId xmlns:a16="http://schemas.microsoft.com/office/drawing/2014/main" id="{1A8B91AB-2140-D7F3-D873-C3D7896396AA}"/>
              </a:ext>
            </a:extLst>
          </p:cNvPr>
          <p:cNvSpPr txBox="1"/>
          <p:nvPr/>
        </p:nvSpPr>
        <p:spPr>
          <a:xfrm>
            <a:off x="183752" y="192645"/>
            <a:ext cx="11329509" cy="400110"/>
          </a:xfrm>
          <a:prstGeom prst="rect">
            <a:avLst/>
          </a:prstGeom>
          <a:noFill/>
        </p:spPr>
        <p:txBody>
          <a:bodyPr wrap="square" lIns="91440" tIns="45720" rIns="91440" bIns="45720" rtlCol="0" anchor="t">
            <a:spAutoFit/>
          </a:bodyPr>
          <a:lstStyle/>
          <a:p>
            <a:pPr defTabSz="606963"/>
            <a:r>
              <a:rPr lang="en-GB" sz="2000" b="1">
                <a:solidFill>
                  <a:srgbClr val="002D6C"/>
                </a:solidFill>
                <a:latin typeface="Verdana"/>
                <a:ea typeface="Verdana"/>
              </a:rPr>
              <a:t>Creating a Global Model Number – Step 1</a:t>
            </a:r>
          </a:p>
        </p:txBody>
      </p:sp>
      <p:grpSp>
        <p:nvGrpSpPr>
          <p:cNvPr id="24" name="Group 23">
            <a:extLst>
              <a:ext uri="{FF2B5EF4-FFF2-40B4-BE49-F238E27FC236}">
                <a16:creationId xmlns:a16="http://schemas.microsoft.com/office/drawing/2014/main" id="{DC43B227-9707-4D5F-A48D-76C163423667}"/>
              </a:ext>
            </a:extLst>
          </p:cNvPr>
          <p:cNvGrpSpPr/>
          <p:nvPr/>
        </p:nvGrpSpPr>
        <p:grpSpPr>
          <a:xfrm>
            <a:off x="11513263" y="111577"/>
            <a:ext cx="565043" cy="565043"/>
            <a:chOff x="8219656" y="21146"/>
            <a:chExt cx="794228" cy="794228"/>
          </a:xfrm>
        </p:grpSpPr>
        <p:sp>
          <p:nvSpPr>
            <p:cNvPr id="27" name="Oval 26">
              <a:extLst>
                <a:ext uri="{FF2B5EF4-FFF2-40B4-BE49-F238E27FC236}">
                  <a16:creationId xmlns:a16="http://schemas.microsoft.com/office/drawing/2014/main" id="{BD37E2EC-E3F2-4D14-9FC0-F31DA85311CA}"/>
                </a:ext>
              </a:extLst>
            </p:cNvPr>
            <p:cNvSpPr/>
            <p:nvPr/>
          </p:nvSpPr>
          <p:spPr>
            <a:xfrm>
              <a:off x="8219656" y="21146"/>
              <a:ext cx="794228" cy="7942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6963"/>
              <a:endParaRPr lang="en-IN" sz="2389">
                <a:solidFill>
                  <a:prstClr val="white"/>
                </a:solidFill>
                <a:latin typeface="Calibri" panose="020F0502020204030204"/>
              </a:endParaRPr>
            </a:p>
          </p:txBody>
        </p:sp>
        <p:sp>
          <p:nvSpPr>
            <p:cNvPr id="31" name="Rectangle 30">
              <a:extLst>
                <a:ext uri="{FF2B5EF4-FFF2-40B4-BE49-F238E27FC236}">
                  <a16:creationId xmlns:a16="http://schemas.microsoft.com/office/drawing/2014/main" id="{10A071D4-E793-47D2-9EF1-222FDB21FB76}"/>
                </a:ext>
              </a:extLst>
            </p:cNvPr>
            <p:cNvSpPr/>
            <p:nvPr/>
          </p:nvSpPr>
          <p:spPr>
            <a:xfrm>
              <a:off x="8274277" y="82312"/>
              <a:ext cx="684986" cy="671897"/>
            </a:xfrm>
            <a:prstGeom prst="rect">
              <a:avLst/>
            </a:prstGeom>
            <a:blipFill rotWithShape="1">
              <a:blip r:embed="rId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6963"/>
              <a:endParaRPr lang="en-GB" sz="2389">
                <a:solidFill>
                  <a:prstClr val="white"/>
                </a:solidFill>
                <a:latin typeface="Calibri" panose="020F0502020204030204"/>
              </a:endParaRPr>
            </a:p>
          </p:txBody>
        </p:sp>
      </p:grpSp>
      <p:pic>
        <p:nvPicPr>
          <p:cNvPr id="6" name="Picture Placeholder 5" descr="Verified by GS1 Results | GS1">
            <a:extLst>
              <a:ext uri="{FF2B5EF4-FFF2-40B4-BE49-F238E27FC236}">
                <a16:creationId xmlns:a16="http://schemas.microsoft.com/office/drawing/2014/main" id="{9C2DB852-22E8-BCFC-EFD4-9B0DA81A5619}"/>
              </a:ext>
            </a:extLst>
          </p:cNvPr>
          <p:cNvPicPr>
            <a:picLocks noChangeAspect="1"/>
          </p:cNvPicPr>
          <p:nvPr/>
        </p:nvPicPr>
        <p:blipFill rotWithShape="1">
          <a:blip r:embed="rId4">
            <a:extLst>
              <a:ext uri="{28A0092B-C50C-407E-A947-70E740481C1C}">
                <a14:useLocalDpi xmlns:a14="http://schemas.microsoft.com/office/drawing/2010/main" val="0"/>
              </a:ext>
            </a:extLst>
          </a:blip>
          <a:srcRect b="30534"/>
          <a:stretch/>
        </p:blipFill>
        <p:spPr>
          <a:xfrm>
            <a:off x="5696" y="1540772"/>
            <a:ext cx="12203242" cy="3790829"/>
          </a:xfrm>
          <a:prstGeom prst="rect">
            <a:avLst/>
          </a:prstGeom>
        </p:spPr>
      </p:pic>
      <p:sp>
        <p:nvSpPr>
          <p:cNvPr id="2" name="Rectangle 1">
            <a:extLst>
              <a:ext uri="{FF2B5EF4-FFF2-40B4-BE49-F238E27FC236}">
                <a16:creationId xmlns:a16="http://schemas.microsoft.com/office/drawing/2014/main" id="{147F947C-7176-A7BE-6D7C-4DA522238D61}"/>
              </a:ext>
            </a:extLst>
          </p:cNvPr>
          <p:cNvSpPr/>
          <p:nvPr/>
        </p:nvSpPr>
        <p:spPr>
          <a:xfrm>
            <a:off x="683686" y="3879257"/>
            <a:ext cx="8561225" cy="306864"/>
          </a:xfrm>
          <a:prstGeom prst="rect">
            <a:avLst/>
          </a:prstGeom>
          <a:noFill/>
          <a:ln w="28575">
            <a:solidFill>
              <a:srgbClr val="FBB03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EA51F905-AF32-4D93-8F4A-E10C9B8BED87}"/>
              </a:ext>
            </a:extLst>
          </p:cNvPr>
          <p:cNvSpPr txBox="1"/>
          <p:nvPr/>
        </p:nvSpPr>
        <p:spPr>
          <a:xfrm>
            <a:off x="87188" y="815153"/>
            <a:ext cx="11748641" cy="338554"/>
          </a:xfrm>
          <a:prstGeom prst="rect">
            <a:avLst/>
          </a:prstGeom>
          <a:noFill/>
        </p:spPr>
        <p:txBody>
          <a:bodyPr wrap="square" lIns="91440" tIns="45720" rIns="91440" bIns="45720" rtlCol="0" anchor="t">
            <a:spAutoFit/>
          </a:bodyPr>
          <a:lstStyle/>
          <a:p>
            <a:pPr marL="98425" defTabSz="606963">
              <a:defRPr/>
            </a:pPr>
            <a:r>
              <a:rPr lang="en-US" sz="1600" b="1">
                <a:solidFill>
                  <a:srgbClr val="002D6C"/>
                </a:solidFill>
                <a:latin typeface="Verdana"/>
              </a:rPr>
              <a:t>Step 1:  Obtain the GS1 Company Prefix from your local </a:t>
            </a:r>
            <a:r>
              <a:rPr lang="en-US" sz="1600" b="1" u="sng">
                <a:solidFill>
                  <a:srgbClr val="0095DA"/>
                </a:solidFill>
                <a:latin typeface="Verdana"/>
                <a:hlinkClick r:id="rId5"/>
              </a:rPr>
              <a:t>GS1 Member </a:t>
            </a:r>
            <a:r>
              <a:rPr lang="en-US" sz="1600" b="1" u="sng" err="1">
                <a:solidFill>
                  <a:srgbClr val="0095DA"/>
                </a:solidFill>
                <a:latin typeface="Verdana"/>
                <a:hlinkClick r:id="rId5"/>
              </a:rPr>
              <a:t>Organisation</a:t>
            </a:r>
            <a:endParaRPr lang="en-US" sz="1600" b="1" u="sng">
              <a:solidFill>
                <a:srgbClr val="0095DA"/>
              </a:solidFill>
              <a:latin typeface="Verdana"/>
            </a:endParaRPr>
          </a:p>
        </p:txBody>
      </p:sp>
      <p:sp>
        <p:nvSpPr>
          <p:cNvPr id="18" name="Rectangle 17">
            <a:extLst>
              <a:ext uri="{FF2B5EF4-FFF2-40B4-BE49-F238E27FC236}">
                <a16:creationId xmlns:a16="http://schemas.microsoft.com/office/drawing/2014/main" id="{245123F0-0F00-4C74-8175-27FB2B12A6D6}"/>
              </a:ext>
            </a:extLst>
          </p:cNvPr>
          <p:cNvSpPr/>
          <p:nvPr/>
        </p:nvSpPr>
        <p:spPr>
          <a:xfrm flipV="1">
            <a:off x="0" y="6160978"/>
            <a:ext cx="12192000" cy="702753"/>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defRPr/>
            </a:pPr>
            <a:endParaRPr lang="en-US" sz="2400">
              <a:solidFill>
                <a:prstClr val="white"/>
              </a:solidFill>
              <a:latin typeface="Calibri" panose="020F0502020204030204"/>
            </a:endParaRPr>
          </a:p>
        </p:txBody>
      </p:sp>
      <p:pic>
        <p:nvPicPr>
          <p:cNvPr id="21" name="Graphic 20">
            <a:extLst>
              <a:ext uri="{FF2B5EF4-FFF2-40B4-BE49-F238E27FC236}">
                <a16:creationId xmlns:a16="http://schemas.microsoft.com/office/drawing/2014/main" id="{49472531-2CEA-4903-996E-2E8151EBD78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58097" y="6258528"/>
            <a:ext cx="541097" cy="441421"/>
          </a:xfrm>
          <a:prstGeom prst="rect">
            <a:avLst/>
          </a:prstGeom>
        </p:spPr>
      </p:pic>
      <p:sp>
        <p:nvSpPr>
          <p:cNvPr id="22" name="Footer Placeholder 18">
            <a:extLst>
              <a:ext uri="{FF2B5EF4-FFF2-40B4-BE49-F238E27FC236}">
                <a16:creationId xmlns:a16="http://schemas.microsoft.com/office/drawing/2014/main" id="{43CB1C18-E1AF-4055-A5CF-FCB8278D6B91}"/>
              </a:ext>
            </a:extLst>
          </p:cNvPr>
          <p:cNvSpPr>
            <a:spLocks noGrp="1"/>
          </p:cNvSpPr>
          <p:nvPr>
            <p:ph type="ftr" sz="quarter" idx="11"/>
          </p:nvPr>
        </p:nvSpPr>
        <p:spPr>
          <a:xfrm>
            <a:off x="5143776" y="6297465"/>
            <a:ext cx="4114800" cy="363547"/>
          </a:xfrm>
        </p:spPr>
        <p:txBody>
          <a:bodyPr/>
          <a:lstStyle/>
          <a:p>
            <a:pPr algn="l" defTabSz="609585">
              <a:defRPr/>
            </a:pPr>
            <a:r>
              <a:rPr lang="en-US">
                <a:solidFill>
                  <a:prstClr val="black">
                    <a:tint val="75000"/>
                  </a:prstClr>
                </a:solidFill>
                <a:latin typeface="Verdana" panose="020B0604030504040204" pitchFamily="34" charset="0"/>
                <a:ea typeface="Verdana" panose="020B0604030504040204" pitchFamily="34" charset="0"/>
              </a:rPr>
              <a:t>The Global Language of Business</a:t>
            </a:r>
          </a:p>
        </p:txBody>
      </p:sp>
      <p:sp>
        <p:nvSpPr>
          <p:cNvPr id="26" name="Slide Number Placeholder 19">
            <a:extLst>
              <a:ext uri="{FF2B5EF4-FFF2-40B4-BE49-F238E27FC236}">
                <a16:creationId xmlns:a16="http://schemas.microsoft.com/office/drawing/2014/main" id="{94D9116E-C059-4777-AC9F-6D22E6D20180}"/>
              </a:ext>
            </a:extLst>
          </p:cNvPr>
          <p:cNvSpPr>
            <a:spLocks noGrp="1"/>
          </p:cNvSpPr>
          <p:nvPr>
            <p:ph type="sldNum" sz="quarter" idx="12"/>
          </p:nvPr>
        </p:nvSpPr>
        <p:spPr>
          <a:xfrm>
            <a:off x="8610600" y="6297465"/>
            <a:ext cx="2743200" cy="363547"/>
          </a:xfrm>
        </p:spPr>
        <p:txBody>
          <a:bodyPr/>
          <a:lstStyle/>
          <a:p>
            <a:pPr defTabSz="609585">
              <a:defRPr/>
            </a:pPr>
            <a:fld id="{C03A9B0B-16FE-437C-852A-D18E2AA4C857}" type="slidenum">
              <a:rPr lang="en-US">
                <a:solidFill>
                  <a:prstClr val="black">
                    <a:tint val="75000"/>
                  </a:prstClr>
                </a:solidFill>
                <a:latin typeface="Verdana" panose="020B0604030504040204" pitchFamily="34" charset="0"/>
                <a:ea typeface="Verdana" panose="020B0604030504040204" pitchFamily="34" charset="0"/>
              </a:rPr>
              <a:pPr defTabSz="609585">
                <a:defRPr/>
              </a:pPr>
              <a:t>9</a:t>
            </a:fld>
            <a:endParaRPr lang="en-US">
              <a:solidFill>
                <a:prstClr val="black">
                  <a:tint val="75000"/>
                </a:prstClr>
              </a:solidFill>
              <a:latin typeface="Verdana" panose="020B0604030504040204" pitchFamily="34" charset="0"/>
              <a:ea typeface="Verdana" panose="020B0604030504040204" pitchFamily="34" charset="0"/>
            </a:endParaRPr>
          </a:p>
        </p:txBody>
      </p:sp>
      <p:sp>
        <p:nvSpPr>
          <p:cNvPr id="30" name="Footer Placeholder 18">
            <a:extLst>
              <a:ext uri="{FF2B5EF4-FFF2-40B4-BE49-F238E27FC236}">
                <a16:creationId xmlns:a16="http://schemas.microsoft.com/office/drawing/2014/main" id="{5560DD49-9DD1-44B2-AF08-68260697E8F2}"/>
              </a:ext>
            </a:extLst>
          </p:cNvPr>
          <p:cNvSpPr txBox="1">
            <a:spLocks/>
          </p:cNvSpPr>
          <p:nvPr/>
        </p:nvSpPr>
        <p:spPr>
          <a:xfrm>
            <a:off x="9258576" y="6297465"/>
            <a:ext cx="1413501"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195">
                <a:solidFill>
                  <a:prstClr val="black">
                    <a:tint val="75000"/>
                  </a:prstClr>
                </a:solidFill>
                <a:latin typeface="Verdana" panose="020B0604030504040204" pitchFamily="34" charset="0"/>
                <a:ea typeface="Verdana" panose="020B0604030504040204" pitchFamily="34" charset="0"/>
              </a:rPr>
              <a:t>GS1 2024</a:t>
            </a:r>
          </a:p>
        </p:txBody>
      </p:sp>
      <p:sp>
        <p:nvSpPr>
          <p:cNvPr id="32" name="Footer Placeholder 18">
            <a:extLst>
              <a:ext uri="{FF2B5EF4-FFF2-40B4-BE49-F238E27FC236}">
                <a16:creationId xmlns:a16="http://schemas.microsoft.com/office/drawing/2014/main" id="{060D62AE-27EA-49E4-91CB-0D625966F43C}"/>
              </a:ext>
            </a:extLst>
          </p:cNvPr>
          <p:cNvSpPr txBox="1">
            <a:spLocks/>
          </p:cNvSpPr>
          <p:nvPr/>
        </p:nvSpPr>
        <p:spPr>
          <a:xfrm>
            <a:off x="807133" y="6297465"/>
            <a:ext cx="4114800" cy="363547"/>
          </a:xfrm>
          <a:prstGeom prst="rect">
            <a:avLst/>
          </a:prstGeom>
        </p:spPr>
        <p:txBody>
          <a:bodyPr vert="horz" lIns="121920" tIns="60960" rIns="121920" bIns="6096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defTabSz="609585">
              <a:defRPr/>
            </a:pPr>
            <a:r>
              <a:rPr lang="en-US" sz="1200" b="1">
                <a:solidFill>
                  <a:srgbClr val="58595B"/>
                </a:solidFill>
                <a:latin typeface="Verdana" panose="020B0604030504040204" pitchFamily="34" charset="0"/>
                <a:ea typeface="Verdana" panose="020B0604030504040204" pitchFamily="34" charset="0"/>
              </a:rPr>
              <a:t>Groups of Related Trade Items</a:t>
            </a:r>
          </a:p>
        </p:txBody>
      </p:sp>
    </p:spTree>
    <p:extLst>
      <p:ext uri="{BB962C8B-B14F-4D97-AF65-F5344CB8AC3E}">
        <p14:creationId xmlns:p14="http://schemas.microsoft.com/office/powerpoint/2010/main" val="4098923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ontent">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25400">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GS1 Blue">
      <a:srgbClr val="002C6C"/>
    </a:custClr>
    <a:custClr name="GS1 Orange">
      <a:srgbClr val="F26334"/>
    </a:custClr>
    <a:custClr name="GS1 Dark Gray">
      <a:srgbClr val="454545"/>
    </a:custClr>
    <a:custClr name="GS1 Dark Medium Gray">
      <a:srgbClr val="888B8D"/>
    </a:custClr>
    <a:custClr name="GS1 Light Medium Gray">
      <a:srgbClr val="B1B3B3"/>
    </a:custClr>
    <a:custClr name="GS1 Light Gray">
      <a:srgbClr val="F4F4F4"/>
    </a:custClr>
    <a:custClr name="GS1 Raspberry">
      <a:srgbClr val="F05587"/>
    </a:custClr>
    <a:custClr name="GS1 Purple">
      <a:srgbClr val="BF83B9"/>
    </a:custClr>
    <a:custClr name="GS1 Lavender">
      <a:srgbClr val="AF96D4"/>
    </a:custClr>
    <a:custClr name="GS1 Slate">
      <a:srgbClr val="89AADB"/>
    </a:custClr>
    <a:custClr name="GS1 Sky">
      <a:srgbClr val="00B6DE"/>
    </a:custClr>
    <a:custClr name="GS1 Link">
      <a:srgbClr val="008DBD"/>
    </a:custClr>
    <a:custClr name="GS1 Mist">
      <a:srgbClr val="8DB9CA"/>
    </a:custClr>
    <a:custClr name="GS1 Teal">
      <a:srgbClr val="22BCB9"/>
    </a:custClr>
    <a:custClr name="GS1 Mint">
      <a:srgbClr val="71B790"/>
    </a:custClr>
    <a:custClr name="GS1 Grass">
      <a:srgbClr val="7AC143"/>
    </a:custClr>
    <a:custClr name="GS1 Forest">
      <a:srgbClr val="00B74F"/>
    </a:custClr>
    <a:custClr name="GS1 Olive">
      <a:srgbClr val="9DBB68"/>
    </a:custClr>
    <a:custClr name="GS1 Lime">
      <a:srgbClr val="C1D82F"/>
    </a:custClr>
    <a:custClr name="GS1 Gold">
      <a:srgbClr val="C4B000"/>
    </a:custClr>
    <a:custClr name="GS1 Peach">
      <a:srgbClr val="FBB034"/>
    </a:custClr>
    <a:custClr name="GS1 Tangerine">
      <a:srgbClr val="FF8200"/>
    </a:custClr>
    <a:custClr name="GS1 Honey">
      <a:srgbClr val="B78B20"/>
    </a:custClr>
    <a:custClr name="GS1 Terracotta">
      <a:srgbClr val="D3875F"/>
    </a:custClr>
  </a:custClrLst>
  <a:extLst>
    <a:ext uri="{05A4C25C-085E-4340-85A3-A5531E510DB2}">
      <thm15:themeFamily xmlns:thm15="http://schemas.microsoft.com/office/thememl/2012/main" name="Presentation1" id="{4EEEA848-CE8B-4019-9859-27B804BF0E95}" vid="{718C36A3-F70D-4374-8978-CA5DEEEDBD6A}"/>
    </a:ext>
  </a:extLst>
</a:theme>
</file>

<file path=ppt/theme/theme4.xml><?xml version="1.0" encoding="utf-8"?>
<a:theme xmlns:a="http://schemas.openxmlformats.org/drawingml/2006/main" name="Industry Content">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25400">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GS1 Blue">
      <a:srgbClr val="002C6C"/>
    </a:custClr>
    <a:custClr name="GS1 Orange">
      <a:srgbClr val="F26334"/>
    </a:custClr>
    <a:custClr name="GS1 Dark Gray">
      <a:srgbClr val="454545"/>
    </a:custClr>
    <a:custClr name="GS1 Dark Medium Gray">
      <a:srgbClr val="888B8D"/>
    </a:custClr>
    <a:custClr name="GS1 Light Medium Gray">
      <a:srgbClr val="B1B3B3"/>
    </a:custClr>
    <a:custClr name="GS1 Light Gray">
      <a:srgbClr val="F4F4F4"/>
    </a:custClr>
    <a:custClr name="GS1 Raspberry">
      <a:srgbClr val="F05587"/>
    </a:custClr>
    <a:custClr name="GS1 Purple">
      <a:srgbClr val="BF83B9"/>
    </a:custClr>
    <a:custClr name="GS1 Lavender">
      <a:srgbClr val="AF96D4"/>
    </a:custClr>
    <a:custClr name="GS1 Slate">
      <a:srgbClr val="89AADB"/>
    </a:custClr>
    <a:custClr name="GS1 Sky">
      <a:srgbClr val="00B6DE"/>
    </a:custClr>
    <a:custClr name="GS1 Link">
      <a:srgbClr val="008DBD"/>
    </a:custClr>
    <a:custClr name="GS1 Mist">
      <a:srgbClr val="8DB9CA"/>
    </a:custClr>
    <a:custClr name="GS1 Teal">
      <a:srgbClr val="22BCB9"/>
    </a:custClr>
    <a:custClr name="GS1 Mint">
      <a:srgbClr val="71B790"/>
    </a:custClr>
    <a:custClr name="GS1 Grass">
      <a:srgbClr val="7AC143"/>
    </a:custClr>
    <a:custClr name="GS1 Forest">
      <a:srgbClr val="00B74F"/>
    </a:custClr>
    <a:custClr name="GS1 Olive">
      <a:srgbClr val="9DBB68"/>
    </a:custClr>
    <a:custClr name="GS1 Lime">
      <a:srgbClr val="C1D82F"/>
    </a:custClr>
    <a:custClr name="GS1 Gold">
      <a:srgbClr val="C4B000"/>
    </a:custClr>
    <a:custClr name="GS1 Peach">
      <a:srgbClr val="FBB034"/>
    </a:custClr>
    <a:custClr name="GS1 Tangerine">
      <a:srgbClr val="FF8200"/>
    </a:custClr>
    <a:custClr name="GS1 Honey">
      <a:srgbClr val="B78B20"/>
    </a:custClr>
    <a:custClr name="GS1 Terracotta">
      <a:srgbClr val="D3875F"/>
    </a:custClr>
  </a:custClrLst>
</a:theme>
</file>

<file path=ppt/theme/theme5.xml><?xml version="1.0" encoding="utf-8"?>
<a:theme xmlns:a="http://schemas.openxmlformats.org/drawingml/2006/main" name="OldSchool">
  <a:themeElements>
    <a:clrScheme name="GS1">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25400">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tailEnd type="triangle"/>
        </a:ln>
      </a:spPr>
      <a:bodyPr/>
      <a:lstStyle/>
      <a:style>
        <a:lnRef idx="3">
          <a:schemeClr val="accent1"/>
        </a:lnRef>
        <a:fillRef idx="0">
          <a:schemeClr val="accent1"/>
        </a:fillRef>
        <a:effectRef idx="2">
          <a:schemeClr val="accent1"/>
        </a:effectRef>
        <a:fontRef idx="minor">
          <a:schemeClr val="tx1"/>
        </a:fontRef>
      </a:style>
    </a:lnDef>
  </a:objectDefaults>
  <a:extraClrSchemeLst/>
  <a:custClrLst>
    <a:custClr name="GS1 Blue">
      <a:srgbClr val="002C6C"/>
    </a:custClr>
    <a:custClr name="GS1 Orange">
      <a:srgbClr val="F26334"/>
    </a:custClr>
    <a:custClr name="GS1 Dark Gray">
      <a:srgbClr val="454545"/>
    </a:custClr>
    <a:custClr name="GS1 Dark Medium Gray">
      <a:srgbClr val="888B8D"/>
    </a:custClr>
    <a:custClr name="GS1 Light Medium Gray">
      <a:srgbClr val="B1B3B3"/>
    </a:custClr>
    <a:custClr name="GS1 Light Gray">
      <a:srgbClr val="F4F4F4"/>
    </a:custClr>
    <a:custClr name="GS1 Raspberry">
      <a:srgbClr val="F05587"/>
    </a:custClr>
    <a:custClr name="GS1 Purple">
      <a:srgbClr val="BF83B9"/>
    </a:custClr>
    <a:custClr name="GS1 Lavender">
      <a:srgbClr val="AF96D4"/>
    </a:custClr>
    <a:custClr name="GS1 Slate">
      <a:srgbClr val="89AADB"/>
    </a:custClr>
    <a:custClr name="GS1 Sky">
      <a:srgbClr val="00B6DE"/>
    </a:custClr>
    <a:custClr name="GS1 Link">
      <a:srgbClr val="008DBD"/>
    </a:custClr>
    <a:custClr name="GS1 Mist">
      <a:srgbClr val="8DB9CA"/>
    </a:custClr>
    <a:custClr name="GS1 Teal">
      <a:srgbClr val="22BCB9"/>
    </a:custClr>
    <a:custClr name="GS1 Mint">
      <a:srgbClr val="71B790"/>
    </a:custClr>
    <a:custClr name="GS1 Grass">
      <a:srgbClr val="7AC143"/>
    </a:custClr>
    <a:custClr name="GS1 Forest">
      <a:srgbClr val="00B74F"/>
    </a:custClr>
    <a:custClr name="GS1 Olive">
      <a:srgbClr val="9DBB68"/>
    </a:custClr>
    <a:custClr name="GS1 Lime">
      <a:srgbClr val="C1D82F"/>
    </a:custClr>
    <a:custClr name="GS1 Gold">
      <a:srgbClr val="C4B000"/>
    </a:custClr>
    <a:custClr name="GS1 Peach">
      <a:srgbClr val="FBB034"/>
    </a:custClr>
    <a:custClr name="GS1 Tangerine">
      <a:srgbClr val="FF8200"/>
    </a:custClr>
    <a:custClr name="GS1 Honey">
      <a:srgbClr val="B78B20"/>
    </a:custClr>
    <a:custClr name="GS1 Terracotta">
      <a:srgbClr val="D3875F"/>
    </a:custClr>
  </a:custClrLst>
</a:theme>
</file>

<file path=ppt/theme/theme6.xml><?xml version="1.0" encoding="utf-8"?>
<a:theme xmlns:a="http://schemas.openxmlformats.org/drawingml/2006/main" name="TemplateGS1MP">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25400">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GS1 Blue">
      <a:srgbClr val="002C6C"/>
    </a:custClr>
    <a:custClr name="GS1 Orange">
      <a:srgbClr val="F26334"/>
    </a:custClr>
    <a:custClr name="GS1 Dark Gray">
      <a:srgbClr val="454545"/>
    </a:custClr>
    <a:custClr name="GS1 Dark Medium Gray">
      <a:srgbClr val="888B8D"/>
    </a:custClr>
    <a:custClr name="GS1 Light Medium Gray">
      <a:srgbClr val="B1B3B3"/>
    </a:custClr>
    <a:custClr name="GS1 Light Gray">
      <a:srgbClr val="F4F4F4"/>
    </a:custClr>
    <a:custClr name="GS1 Raspberry">
      <a:srgbClr val="F05587"/>
    </a:custClr>
    <a:custClr name="GS1 Purple">
      <a:srgbClr val="BF83B9"/>
    </a:custClr>
    <a:custClr name="GS1 Lavender">
      <a:srgbClr val="AF96D4"/>
    </a:custClr>
    <a:custClr name="GS1 Slate">
      <a:srgbClr val="89AADB"/>
    </a:custClr>
    <a:custClr name="GS1 Sky">
      <a:srgbClr val="00B6DE"/>
    </a:custClr>
    <a:custClr name="GS1 Link">
      <a:srgbClr val="008DBD"/>
    </a:custClr>
    <a:custClr name="GS1 Mist">
      <a:srgbClr val="8DB9CA"/>
    </a:custClr>
    <a:custClr name="GS1 Teal">
      <a:srgbClr val="22BCB9"/>
    </a:custClr>
    <a:custClr name="GS1 Mint">
      <a:srgbClr val="71B790"/>
    </a:custClr>
    <a:custClr name="GS1 Grass">
      <a:srgbClr val="7AC143"/>
    </a:custClr>
    <a:custClr name="GS1 Forest">
      <a:srgbClr val="00B74F"/>
    </a:custClr>
    <a:custClr name="GS1 Olive">
      <a:srgbClr val="9DBB68"/>
    </a:custClr>
    <a:custClr name="GS1 Lime">
      <a:srgbClr val="C1D82F"/>
    </a:custClr>
    <a:custClr name="GS1 Gold">
      <a:srgbClr val="C4B000"/>
    </a:custClr>
    <a:custClr name="GS1 Peach">
      <a:srgbClr val="FBB034"/>
    </a:custClr>
    <a:custClr name="GS1 Tangerine">
      <a:srgbClr val="FF8200"/>
    </a:custClr>
    <a:custClr name="GS1 Honey">
      <a:srgbClr val="B78B20"/>
    </a:custClr>
    <a:custClr name="GS1 Terracotta">
      <a:srgbClr val="D3875F"/>
    </a:custClr>
  </a:custClr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9605c04a-8c64-47ba-9645-510c07b39b26">
      <Terms xmlns="http://schemas.microsoft.com/office/infopath/2007/PartnerControls"/>
    </lcf76f155ced4ddcb4097134ff3c332f>
    <TaxCatchAll xmlns="55e7a26e-f7d7-4b80-93a0-5ea587405c86" xsi:nil="true"/>
    <MediaLengthInSeconds xmlns="9605c04a-8c64-47ba-9645-510c07b39b26"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4F38FF595D6D341A6828CA7BDF7D2FD" ma:contentTypeVersion="18" ma:contentTypeDescription="Create a new document." ma:contentTypeScope="" ma:versionID="2814000b8c081e393b70dfaec63390ed">
  <xsd:schema xmlns:xsd="http://www.w3.org/2001/XMLSchema" xmlns:xs="http://www.w3.org/2001/XMLSchema" xmlns:p="http://schemas.microsoft.com/office/2006/metadata/properties" xmlns:ns2="9605c04a-8c64-47ba-9645-510c07b39b26" xmlns:ns3="55e7a26e-f7d7-4b80-93a0-5ea587405c86" targetNamespace="http://schemas.microsoft.com/office/2006/metadata/properties" ma:root="true" ma:fieldsID="86643a3adf23dbbc5e74646cd5475ca1" ns2:_="" ns3:_="">
    <xsd:import namespace="9605c04a-8c64-47ba-9645-510c07b39b26"/>
    <xsd:import namespace="55e7a26e-f7d7-4b80-93a0-5ea587405c8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ServiceLocation" minOccurs="0"/>
                <xsd:element ref="ns2:MediaServiceOCR" minOccurs="0"/>
                <xsd:element ref="ns2:MediaServiceDateTaken"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605c04a-8c64-47ba-9645-510c07b39b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3892e53a-9b3c-4010-9cd1-82aa4eeb88e7" ma:termSetId="09814cd3-568e-fe90-9814-8d621ff8fb84" ma:anchorId="fba54fb3-c3e1-fe81-a776-ca4b69148c4d" ma:open="true" ma:isKeyword="false">
      <xsd:complexType>
        <xsd:sequence>
          <xsd:element ref="pc:Terms" minOccurs="0" maxOccurs="1"/>
        </xsd:sequence>
      </xsd:complexType>
    </xsd:element>
    <xsd:element name="MediaServiceLocation" ma:index="20" nillable="true" ma:displayName="Location" ma:internalName="MediaServiceLocation"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5e7a26e-f7d7-4b80-93a0-5ea587405c86"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a557fe9d-a794-4075-941e-92fe9fbcec07}" ma:internalName="TaxCatchAll" ma:showField="CatchAllData" ma:web="55e7a26e-f7d7-4b80-93a0-5ea587405c8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037C42D-F582-4DA1-9C02-6CA763626DD6}">
  <ds:schemaRefs>
    <ds:schemaRef ds:uri="http://schemas.microsoft.com/sharepoint/v3/contenttype/forms"/>
  </ds:schemaRefs>
</ds:datastoreItem>
</file>

<file path=customXml/itemProps2.xml><?xml version="1.0" encoding="utf-8"?>
<ds:datastoreItem xmlns:ds="http://schemas.openxmlformats.org/officeDocument/2006/customXml" ds:itemID="{3C084931-C36C-4005-A7BF-B2EBA32E736B}">
  <ds:schemaRefs>
    <ds:schemaRef ds:uri="d87c8e47-b6a7-4812-85c4-2f2112f86acb"/>
    <ds:schemaRef ds:uri="http://purl.org/dc/dcmitype/"/>
    <ds:schemaRef ds:uri="http://purl.org/dc/terms/"/>
    <ds:schemaRef ds:uri="http://schemas.openxmlformats.org/package/2006/metadata/core-properties"/>
    <ds:schemaRef ds:uri="http://purl.org/dc/elements/1.1/"/>
    <ds:schemaRef ds:uri="http://schemas.microsoft.com/office/2006/metadata/properties"/>
    <ds:schemaRef ds:uri="http://schemas.microsoft.com/office/2006/documentManagement/types"/>
    <ds:schemaRef ds:uri="http://schemas.microsoft.com/office/infopath/2007/PartnerControls"/>
    <ds:schemaRef ds:uri="1d606b09-3cbb-48fd-bada-a5873c7b6f06"/>
    <ds:schemaRef ds:uri="http://www.w3.org/XML/1998/namespace"/>
  </ds:schemaRefs>
</ds:datastoreItem>
</file>

<file path=customXml/itemProps3.xml><?xml version="1.0" encoding="utf-8"?>
<ds:datastoreItem xmlns:ds="http://schemas.openxmlformats.org/officeDocument/2006/customXml" ds:itemID="{DFFED693-9B57-4BA7-9A3A-AA0315DA23AF}"/>
</file>

<file path=docProps/app.xml><?xml version="1.0" encoding="utf-8"?>
<Properties xmlns="http://schemas.openxmlformats.org/officeDocument/2006/extended-properties" xmlns:vt="http://schemas.openxmlformats.org/officeDocument/2006/docPropsVTypes">
  <TotalTime>5</TotalTime>
  <Words>5287</Words>
  <Application>Microsoft Office PowerPoint</Application>
  <PresentationFormat>Widescreen</PresentationFormat>
  <Paragraphs>623</Paragraphs>
  <Slides>24</Slides>
  <Notes>24</Notes>
  <HiddenSlides>0</HiddenSlides>
  <MMClips>0</MMClips>
  <ScaleCrop>false</ScaleCrop>
  <HeadingPairs>
    <vt:vector size="6" baseType="variant">
      <vt:variant>
        <vt:lpstr>Fonts Used</vt:lpstr>
      </vt:variant>
      <vt:variant>
        <vt:i4>8</vt:i4>
      </vt:variant>
      <vt:variant>
        <vt:lpstr>Theme</vt:lpstr>
      </vt:variant>
      <vt:variant>
        <vt:i4>6</vt:i4>
      </vt:variant>
      <vt:variant>
        <vt:lpstr>Slide Titles</vt:lpstr>
      </vt:variant>
      <vt:variant>
        <vt:i4>24</vt:i4>
      </vt:variant>
    </vt:vector>
  </HeadingPairs>
  <TitlesOfParts>
    <vt:vector size="38" baseType="lpstr">
      <vt:lpstr>Arial</vt:lpstr>
      <vt:lpstr>Calibri</vt:lpstr>
      <vt:lpstr>Calibri Light</vt:lpstr>
      <vt:lpstr>Courier New</vt:lpstr>
      <vt:lpstr>Lucida Grande</vt:lpstr>
      <vt:lpstr>Segoe UI</vt:lpstr>
      <vt:lpstr>Verdana</vt:lpstr>
      <vt:lpstr>Wingdings</vt:lpstr>
      <vt:lpstr>1_Office Theme</vt:lpstr>
      <vt:lpstr>2_Office Theme</vt:lpstr>
      <vt:lpstr>Content</vt:lpstr>
      <vt:lpstr>Industry Content</vt:lpstr>
      <vt:lpstr>OldSchool</vt:lpstr>
      <vt:lpstr>TemplateGS1MP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Marie Burnay</dc:creator>
  <cp:lastModifiedBy>Marie Burnay</cp:lastModifiedBy>
  <cp:revision>332</cp:revision>
  <dcterms:created xsi:type="dcterms:W3CDTF">2023-01-31T22:38:18Z</dcterms:created>
  <dcterms:modified xsi:type="dcterms:W3CDTF">2024-04-15T08:01:52Z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0x01010094F38FF595D6D341A6828CA7BDF7D2FD</vt:lpwstr>
  </property>
  <property fmtid="{D5CDD505-2E9C-101B-9397-08002B2CF9AE}" pid="4" name="Order">
    <vt:r8>65400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